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688" r:id="rId2"/>
  </p:sldMasterIdLst>
  <p:notesMasterIdLst>
    <p:notesMasterId r:id="rId66"/>
  </p:notesMasterIdLst>
  <p:sldIdLst>
    <p:sldId id="312" r:id="rId3"/>
    <p:sldId id="256" r:id="rId4"/>
    <p:sldId id="258" r:id="rId5"/>
    <p:sldId id="313" r:id="rId6"/>
    <p:sldId id="314" r:id="rId7"/>
    <p:sldId id="259" r:id="rId8"/>
    <p:sldId id="260" r:id="rId9"/>
    <p:sldId id="261" r:id="rId10"/>
    <p:sldId id="262" r:id="rId11"/>
    <p:sldId id="267" r:id="rId12"/>
    <p:sldId id="263" r:id="rId13"/>
    <p:sldId id="315" r:id="rId14"/>
    <p:sldId id="264" r:id="rId15"/>
    <p:sldId id="316" r:id="rId16"/>
    <p:sldId id="317" r:id="rId17"/>
    <p:sldId id="318" r:id="rId18"/>
    <p:sldId id="319" r:id="rId19"/>
    <p:sldId id="265" r:id="rId20"/>
    <p:sldId id="266"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Lst>
  <p:sldSz cx="9144000" cy="5143500" type="screen16x9"/>
  <p:notesSz cx="6858000" cy="9144000"/>
  <p:embeddedFontLst>
    <p:embeddedFont>
      <p:font typeface="Amatic SC" panose="00000500000000000000" pitchFamily="2" charset="-79"/>
      <p:regular r:id="rId67"/>
      <p:bold r:id="rId68"/>
    </p:embeddedFont>
    <p:embeddedFont>
      <p:font typeface="Baloo 2" panose="020B0604020202020204" charset="0"/>
      <p:regular r:id="rId69"/>
      <p:bold r:id="rId70"/>
    </p:embeddedFont>
    <p:embeddedFont>
      <p:font typeface="Calibri" panose="020F0502020204030204" pitchFamily="34" charset="0"/>
      <p:regular r:id="rId71"/>
      <p:bold r:id="rId72"/>
      <p:italic r:id="rId73"/>
      <p:boldItalic r:id="rId74"/>
    </p:embeddedFont>
    <p:embeddedFont>
      <p:font typeface="El Messiri" panose="020B0604020202020204" charset="-78"/>
      <p:regular r:id="rId75"/>
      <p:bold r:id="rId76"/>
    </p:embeddedFont>
    <p:embeddedFont>
      <p:font typeface="Fjalla One" panose="020B0604020202020204" charset="0"/>
      <p:regular r:id="rId77"/>
    </p:embeddedFont>
    <p:embeddedFont>
      <p:font typeface="Nunito" pitchFamily="2" charset="0"/>
      <p:regular r:id="rId78"/>
      <p:bold r:id="rId79"/>
      <p:italic r:id="rId80"/>
      <p:boldItalic r:id="rId81"/>
    </p:embeddedFont>
    <p:embeddedFont>
      <p:font typeface="Proxima Nova" panose="020B0604020202020204" charset="0"/>
      <p:regular r:id="rId82"/>
      <p:bold r:id="rId83"/>
      <p:italic r:id="rId84"/>
      <p:boldItalic r:id="rId85"/>
    </p:embeddedFont>
    <p:embeddedFont>
      <p:font typeface="Proxima Nova Semibold" panose="020B0604020202020204" charset="0"/>
      <p:regular r:id="rId86"/>
      <p:bold r:id="rId87"/>
      <p:boldItalic r:id="rId88"/>
    </p:embeddedFont>
    <p:embeddedFont>
      <p:font typeface="Roboto Medium" panose="02000000000000000000" pitchFamily="2"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B07553-8E37-44D6-AC5E-AB31C2B38E5C}">
  <a:tblStyle styleId="{78B07553-8E37-44D6-AC5E-AB31C2B38E5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9588A3C-C9CA-4747-8279-D89B08C48ED0}"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996"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font" Target="fonts/font23.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3.xml"/><Relationship Id="rId90" Type="http://schemas.openxmlformats.org/officeDocument/2006/relationships/font" Target="fonts/font24.fntdata"/><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font" Target="fonts/font22.fntdata"/><Relationship Id="rId91" Type="http://schemas.openxmlformats.org/officeDocument/2006/relationships/font" Target="fonts/font25.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0.fntdata"/><Relationship Id="rId7" Type="http://schemas.openxmlformats.org/officeDocument/2006/relationships/slide" Target="slides/slide5.xml"/><Relationship Id="rId71" Type="http://schemas.openxmlformats.org/officeDocument/2006/relationships/font" Target="fonts/font5.fntdata"/><Relationship Id="rId92"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notesMaster" Target="notesMasters/notesMaster1.xml"/><Relationship Id="rId87" Type="http://schemas.openxmlformats.org/officeDocument/2006/relationships/font" Target="fonts/font21.fntdata"/><Relationship Id="rId61" Type="http://schemas.openxmlformats.org/officeDocument/2006/relationships/slide" Target="slides/slide59.xml"/><Relationship Id="rId82"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ed143d564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ed143d564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503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ed143d5643_2_14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ed143d5643_2_14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ed143d5643_2_14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ed143d5643_2_14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ed143d5643_2_14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ed143d5643_2_14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801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ed143d5643_2_14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ed143d5643_2_14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c8bb1041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c8bb1041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834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c8bb1041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c8bb1041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008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ed143d5643_2_14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ed143d5643_2_14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815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d143d5643_2_14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d143d5643_2_14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ed143d5643_2_14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ed143d5643_2_14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ed143d5643_2_14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ed143d5643_2_14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ed143d564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ed143d564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ed143d5643_2_14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ed143d5643_2_14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ed143d5643_2_1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ed143d5643_2_1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ed143d5643_2_14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ed143d5643_2_14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ed143d5643_2_14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ed143d5643_2_14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ed143d5643_2_14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ed143d5643_2_14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ed143d5643_2_14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ed143d5643_2_14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ed143d5643_2_15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ed143d5643_2_15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ed143d5643_2_15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ed143d5643_2_15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ed143d5643_2_15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ed143d5643_2_15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ed143d5643_2_15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ed143d5643_2_15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c8bb10418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ec8bb10418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d143d5643_2_15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d143d5643_2_15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ed143d5643_2_15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ed143d5643_2_15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ed143d5643_2_15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ed143d5643_2_15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ed143d5643_2_15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ed143d5643_2_15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ed143d5643_2_15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ed143d5643_2_15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ed143d5643_2_15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ed143d5643_2_15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ed143d5643_2_15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ed143d5643_2_15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ed143d5643_2_15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ed143d5643_2_15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e912e963c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e912e963c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ed143d5643_2_15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ed143d5643_2_15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c8bb10418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ec8bb10418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7544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ed143d5643_2_16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ed143d5643_2_16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ed143d5643_2_16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ed143d5643_2_16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ed143d5643_2_16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ed143d5643_2_16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ed143d5643_2_16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5" name="Google Shape;1845;ged143d5643_2_16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ed143d5643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ed143d5643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ed143d5643_2_4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ed143d5643_2_4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ed143d5643_2_4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ed143d5643_2_4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ed143d5643_2_4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ed143d5643_2_4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ed143d5643_2_4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ed143d5643_2_4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ed143d5643_2_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ed143d5643_2_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c8bb10418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ec8bb10418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114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ed143d5643_2_5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ed143d5643_2_5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8"/>
        <p:cNvGrpSpPr/>
        <p:nvPr/>
      </p:nvGrpSpPr>
      <p:grpSpPr>
        <a:xfrm>
          <a:off x="0" y="0"/>
          <a:ext cx="0" cy="0"/>
          <a:chOff x="0" y="0"/>
          <a:chExt cx="0" cy="0"/>
        </a:xfrm>
      </p:grpSpPr>
      <p:sp>
        <p:nvSpPr>
          <p:cNvPr id="5039" name="Google Shape;5039;ged143d5643_2_7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0" name="Google Shape;5040;ged143d5643_2_7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7"/>
        <p:cNvGrpSpPr/>
        <p:nvPr/>
      </p:nvGrpSpPr>
      <p:grpSpPr>
        <a:xfrm>
          <a:off x="0" y="0"/>
          <a:ext cx="0" cy="0"/>
          <a:chOff x="0" y="0"/>
          <a:chExt cx="0" cy="0"/>
        </a:xfrm>
      </p:grpSpPr>
      <p:sp>
        <p:nvSpPr>
          <p:cNvPr id="5458" name="Google Shape;5458;ged143d5643_2_8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9" name="Google Shape;5459;ged143d5643_2_8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7"/>
        <p:cNvGrpSpPr/>
        <p:nvPr/>
      </p:nvGrpSpPr>
      <p:grpSpPr>
        <a:xfrm>
          <a:off x="0" y="0"/>
          <a:ext cx="0" cy="0"/>
          <a:chOff x="0" y="0"/>
          <a:chExt cx="0" cy="0"/>
        </a:xfrm>
      </p:grpSpPr>
      <p:sp>
        <p:nvSpPr>
          <p:cNvPr id="5628" name="Google Shape;5628;ged143d5643_2_8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9" name="Google Shape;5629;ged143d5643_2_8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2"/>
        <p:cNvGrpSpPr/>
        <p:nvPr/>
      </p:nvGrpSpPr>
      <p:grpSpPr>
        <a:xfrm>
          <a:off x="0" y="0"/>
          <a:ext cx="0" cy="0"/>
          <a:chOff x="0" y="0"/>
          <a:chExt cx="0" cy="0"/>
        </a:xfrm>
      </p:grpSpPr>
      <p:sp>
        <p:nvSpPr>
          <p:cNvPr id="6033" name="Google Shape;6033;ged143d5643_2_8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4" name="Google Shape;6034;ged143d5643_2_8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2"/>
        <p:cNvGrpSpPr/>
        <p:nvPr/>
      </p:nvGrpSpPr>
      <p:grpSpPr>
        <a:xfrm>
          <a:off x="0" y="0"/>
          <a:ext cx="0" cy="0"/>
          <a:chOff x="0" y="0"/>
          <a:chExt cx="0" cy="0"/>
        </a:xfrm>
      </p:grpSpPr>
      <p:sp>
        <p:nvSpPr>
          <p:cNvPr id="6413" name="Google Shape;6413;ged143d5643_2_9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4" name="Google Shape;6414;ged143d5643_2_9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6"/>
        <p:cNvGrpSpPr/>
        <p:nvPr/>
      </p:nvGrpSpPr>
      <p:grpSpPr>
        <a:xfrm>
          <a:off x="0" y="0"/>
          <a:ext cx="0" cy="0"/>
          <a:chOff x="0" y="0"/>
          <a:chExt cx="0" cy="0"/>
        </a:xfrm>
      </p:grpSpPr>
      <p:sp>
        <p:nvSpPr>
          <p:cNvPr id="6827" name="Google Shape;6827;ged143d5643_2_9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8" name="Google Shape;6828;ged143d5643_2_9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7"/>
        <p:cNvGrpSpPr/>
        <p:nvPr/>
      </p:nvGrpSpPr>
      <p:grpSpPr>
        <a:xfrm>
          <a:off x="0" y="0"/>
          <a:ext cx="0" cy="0"/>
          <a:chOff x="0" y="0"/>
          <a:chExt cx="0" cy="0"/>
        </a:xfrm>
      </p:grpSpPr>
      <p:sp>
        <p:nvSpPr>
          <p:cNvPr id="7188" name="Google Shape;7188;ged143d5643_2_10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9" name="Google Shape;7189;ged143d5643_2_10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7"/>
        <p:cNvGrpSpPr/>
        <p:nvPr/>
      </p:nvGrpSpPr>
      <p:grpSpPr>
        <a:xfrm>
          <a:off x="0" y="0"/>
          <a:ext cx="0" cy="0"/>
          <a:chOff x="0" y="0"/>
          <a:chExt cx="0" cy="0"/>
        </a:xfrm>
      </p:grpSpPr>
      <p:sp>
        <p:nvSpPr>
          <p:cNvPr id="7698" name="Google Shape;7698;ged143d5643_2_10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9" name="Google Shape;7699;ged143d5643_2_10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7"/>
        <p:cNvGrpSpPr/>
        <p:nvPr/>
      </p:nvGrpSpPr>
      <p:grpSpPr>
        <a:xfrm>
          <a:off x="0" y="0"/>
          <a:ext cx="0" cy="0"/>
          <a:chOff x="0" y="0"/>
          <a:chExt cx="0" cy="0"/>
        </a:xfrm>
      </p:grpSpPr>
      <p:sp>
        <p:nvSpPr>
          <p:cNvPr id="8318" name="Google Shape;8318;ged143d5643_2_1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9" name="Google Shape;8319;ged143d5643_2_1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c8bb1041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c8bb1041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ed143d5643_2_11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3" name="Google Shape;8913;ged143d5643_2_11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2"/>
        <p:cNvGrpSpPr/>
        <p:nvPr/>
      </p:nvGrpSpPr>
      <p:grpSpPr>
        <a:xfrm>
          <a:off x="0" y="0"/>
          <a:ext cx="0" cy="0"/>
          <a:chOff x="0" y="0"/>
          <a:chExt cx="0" cy="0"/>
        </a:xfrm>
      </p:grpSpPr>
      <p:sp>
        <p:nvSpPr>
          <p:cNvPr id="9233" name="Google Shape;9233;ged143d5643_2_12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4" name="Google Shape;9234;ged143d5643_2_12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0"/>
        <p:cNvGrpSpPr/>
        <p:nvPr/>
      </p:nvGrpSpPr>
      <p:grpSpPr>
        <a:xfrm>
          <a:off x="0" y="0"/>
          <a:ext cx="0" cy="0"/>
          <a:chOff x="0" y="0"/>
          <a:chExt cx="0" cy="0"/>
        </a:xfrm>
      </p:grpSpPr>
      <p:sp>
        <p:nvSpPr>
          <p:cNvPr id="9541" name="Google Shape;9541;ged143d5643_2_13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2" name="Google Shape;9542;ged143d5643_2_13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ec8bb10418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ec8bb10418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ec8bb10418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ec8bb10418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25" y="940862"/>
            <a:ext cx="4832100" cy="21321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600" b="1">
                <a:latin typeface="El Messiri"/>
                <a:ea typeface="El Messiri"/>
                <a:cs typeface="El Messiri"/>
                <a:sym typeface="El Messiri"/>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09738"/>
            <a:ext cx="4832100" cy="483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latin typeface="Baloo 2"/>
                <a:ea typeface="Baloo 2"/>
                <a:cs typeface="Baloo 2"/>
                <a:sym typeface="Baloo 2"/>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2" name="Google Shape;12;p2"/>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número de diapositiva 1">
            <a:extLst>
              <a:ext uri="{FF2B5EF4-FFF2-40B4-BE49-F238E27FC236}">
                <a16:creationId xmlns:a16="http://schemas.microsoft.com/office/drawing/2014/main" id="{99721129-41C9-49F2-B5E0-3C95B26297F8}"/>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832AC7ED-5EE5-44F6-814E-EF5850F3330D}"/>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28C2A662-90A1-4C8E-984E-C06308AF3EEE}"/>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5"/>
        <p:cNvGrpSpPr/>
        <p:nvPr/>
      </p:nvGrpSpPr>
      <p:grpSpPr>
        <a:xfrm>
          <a:off x="0" y="0"/>
          <a:ext cx="0" cy="0"/>
          <a:chOff x="0" y="0"/>
          <a:chExt cx="0" cy="0"/>
        </a:xfrm>
      </p:grpSpPr>
      <p:cxnSp>
        <p:nvCxnSpPr>
          <p:cNvPr id="66" name="Google Shape;66;p13"/>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67" name="Google Shape;67;p13"/>
          <p:cNvSpPr/>
          <p:nvPr/>
        </p:nvSpPr>
        <p:spPr>
          <a:xfrm>
            <a:off x="-730325" y="1571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9" name="Google Shape;69;p13"/>
          <p:cNvSpPr txBox="1">
            <a:spLocks noGrp="1"/>
          </p:cNvSpPr>
          <p:nvPr>
            <p:ph type="subTitle" idx="1"/>
          </p:nvPr>
        </p:nvSpPr>
        <p:spPr>
          <a:xfrm>
            <a:off x="1982400" y="1394900"/>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 name="Google Shape;70;p13"/>
          <p:cNvSpPr txBox="1">
            <a:spLocks noGrp="1"/>
          </p:cNvSpPr>
          <p:nvPr>
            <p:ph type="subTitle" idx="2"/>
          </p:nvPr>
        </p:nvSpPr>
        <p:spPr>
          <a:xfrm>
            <a:off x="5724250" y="1394900"/>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3"/>
          <p:cNvSpPr txBox="1">
            <a:spLocks noGrp="1"/>
          </p:cNvSpPr>
          <p:nvPr>
            <p:ph type="subTitle" idx="3"/>
          </p:nvPr>
        </p:nvSpPr>
        <p:spPr>
          <a:xfrm>
            <a:off x="1982400" y="2876503"/>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2" name="Google Shape;72;p13"/>
          <p:cNvGrpSpPr/>
          <p:nvPr/>
        </p:nvGrpSpPr>
        <p:grpSpPr>
          <a:xfrm flipH="1">
            <a:off x="107503" y="2027120"/>
            <a:ext cx="822346" cy="3123261"/>
            <a:chOff x="2330682" y="1468700"/>
            <a:chExt cx="538184" cy="2044019"/>
          </a:xfrm>
        </p:grpSpPr>
        <p:sp>
          <p:nvSpPr>
            <p:cNvPr id="73" name="Google Shape;73;p13"/>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3"/>
          <p:cNvSpPr txBox="1">
            <a:spLocks noGrp="1"/>
          </p:cNvSpPr>
          <p:nvPr>
            <p:ph type="subTitle" idx="4"/>
          </p:nvPr>
        </p:nvSpPr>
        <p:spPr>
          <a:xfrm>
            <a:off x="5724250" y="2876503"/>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 name="Google Shape;77;p13"/>
          <p:cNvSpPr txBox="1">
            <a:spLocks noGrp="1"/>
          </p:cNvSpPr>
          <p:nvPr>
            <p:ph type="subTitle" idx="5"/>
          </p:nvPr>
        </p:nvSpPr>
        <p:spPr>
          <a:xfrm>
            <a:off x="1982400" y="1785625"/>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 name="Google Shape;78;p13"/>
          <p:cNvSpPr txBox="1">
            <a:spLocks noGrp="1"/>
          </p:cNvSpPr>
          <p:nvPr>
            <p:ph type="subTitle" idx="6"/>
          </p:nvPr>
        </p:nvSpPr>
        <p:spPr>
          <a:xfrm>
            <a:off x="5724250" y="1785625"/>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7"/>
          </p:nvPr>
        </p:nvSpPr>
        <p:spPr>
          <a:xfrm>
            <a:off x="1982400" y="3264400"/>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0" name="Google Shape;80;p13"/>
          <p:cNvSpPr txBox="1">
            <a:spLocks noGrp="1"/>
          </p:cNvSpPr>
          <p:nvPr>
            <p:ph type="subTitle" idx="8"/>
          </p:nvPr>
        </p:nvSpPr>
        <p:spPr>
          <a:xfrm>
            <a:off x="5724250" y="3264400"/>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title" idx="9" hasCustomPrompt="1"/>
          </p:nvPr>
        </p:nvSpPr>
        <p:spPr>
          <a:xfrm>
            <a:off x="1018800" y="1552474"/>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2" name="Google Shape;82;p13"/>
          <p:cNvSpPr txBox="1">
            <a:spLocks noGrp="1"/>
          </p:cNvSpPr>
          <p:nvPr>
            <p:ph type="title" idx="13" hasCustomPrompt="1"/>
          </p:nvPr>
        </p:nvSpPr>
        <p:spPr>
          <a:xfrm>
            <a:off x="4760650" y="1552474"/>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3" name="Google Shape;83;p13"/>
          <p:cNvSpPr txBox="1">
            <a:spLocks noGrp="1"/>
          </p:cNvSpPr>
          <p:nvPr>
            <p:ph type="title" idx="14" hasCustomPrompt="1"/>
          </p:nvPr>
        </p:nvSpPr>
        <p:spPr>
          <a:xfrm>
            <a:off x="1018800" y="3030486"/>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4" name="Google Shape;84;p13"/>
          <p:cNvSpPr txBox="1">
            <a:spLocks noGrp="1"/>
          </p:cNvSpPr>
          <p:nvPr>
            <p:ph type="title" idx="15" hasCustomPrompt="1"/>
          </p:nvPr>
        </p:nvSpPr>
        <p:spPr>
          <a:xfrm>
            <a:off x="4760650" y="3030486"/>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2" name="Marcador de pie de página 1">
            <a:extLst>
              <a:ext uri="{FF2B5EF4-FFF2-40B4-BE49-F238E27FC236}">
                <a16:creationId xmlns:a16="http://schemas.microsoft.com/office/drawing/2014/main" id="{C4FD7EEE-88C2-4734-BE9C-C007698D9CED}"/>
              </a:ext>
            </a:extLst>
          </p:cNvPr>
          <p:cNvSpPr>
            <a:spLocks noGrp="1"/>
          </p:cNvSpPr>
          <p:nvPr>
            <p:ph type="ftr" sz="quarter" idx="16"/>
          </p:nvPr>
        </p:nvSpPr>
        <p:spPr/>
        <p:txBody>
          <a:bodyPr/>
          <a:lstStyle/>
          <a:p>
            <a:endParaRPr lang="es-MX"/>
          </a:p>
        </p:txBody>
      </p:sp>
      <p:sp>
        <p:nvSpPr>
          <p:cNvPr id="3" name="Marcador de número de diapositiva 2">
            <a:extLst>
              <a:ext uri="{FF2B5EF4-FFF2-40B4-BE49-F238E27FC236}">
                <a16:creationId xmlns:a16="http://schemas.microsoft.com/office/drawing/2014/main" id="{070A7C9F-6433-4A55-856A-BA74BEE1A346}"/>
              </a:ext>
            </a:extLst>
          </p:cNvPr>
          <p:cNvSpPr>
            <a:spLocks noGrp="1"/>
          </p:cNvSpPr>
          <p:nvPr>
            <p:ph type="sldNum" idx="17"/>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flipH="1">
            <a:off x="713275" y="3275100"/>
            <a:ext cx="3503100" cy="39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1900" b="1"/>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a:endParaRPr/>
          </a:p>
        </p:txBody>
      </p:sp>
      <p:sp>
        <p:nvSpPr>
          <p:cNvPr id="87" name="Google Shape;87;p14"/>
          <p:cNvSpPr txBox="1">
            <a:spLocks noGrp="1"/>
          </p:cNvSpPr>
          <p:nvPr>
            <p:ph type="subTitle" idx="1"/>
          </p:nvPr>
        </p:nvSpPr>
        <p:spPr>
          <a:xfrm flipH="1">
            <a:off x="713275" y="840000"/>
            <a:ext cx="3503100" cy="2361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88" name="Google Shape;88;p14"/>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51976EB8-75CF-4B0C-BC08-58608BD9998D}"/>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3F0D8AE8-80EC-4943-ABD8-9B2DC2D147D0}"/>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766350" y="2257736"/>
            <a:ext cx="4018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1" name="Google Shape;91;p15"/>
          <p:cNvSpPr txBox="1">
            <a:spLocks noGrp="1"/>
          </p:cNvSpPr>
          <p:nvPr>
            <p:ph type="subTitle" idx="1"/>
          </p:nvPr>
        </p:nvSpPr>
        <p:spPr>
          <a:xfrm>
            <a:off x="766350" y="3099525"/>
            <a:ext cx="3059700" cy="70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15"/>
          <p:cNvSpPr txBox="1">
            <a:spLocks noGrp="1"/>
          </p:cNvSpPr>
          <p:nvPr>
            <p:ph type="title" idx="2" hasCustomPrompt="1"/>
          </p:nvPr>
        </p:nvSpPr>
        <p:spPr>
          <a:xfrm>
            <a:off x="766350" y="1035674"/>
            <a:ext cx="19056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8900">
                <a:solidFill>
                  <a:schemeClr val="lt2"/>
                </a:solidFill>
              </a:defRPr>
            </a:lvl1pPr>
            <a:lvl2pPr lvl="1" rtl="0">
              <a:spcBef>
                <a:spcPts val="0"/>
              </a:spcBef>
              <a:spcAft>
                <a:spcPts val="0"/>
              </a:spcAft>
              <a:buClr>
                <a:schemeClr val="lt1"/>
              </a:buClr>
              <a:buSzPts val="8900"/>
              <a:buNone/>
              <a:defRPr sz="8900">
                <a:solidFill>
                  <a:schemeClr val="lt1"/>
                </a:solidFill>
              </a:defRPr>
            </a:lvl2pPr>
            <a:lvl3pPr lvl="2" rtl="0">
              <a:spcBef>
                <a:spcPts val="0"/>
              </a:spcBef>
              <a:spcAft>
                <a:spcPts val="0"/>
              </a:spcAft>
              <a:buClr>
                <a:schemeClr val="lt1"/>
              </a:buClr>
              <a:buSzPts val="8900"/>
              <a:buNone/>
              <a:defRPr sz="8900">
                <a:solidFill>
                  <a:schemeClr val="lt1"/>
                </a:solidFill>
              </a:defRPr>
            </a:lvl3pPr>
            <a:lvl4pPr lvl="3" rtl="0">
              <a:spcBef>
                <a:spcPts val="0"/>
              </a:spcBef>
              <a:spcAft>
                <a:spcPts val="0"/>
              </a:spcAft>
              <a:buClr>
                <a:schemeClr val="lt1"/>
              </a:buClr>
              <a:buSzPts val="8900"/>
              <a:buNone/>
              <a:defRPr sz="8900">
                <a:solidFill>
                  <a:schemeClr val="lt1"/>
                </a:solidFill>
              </a:defRPr>
            </a:lvl4pPr>
            <a:lvl5pPr lvl="4" rtl="0">
              <a:spcBef>
                <a:spcPts val="0"/>
              </a:spcBef>
              <a:spcAft>
                <a:spcPts val="0"/>
              </a:spcAft>
              <a:buClr>
                <a:schemeClr val="lt1"/>
              </a:buClr>
              <a:buSzPts val="8900"/>
              <a:buNone/>
              <a:defRPr sz="8900">
                <a:solidFill>
                  <a:schemeClr val="lt1"/>
                </a:solidFill>
              </a:defRPr>
            </a:lvl5pPr>
            <a:lvl6pPr lvl="5" rtl="0">
              <a:spcBef>
                <a:spcPts val="0"/>
              </a:spcBef>
              <a:spcAft>
                <a:spcPts val="0"/>
              </a:spcAft>
              <a:buClr>
                <a:schemeClr val="lt1"/>
              </a:buClr>
              <a:buSzPts val="8900"/>
              <a:buNone/>
              <a:defRPr sz="8900">
                <a:solidFill>
                  <a:schemeClr val="lt1"/>
                </a:solidFill>
              </a:defRPr>
            </a:lvl6pPr>
            <a:lvl7pPr lvl="6" rtl="0">
              <a:spcBef>
                <a:spcPts val="0"/>
              </a:spcBef>
              <a:spcAft>
                <a:spcPts val="0"/>
              </a:spcAft>
              <a:buClr>
                <a:schemeClr val="lt1"/>
              </a:buClr>
              <a:buSzPts val="8900"/>
              <a:buNone/>
              <a:defRPr sz="8900">
                <a:solidFill>
                  <a:schemeClr val="lt1"/>
                </a:solidFill>
              </a:defRPr>
            </a:lvl7pPr>
            <a:lvl8pPr lvl="7" rtl="0">
              <a:spcBef>
                <a:spcPts val="0"/>
              </a:spcBef>
              <a:spcAft>
                <a:spcPts val="0"/>
              </a:spcAft>
              <a:buClr>
                <a:schemeClr val="lt1"/>
              </a:buClr>
              <a:buSzPts val="8900"/>
              <a:buNone/>
              <a:defRPr sz="8900">
                <a:solidFill>
                  <a:schemeClr val="lt1"/>
                </a:solidFill>
              </a:defRPr>
            </a:lvl8pPr>
            <a:lvl9pPr lvl="8" rtl="0">
              <a:spcBef>
                <a:spcPts val="0"/>
              </a:spcBef>
              <a:spcAft>
                <a:spcPts val="0"/>
              </a:spcAft>
              <a:buClr>
                <a:schemeClr val="lt1"/>
              </a:buClr>
              <a:buSzPts val="8900"/>
              <a:buNone/>
              <a:defRPr sz="8900">
                <a:solidFill>
                  <a:schemeClr val="lt1"/>
                </a:solidFill>
              </a:defRPr>
            </a:lvl9pPr>
          </a:lstStyle>
          <a:p>
            <a:r>
              <a:t>xx%</a:t>
            </a:r>
          </a:p>
        </p:txBody>
      </p:sp>
      <p:grpSp>
        <p:nvGrpSpPr>
          <p:cNvPr id="93" name="Google Shape;93;p15"/>
          <p:cNvGrpSpPr/>
          <p:nvPr/>
        </p:nvGrpSpPr>
        <p:grpSpPr>
          <a:xfrm>
            <a:off x="790074" y="4263975"/>
            <a:ext cx="636900" cy="322800"/>
            <a:chOff x="790074" y="3806775"/>
            <a:chExt cx="636900" cy="322800"/>
          </a:xfrm>
        </p:grpSpPr>
        <p:sp>
          <p:nvSpPr>
            <p:cNvPr id="94" name="Google Shape;94;p15"/>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95;p15"/>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96" name="Google Shape;96;p15"/>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39F88320-7AAD-4BD1-97B6-138795DF3370}"/>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EE5EF43F-2673-46F2-B9EE-290A49CC89F1}"/>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7">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4938950" y="2257726"/>
            <a:ext cx="3491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9" name="Google Shape;99;p16"/>
          <p:cNvSpPr txBox="1">
            <a:spLocks noGrp="1"/>
          </p:cNvSpPr>
          <p:nvPr>
            <p:ph type="subTitle" idx="1"/>
          </p:nvPr>
        </p:nvSpPr>
        <p:spPr>
          <a:xfrm>
            <a:off x="4938950" y="3099525"/>
            <a:ext cx="3128400" cy="70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6"/>
          <p:cNvSpPr txBox="1">
            <a:spLocks noGrp="1"/>
          </p:cNvSpPr>
          <p:nvPr>
            <p:ph type="title" idx="2" hasCustomPrompt="1"/>
          </p:nvPr>
        </p:nvSpPr>
        <p:spPr>
          <a:xfrm>
            <a:off x="4938950" y="1035675"/>
            <a:ext cx="19485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8900">
                <a:solidFill>
                  <a:schemeClr val="lt2"/>
                </a:solidFill>
              </a:defRPr>
            </a:lvl1pPr>
            <a:lvl2pPr lvl="1" rtl="0">
              <a:spcBef>
                <a:spcPts val="0"/>
              </a:spcBef>
              <a:spcAft>
                <a:spcPts val="0"/>
              </a:spcAft>
              <a:buClr>
                <a:schemeClr val="lt1"/>
              </a:buClr>
              <a:buSzPts val="8900"/>
              <a:buNone/>
              <a:defRPr sz="8900">
                <a:solidFill>
                  <a:schemeClr val="lt1"/>
                </a:solidFill>
              </a:defRPr>
            </a:lvl2pPr>
            <a:lvl3pPr lvl="2" rtl="0">
              <a:spcBef>
                <a:spcPts val="0"/>
              </a:spcBef>
              <a:spcAft>
                <a:spcPts val="0"/>
              </a:spcAft>
              <a:buClr>
                <a:schemeClr val="lt1"/>
              </a:buClr>
              <a:buSzPts val="8900"/>
              <a:buNone/>
              <a:defRPr sz="8900">
                <a:solidFill>
                  <a:schemeClr val="lt1"/>
                </a:solidFill>
              </a:defRPr>
            </a:lvl3pPr>
            <a:lvl4pPr lvl="3" rtl="0">
              <a:spcBef>
                <a:spcPts val="0"/>
              </a:spcBef>
              <a:spcAft>
                <a:spcPts val="0"/>
              </a:spcAft>
              <a:buClr>
                <a:schemeClr val="lt1"/>
              </a:buClr>
              <a:buSzPts val="8900"/>
              <a:buNone/>
              <a:defRPr sz="8900">
                <a:solidFill>
                  <a:schemeClr val="lt1"/>
                </a:solidFill>
              </a:defRPr>
            </a:lvl4pPr>
            <a:lvl5pPr lvl="4" rtl="0">
              <a:spcBef>
                <a:spcPts val="0"/>
              </a:spcBef>
              <a:spcAft>
                <a:spcPts val="0"/>
              </a:spcAft>
              <a:buClr>
                <a:schemeClr val="lt1"/>
              </a:buClr>
              <a:buSzPts val="8900"/>
              <a:buNone/>
              <a:defRPr sz="8900">
                <a:solidFill>
                  <a:schemeClr val="lt1"/>
                </a:solidFill>
              </a:defRPr>
            </a:lvl5pPr>
            <a:lvl6pPr lvl="5" rtl="0">
              <a:spcBef>
                <a:spcPts val="0"/>
              </a:spcBef>
              <a:spcAft>
                <a:spcPts val="0"/>
              </a:spcAft>
              <a:buClr>
                <a:schemeClr val="lt1"/>
              </a:buClr>
              <a:buSzPts val="8900"/>
              <a:buNone/>
              <a:defRPr sz="8900">
                <a:solidFill>
                  <a:schemeClr val="lt1"/>
                </a:solidFill>
              </a:defRPr>
            </a:lvl6pPr>
            <a:lvl7pPr lvl="6" rtl="0">
              <a:spcBef>
                <a:spcPts val="0"/>
              </a:spcBef>
              <a:spcAft>
                <a:spcPts val="0"/>
              </a:spcAft>
              <a:buClr>
                <a:schemeClr val="lt1"/>
              </a:buClr>
              <a:buSzPts val="8900"/>
              <a:buNone/>
              <a:defRPr sz="8900">
                <a:solidFill>
                  <a:schemeClr val="lt1"/>
                </a:solidFill>
              </a:defRPr>
            </a:lvl7pPr>
            <a:lvl8pPr lvl="7" rtl="0">
              <a:spcBef>
                <a:spcPts val="0"/>
              </a:spcBef>
              <a:spcAft>
                <a:spcPts val="0"/>
              </a:spcAft>
              <a:buClr>
                <a:schemeClr val="lt1"/>
              </a:buClr>
              <a:buSzPts val="8900"/>
              <a:buNone/>
              <a:defRPr sz="8900">
                <a:solidFill>
                  <a:schemeClr val="lt1"/>
                </a:solidFill>
              </a:defRPr>
            </a:lvl8pPr>
            <a:lvl9pPr lvl="8" rtl="0">
              <a:spcBef>
                <a:spcPts val="0"/>
              </a:spcBef>
              <a:spcAft>
                <a:spcPts val="0"/>
              </a:spcAft>
              <a:buClr>
                <a:schemeClr val="lt1"/>
              </a:buClr>
              <a:buSzPts val="8900"/>
              <a:buNone/>
              <a:defRPr sz="8900">
                <a:solidFill>
                  <a:schemeClr val="lt1"/>
                </a:solidFill>
              </a:defRPr>
            </a:lvl9pPr>
          </a:lstStyle>
          <a:p>
            <a:r>
              <a:t>xx%</a:t>
            </a:r>
          </a:p>
        </p:txBody>
      </p:sp>
      <p:grpSp>
        <p:nvGrpSpPr>
          <p:cNvPr id="101" name="Google Shape;101;p16"/>
          <p:cNvGrpSpPr/>
          <p:nvPr/>
        </p:nvGrpSpPr>
        <p:grpSpPr>
          <a:xfrm>
            <a:off x="7748824" y="632675"/>
            <a:ext cx="636900" cy="322800"/>
            <a:chOff x="790074" y="3806775"/>
            <a:chExt cx="636900" cy="322800"/>
          </a:xfrm>
        </p:grpSpPr>
        <p:sp>
          <p:nvSpPr>
            <p:cNvPr id="102" name="Google Shape;102;p1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 name="Google Shape;103;p1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04" name="Google Shape;104;p1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5DEB560D-85EF-447B-A0B1-D99A4DABD751}"/>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1434EB13-5756-4291-923A-13343E43C4A6}"/>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10">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flipH="1">
            <a:off x="428525" y="2257725"/>
            <a:ext cx="31284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b="1"/>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07" name="Google Shape;107;p17"/>
          <p:cNvSpPr txBox="1">
            <a:spLocks noGrp="1"/>
          </p:cNvSpPr>
          <p:nvPr>
            <p:ph type="subTitle" idx="1"/>
          </p:nvPr>
        </p:nvSpPr>
        <p:spPr>
          <a:xfrm flipH="1">
            <a:off x="428525" y="3099525"/>
            <a:ext cx="31284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08" name="Google Shape;108;p17"/>
          <p:cNvSpPr txBox="1">
            <a:spLocks noGrp="1"/>
          </p:cNvSpPr>
          <p:nvPr>
            <p:ph type="title" idx="2" hasCustomPrompt="1"/>
          </p:nvPr>
        </p:nvSpPr>
        <p:spPr>
          <a:xfrm flipH="1">
            <a:off x="1608425" y="1035675"/>
            <a:ext cx="1948500" cy="123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900"/>
              <a:buNone/>
              <a:defRPr sz="8900">
                <a:solidFill>
                  <a:schemeClr val="lt2"/>
                </a:solidFill>
              </a:defRPr>
            </a:lvl1pPr>
            <a:lvl2pPr lvl="1" algn="r" rtl="0">
              <a:spcBef>
                <a:spcPts val="0"/>
              </a:spcBef>
              <a:spcAft>
                <a:spcPts val="0"/>
              </a:spcAft>
              <a:buClr>
                <a:schemeClr val="lt1"/>
              </a:buClr>
              <a:buSzPts val="8900"/>
              <a:buNone/>
              <a:defRPr sz="8900">
                <a:solidFill>
                  <a:schemeClr val="lt1"/>
                </a:solidFill>
              </a:defRPr>
            </a:lvl2pPr>
            <a:lvl3pPr lvl="2" algn="r" rtl="0">
              <a:spcBef>
                <a:spcPts val="0"/>
              </a:spcBef>
              <a:spcAft>
                <a:spcPts val="0"/>
              </a:spcAft>
              <a:buClr>
                <a:schemeClr val="lt1"/>
              </a:buClr>
              <a:buSzPts val="8900"/>
              <a:buNone/>
              <a:defRPr sz="8900">
                <a:solidFill>
                  <a:schemeClr val="lt1"/>
                </a:solidFill>
              </a:defRPr>
            </a:lvl3pPr>
            <a:lvl4pPr lvl="3" algn="r" rtl="0">
              <a:spcBef>
                <a:spcPts val="0"/>
              </a:spcBef>
              <a:spcAft>
                <a:spcPts val="0"/>
              </a:spcAft>
              <a:buClr>
                <a:schemeClr val="lt1"/>
              </a:buClr>
              <a:buSzPts val="8900"/>
              <a:buNone/>
              <a:defRPr sz="8900">
                <a:solidFill>
                  <a:schemeClr val="lt1"/>
                </a:solidFill>
              </a:defRPr>
            </a:lvl4pPr>
            <a:lvl5pPr lvl="4" algn="r" rtl="0">
              <a:spcBef>
                <a:spcPts val="0"/>
              </a:spcBef>
              <a:spcAft>
                <a:spcPts val="0"/>
              </a:spcAft>
              <a:buClr>
                <a:schemeClr val="lt1"/>
              </a:buClr>
              <a:buSzPts val="8900"/>
              <a:buNone/>
              <a:defRPr sz="8900">
                <a:solidFill>
                  <a:schemeClr val="lt1"/>
                </a:solidFill>
              </a:defRPr>
            </a:lvl5pPr>
            <a:lvl6pPr lvl="5" algn="r" rtl="0">
              <a:spcBef>
                <a:spcPts val="0"/>
              </a:spcBef>
              <a:spcAft>
                <a:spcPts val="0"/>
              </a:spcAft>
              <a:buClr>
                <a:schemeClr val="lt1"/>
              </a:buClr>
              <a:buSzPts val="8900"/>
              <a:buNone/>
              <a:defRPr sz="8900">
                <a:solidFill>
                  <a:schemeClr val="lt1"/>
                </a:solidFill>
              </a:defRPr>
            </a:lvl6pPr>
            <a:lvl7pPr lvl="6" algn="r" rtl="0">
              <a:spcBef>
                <a:spcPts val="0"/>
              </a:spcBef>
              <a:spcAft>
                <a:spcPts val="0"/>
              </a:spcAft>
              <a:buClr>
                <a:schemeClr val="lt1"/>
              </a:buClr>
              <a:buSzPts val="8900"/>
              <a:buNone/>
              <a:defRPr sz="8900">
                <a:solidFill>
                  <a:schemeClr val="lt1"/>
                </a:solidFill>
              </a:defRPr>
            </a:lvl7pPr>
            <a:lvl8pPr lvl="7" algn="r" rtl="0">
              <a:spcBef>
                <a:spcPts val="0"/>
              </a:spcBef>
              <a:spcAft>
                <a:spcPts val="0"/>
              </a:spcAft>
              <a:buClr>
                <a:schemeClr val="lt1"/>
              </a:buClr>
              <a:buSzPts val="8900"/>
              <a:buNone/>
              <a:defRPr sz="8900">
                <a:solidFill>
                  <a:schemeClr val="lt1"/>
                </a:solidFill>
              </a:defRPr>
            </a:lvl8pPr>
            <a:lvl9pPr lvl="8" algn="r" rtl="0">
              <a:spcBef>
                <a:spcPts val="0"/>
              </a:spcBef>
              <a:spcAft>
                <a:spcPts val="0"/>
              </a:spcAft>
              <a:buClr>
                <a:schemeClr val="lt1"/>
              </a:buClr>
              <a:buSzPts val="8900"/>
              <a:buNone/>
              <a:defRPr sz="8900">
                <a:solidFill>
                  <a:schemeClr val="lt1"/>
                </a:solidFill>
              </a:defRPr>
            </a:lvl9pPr>
          </a:lstStyle>
          <a:p>
            <a:r>
              <a:t>xx%</a:t>
            </a:r>
          </a:p>
        </p:txBody>
      </p:sp>
      <p:grpSp>
        <p:nvGrpSpPr>
          <p:cNvPr id="109" name="Google Shape;109;p17"/>
          <p:cNvGrpSpPr/>
          <p:nvPr/>
        </p:nvGrpSpPr>
        <p:grpSpPr>
          <a:xfrm>
            <a:off x="790074" y="4263975"/>
            <a:ext cx="636900" cy="322800"/>
            <a:chOff x="790074" y="3806775"/>
            <a:chExt cx="636900" cy="322800"/>
          </a:xfrm>
        </p:grpSpPr>
        <p:sp>
          <p:nvSpPr>
            <p:cNvPr id="110" name="Google Shape;110;p1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 name="Google Shape;111;p1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12" name="Google Shape;112;p1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CCBD5926-984D-4DE5-A959-2DE492ECA09B}"/>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4E9D4C78-1D83-48C6-BBD7-B76D374CB9E5}"/>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
  <p:cSld name="CUSTOM_11">
    <p:spTree>
      <p:nvGrpSpPr>
        <p:cNvPr id="1" name="Shape 113"/>
        <p:cNvGrpSpPr/>
        <p:nvPr/>
      </p:nvGrpSpPr>
      <p:grpSpPr>
        <a:xfrm>
          <a:off x="0" y="0"/>
          <a:ext cx="0" cy="0"/>
          <a:chOff x="0" y="0"/>
          <a:chExt cx="0" cy="0"/>
        </a:xfrm>
      </p:grpSpPr>
      <p:sp>
        <p:nvSpPr>
          <p:cNvPr id="114" name="Google Shape;114;p18"/>
          <p:cNvSpPr txBox="1">
            <a:spLocks noGrp="1"/>
          </p:cNvSpPr>
          <p:nvPr>
            <p:ph type="subTitle" idx="1"/>
          </p:nvPr>
        </p:nvSpPr>
        <p:spPr>
          <a:xfrm>
            <a:off x="713225" y="1473363"/>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5" name="Google Shape;115;p18"/>
          <p:cNvSpPr txBox="1">
            <a:spLocks noGrp="1"/>
          </p:cNvSpPr>
          <p:nvPr>
            <p:ph type="title" hasCustomPrompt="1"/>
          </p:nvPr>
        </p:nvSpPr>
        <p:spPr>
          <a:xfrm>
            <a:off x="713225" y="795313"/>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sp>
        <p:nvSpPr>
          <p:cNvPr id="116" name="Google Shape;116;p18"/>
          <p:cNvSpPr txBox="1">
            <a:spLocks noGrp="1"/>
          </p:cNvSpPr>
          <p:nvPr>
            <p:ph type="subTitle" idx="2"/>
          </p:nvPr>
        </p:nvSpPr>
        <p:spPr>
          <a:xfrm>
            <a:off x="713225" y="2683088"/>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7" name="Google Shape;117;p18"/>
          <p:cNvSpPr txBox="1">
            <a:spLocks noGrp="1"/>
          </p:cNvSpPr>
          <p:nvPr>
            <p:ph type="title" idx="3" hasCustomPrompt="1"/>
          </p:nvPr>
        </p:nvSpPr>
        <p:spPr>
          <a:xfrm>
            <a:off x="713225" y="2005007"/>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sp>
        <p:nvSpPr>
          <p:cNvPr id="118" name="Google Shape;118;p18"/>
          <p:cNvSpPr txBox="1">
            <a:spLocks noGrp="1"/>
          </p:cNvSpPr>
          <p:nvPr>
            <p:ph type="subTitle" idx="4"/>
          </p:nvPr>
        </p:nvSpPr>
        <p:spPr>
          <a:xfrm>
            <a:off x="713225" y="3892788"/>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9" name="Google Shape;119;p18"/>
          <p:cNvSpPr txBox="1">
            <a:spLocks noGrp="1"/>
          </p:cNvSpPr>
          <p:nvPr>
            <p:ph type="title" idx="5" hasCustomPrompt="1"/>
          </p:nvPr>
        </p:nvSpPr>
        <p:spPr>
          <a:xfrm>
            <a:off x="713225" y="3214688"/>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grpSp>
        <p:nvGrpSpPr>
          <p:cNvPr id="120" name="Google Shape;120;p18"/>
          <p:cNvGrpSpPr/>
          <p:nvPr/>
        </p:nvGrpSpPr>
        <p:grpSpPr>
          <a:xfrm>
            <a:off x="7748824" y="632675"/>
            <a:ext cx="636900" cy="322800"/>
            <a:chOff x="790074" y="3806775"/>
            <a:chExt cx="636900" cy="322800"/>
          </a:xfrm>
        </p:grpSpPr>
        <p:sp>
          <p:nvSpPr>
            <p:cNvPr id="121" name="Google Shape;121;p1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1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23" name="Google Shape;123;p1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C36178DD-D28C-4E9B-866B-2CA07B06EFFD}"/>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1D27C415-1AFE-40D1-858B-67D373F20111}"/>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26" name="Google Shape;126;p19"/>
          <p:cNvSpPr txBox="1">
            <a:spLocks noGrp="1"/>
          </p:cNvSpPr>
          <p:nvPr>
            <p:ph type="subTitle" idx="1"/>
          </p:nvPr>
        </p:nvSpPr>
        <p:spPr>
          <a:xfrm>
            <a:off x="781100"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27" name="Google Shape;127;p19"/>
          <p:cNvSpPr txBox="1">
            <a:spLocks noGrp="1"/>
          </p:cNvSpPr>
          <p:nvPr>
            <p:ph type="subTitle" idx="2"/>
          </p:nvPr>
        </p:nvSpPr>
        <p:spPr>
          <a:xfrm>
            <a:off x="3472159"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28" name="Google Shape;128;p19"/>
          <p:cNvSpPr txBox="1">
            <a:spLocks noGrp="1"/>
          </p:cNvSpPr>
          <p:nvPr>
            <p:ph type="subTitle" idx="3"/>
          </p:nvPr>
        </p:nvSpPr>
        <p:spPr>
          <a:xfrm>
            <a:off x="781100"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29" name="Google Shape;129;p19"/>
          <p:cNvSpPr txBox="1">
            <a:spLocks noGrp="1"/>
          </p:cNvSpPr>
          <p:nvPr>
            <p:ph type="subTitle" idx="4"/>
          </p:nvPr>
        </p:nvSpPr>
        <p:spPr>
          <a:xfrm>
            <a:off x="3472159"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30" name="Google Shape;130;p19"/>
          <p:cNvSpPr txBox="1">
            <a:spLocks noGrp="1"/>
          </p:cNvSpPr>
          <p:nvPr>
            <p:ph type="title" idx="5" hasCustomPrompt="1"/>
          </p:nvPr>
        </p:nvSpPr>
        <p:spPr>
          <a:xfrm>
            <a:off x="779725"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31" name="Google Shape;131;p19"/>
          <p:cNvSpPr txBox="1">
            <a:spLocks noGrp="1"/>
          </p:cNvSpPr>
          <p:nvPr>
            <p:ph type="title" idx="6" hasCustomPrompt="1"/>
          </p:nvPr>
        </p:nvSpPr>
        <p:spPr>
          <a:xfrm>
            <a:off x="3470784"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132" name="Google Shape;132;p19"/>
          <p:cNvSpPr txBox="1">
            <a:spLocks noGrp="1"/>
          </p:cNvSpPr>
          <p:nvPr>
            <p:ph type="subTitle" idx="7"/>
          </p:nvPr>
        </p:nvSpPr>
        <p:spPr>
          <a:xfrm>
            <a:off x="6195099"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33" name="Google Shape;133;p19"/>
          <p:cNvSpPr txBox="1">
            <a:spLocks noGrp="1"/>
          </p:cNvSpPr>
          <p:nvPr>
            <p:ph type="subTitle" idx="8"/>
          </p:nvPr>
        </p:nvSpPr>
        <p:spPr>
          <a:xfrm>
            <a:off x="6195099"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34" name="Google Shape;134;p19"/>
          <p:cNvSpPr txBox="1">
            <a:spLocks noGrp="1"/>
          </p:cNvSpPr>
          <p:nvPr>
            <p:ph type="title" idx="9" hasCustomPrompt="1"/>
          </p:nvPr>
        </p:nvSpPr>
        <p:spPr>
          <a:xfrm>
            <a:off x="6193724"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cxnSp>
        <p:nvCxnSpPr>
          <p:cNvPr id="135" name="Google Shape;135;p19"/>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BD7D4D6C-38A5-47D3-BED2-E9CF3663D41D}"/>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5827CB91-810E-4F67-AC9C-E4D5BFA0405C}"/>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cxnSp>
        <p:nvCxnSpPr>
          <p:cNvPr id="138" name="Google Shape;138;p20"/>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82C3ACEC-D6AE-4029-9174-A3AB33585720}"/>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BFC95FD4-EE11-4B17-B192-C5021897F068}"/>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9">
    <p:spTree>
      <p:nvGrpSpPr>
        <p:cNvPr id="1" name="Shape 139"/>
        <p:cNvGrpSpPr/>
        <p:nvPr/>
      </p:nvGrpSpPr>
      <p:grpSpPr>
        <a:xfrm>
          <a:off x="0" y="0"/>
          <a:ext cx="0" cy="0"/>
          <a:chOff x="0" y="0"/>
          <a:chExt cx="0" cy="0"/>
        </a:xfrm>
      </p:grpSpPr>
      <p:sp>
        <p:nvSpPr>
          <p:cNvPr id="140" name="Google Shape;140;p21"/>
          <p:cNvSpPr/>
          <p:nvPr/>
        </p:nvSpPr>
        <p:spPr>
          <a:xfrm>
            <a:off x="7387725" y="17273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1"/>
          <p:cNvGrpSpPr/>
          <p:nvPr/>
        </p:nvGrpSpPr>
        <p:grpSpPr>
          <a:xfrm flipH="1">
            <a:off x="7711418" y="2021295"/>
            <a:ext cx="1259755" cy="3123261"/>
            <a:chOff x="2330682" y="1468700"/>
            <a:chExt cx="824447" cy="2044019"/>
          </a:xfrm>
        </p:grpSpPr>
        <p:sp>
          <p:nvSpPr>
            <p:cNvPr id="142" name="Google Shape;142;p21"/>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21"/>
          <p:cNvGrpSpPr/>
          <p:nvPr/>
        </p:nvGrpSpPr>
        <p:grpSpPr>
          <a:xfrm>
            <a:off x="7748824" y="632675"/>
            <a:ext cx="636900" cy="322800"/>
            <a:chOff x="790074" y="3806775"/>
            <a:chExt cx="636900" cy="322800"/>
          </a:xfrm>
        </p:grpSpPr>
        <p:sp>
          <p:nvSpPr>
            <p:cNvPr id="148" name="Google Shape;148;p2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 name="Google Shape;149;p2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
        <p:nvSpPr>
          <p:cNvPr id="150" name="Google Shape;150;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cxnSp>
        <p:nvCxnSpPr>
          <p:cNvPr id="151" name="Google Shape;151;p21"/>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B2D2AC11-4BE8-438E-8126-8CFDB883B426}"/>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D4BA9D9D-8289-4C46-A4A0-DE88414BBD02}"/>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flipH="1">
            <a:off x="4412275" y="2257736"/>
            <a:ext cx="40185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flipH="1">
            <a:off x="5371075" y="3099525"/>
            <a:ext cx="30597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flipH="1">
            <a:off x="6525175" y="1035674"/>
            <a:ext cx="1905600" cy="123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900"/>
              <a:buNone/>
              <a:defRPr sz="8900">
                <a:solidFill>
                  <a:schemeClr val="lt2"/>
                </a:solidFill>
              </a:defRPr>
            </a:lvl1pPr>
            <a:lvl2pPr lvl="1" algn="ctr" rtl="0">
              <a:spcBef>
                <a:spcPts val="0"/>
              </a:spcBef>
              <a:spcAft>
                <a:spcPts val="0"/>
              </a:spcAft>
              <a:buClr>
                <a:schemeClr val="lt1"/>
              </a:buClr>
              <a:buSzPts val="8900"/>
              <a:buNone/>
              <a:defRPr sz="8900">
                <a:solidFill>
                  <a:schemeClr val="lt1"/>
                </a:solidFill>
              </a:defRPr>
            </a:lvl2pPr>
            <a:lvl3pPr lvl="2" algn="ctr" rtl="0">
              <a:spcBef>
                <a:spcPts val="0"/>
              </a:spcBef>
              <a:spcAft>
                <a:spcPts val="0"/>
              </a:spcAft>
              <a:buClr>
                <a:schemeClr val="lt1"/>
              </a:buClr>
              <a:buSzPts val="8900"/>
              <a:buNone/>
              <a:defRPr sz="8900">
                <a:solidFill>
                  <a:schemeClr val="lt1"/>
                </a:solidFill>
              </a:defRPr>
            </a:lvl3pPr>
            <a:lvl4pPr lvl="3" algn="ctr" rtl="0">
              <a:spcBef>
                <a:spcPts val="0"/>
              </a:spcBef>
              <a:spcAft>
                <a:spcPts val="0"/>
              </a:spcAft>
              <a:buClr>
                <a:schemeClr val="lt1"/>
              </a:buClr>
              <a:buSzPts val="8900"/>
              <a:buNone/>
              <a:defRPr sz="8900">
                <a:solidFill>
                  <a:schemeClr val="lt1"/>
                </a:solidFill>
              </a:defRPr>
            </a:lvl4pPr>
            <a:lvl5pPr lvl="4" algn="ctr" rtl="0">
              <a:spcBef>
                <a:spcPts val="0"/>
              </a:spcBef>
              <a:spcAft>
                <a:spcPts val="0"/>
              </a:spcAft>
              <a:buClr>
                <a:schemeClr val="lt1"/>
              </a:buClr>
              <a:buSzPts val="8900"/>
              <a:buNone/>
              <a:defRPr sz="8900">
                <a:solidFill>
                  <a:schemeClr val="lt1"/>
                </a:solidFill>
              </a:defRPr>
            </a:lvl5pPr>
            <a:lvl6pPr lvl="5" algn="ctr" rtl="0">
              <a:spcBef>
                <a:spcPts val="0"/>
              </a:spcBef>
              <a:spcAft>
                <a:spcPts val="0"/>
              </a:spcAft>
              <a:buClr>
                <a:schemeClr val="lt1"/>
              </a:buClr>
              <a:buSzPts val="8900"/>
              <a:buNone/>
              <a:defRPr sz="8900">
                <a:solidFill>
                  <a:schemeClr val="lt1"/>
                </a:solidFill>
              </a:defRPr>
            </a:lvl6pPr>
            <a:lvl7pPr lvl="6" algn="ctr" rtl="0">
              <a:spcBef>
                <a:spcPts val="0"/>
              </a:spcBef>
              <a:spcAft>
                <a:spcPts val="0"/>
              </a:spcAft>
              <a:buClr>
                <a:schemeClr val="lt1"/>
              </a:buClr>
              <a:buSzPts val="8900"/>
              <a:buNone/>
              <a:defRPr sz="8900">
                <a:solidFill>
                  <a:schemeClr val="lt1"/>
                </a:solidFill>
              </a:defRPr>
            </a:lvl7pPr>
            <a:lvl8pPr lvl="7" algn="ctr" rtl="0">
              <a:spcBef>
                <a:spcPts val="0"/>
              </a:spcBef>
              <a:spcAft>
                <a:spcPts val="0"/>
              </a:spcAft>
              <a:buClr>
                <a:schemeClr val="lt1"/>
              </a:buClr>
              <a:buSzPts val="8900"/>
              <a:buNone/>
              <a:defRPr sz="8900">
                <a:solidFill>
                  <a:schemeClr val="lt1"/>
                </a:solidFill>
              </a:defRPr>
            </a:lvl8pPr>
            <a:lvl9pPr lvl="8" algn="ctr" rtl="0">
              <a:spcBef>
                <a:spcPts val="0"/>
              </a:spcBef>
              <a:spcAft>
                <a:spcPts val="0"/>
              </a:spcAft>
              <a:buClr>
                <a:schemeClr val="lt1"/>
              </a:buClr>
              <a:buSzPts val="8900"/>
              <a:buNone/>
              <a:defRPr sz="8900">
                <a:solidFill>
                  <a:schemeClr val="lt1"/>
                </a:solidFill>
              </a:defRPr>
            </a:lvl9pPr>
          </a:lstStyle>
          <a:p>
            <a:r>
              <a:t>xx%</a:t>
            </a:r>
          </a:p>
        </p:txBody>
      </p:sp>
      <p:cxnSp>
        <p:nvCxnSpPr>
          <p:cNvPr id="17" name="Google Shape;17;p3"/>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18" name="Google Shape;18;p3"/>
          <p:cNvGrpSpPr/>
          <p:nvPr/>
        </p:nvGrpSpPr>
        <p:grpSpPr>
          <a:xfrm>
            <a:off x="7748824" y="4263975"/>
            <a:ext cx="636900" cy="322800"/>
            <a:chOff x="790074" y="3806775"/>
            <a:chExt cx="636900" cy="322800"/>
          </a:xfrm>
        </p:grpSpPr>
        <p:sp>
          <p:nvSpPr>
            <p:cNvPr id="19" name="Google Shape;19;p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
        <p:nvSpPr>
          <p:cNvPr id="2" name="Marcador de pie de página 1">
            <a:extLst>
              <a:ext uri="{FF2B5EF4-FFF2-40B4-BE49-F238E27FC236}">
                <a16:creationId xmlns:a16="http://schemas.microsoft.com/office/drawing/2014/main" id="{424A0097-47A6-4518-B342-332BA8715B51}"/>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3675489F-E7BC-4977-98F5-13780B350E3F}"/>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3">
  <p:cSld name="CUSTOM_12">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154" name="Google Shape;154;p22"/>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155" name="Google Shape;155;p22"/>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22"/>
          <p:cNvGrpSpPr/>
          <p:nvPr/>
        </p:nvGrpSpPr>
        <p:grpSpPr>
          <a:xfrm flipH="1">
            <a:off x="7787618" y="2021295"/>
            <a:ext cx="1259755" cy="3123261"/>
            <a:chOff x="2330682" y="1468700"/>
            <a:chExt cx="824447" cy="2044019"/>
          </a:xfrm>
        </p:grpSpPr>
        <p:sp>
          <p:nvSpPr>
            <p:cNvPr id="157" name="Google Shape;157;p22"/>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Marcador de pie de página 1">
            <a:extLst>
              <a:ext uri="{FF2B5EF4-FFF2-40B4-BE49-F238E27FC236}">
                <a16:creationId xmlns:a16="http://schemas.microsoft.com/office/drawing/2014/main" id="{875AFC47-2A0B-402F-B146-FACE5B3D863C}"/>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C8298E35-2035-4BAE-9A09-30B75DF5C9B9}"/>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4">
  <p:cSld name="CUSTOM_21">
    <p:spTree>
      <p:nvGrpSpPr>
        <p:cNvPr id="1" name="Shape 162"/>
        <p:cNvGrpSpPr/>
        <p:nvPr/>
      </p:nvGrpSpPr>
      <p:grpSpPr>
        <a:xfrm>
          <a:off x="0" y="0"/>
          <a:ext cx="0" cy="0"/>
          <a:chOff x="0" y="0"/>
          <a:chExt cx="0" cy="0"/>
        </a:xfrm>
      </p:grpSpPr>
      <p:sp>
        <p:nvSpPr>
          <p:cNvPr id="163" name="Google Shape;163;p23"/>
          <p:cNvSpPr/>
          <p:nvPr/>
        </p:nvSpPr>
        <p:spPr>
          <a:xfrm>
            <a:off x="378600" y="1565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165" name="Google Shape;165;p23"/>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166" name="Google Shape;166;p23"/>
          <p:cNvGrpSpPr/>
          <p:nvPr/>
        </p:nvGrpSpPr>
        <p:grpSpPr>
          <a:xfrm>
            <a:off x="7748824" y="632675"/>
            <a:ext cx="636900" cy="322800"/>
            <a:chOff x="790074" y="3806775"/>
            <a:chExt cx="636900" cy="322800"/>
          </a:xfrm>
        </p:grpSpPr>
        <p:sp>
          <p:nvSpPr>
            <p:cNvPr id="167" name="Google Shape;167;p2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 name="Google Shape;168;p2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169" name="Google Shape;169;p23"/>
          <p:cNvGrpSpPr/>
          <p:nvPr/>
        </p:nvGrpSpPr>
        <p:grpSpPr>
          <a:xfrm flipH="1">
            <a:off x="233296" y="2125283"/>
            <a:ext cx="1150439" cy="3018223"/>
            <a:chOff x="7005588" y="1179275"/>
            <a:chExt cx="706180" cy="1852694"/>
          </a:xfrm>
        </p:grpSpPr>
        <p:sp>
          <p:nvSpPr>
            <p:cNvPr id="170" name="Google Shape;170;p2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Marcador de pie de página 1">
            <a:extLst>
              <a:ext uri="{FF2B5EF4-FFF2-40B4-BE49-F238E27FC236}">
                <a16:creationId xmlns:a16="http://schemas.microsoft.com/office/drawing/2014/main" id="{55B6779A-B1A5-414E-830B-CF4608647DD7}"/>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7CAF0615-2198-4979-A0FD-3167F907D22F}"/>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
  <p:cSld name="CUSTOM_1_1">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713225" y="1338288"/>
            <a:ext cx="3440100" cy="9555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7000"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75" name="Google Shape;175;p24"/>
          <p:cNvSpPr txBox="1">
            <a:spLocks noGrp="1"/>
          </p:cNvSpPr>
          <p:nvPr>
            <p:ph type="subTitle" idx="1"/>
          </p:nvPr>
        </p:nvSpPr>
        <p:spPr>
          <a:xfrm>
            <a:off x="713225" y="2314513"/>
            <a:ext cx="2639400" cy="118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76" name="Google Shape;176;p24"/>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177" name="Google Shape;177;p24"/>
          <p:cNvGrpSpPr/>
          <p:nvPr/>
        </p:nvGrpSpPr>
        <p:grpSpPr>
          <a:xfrm>
            <a:off x="790074" y="632675"/>
            <a:ext cx="636900" cy="322800"/>
            <a:chOff x="790074" y="3806775"/>
            <a:chExt cx="636900" cy="322800"/>
          </a:xfrm>
        </p:grpSpPr>
        <p:sp>
          <p:nvSpPr>
            <p:cNvPr id="178" name="Google Shape;178;p24"/>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24"/>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
        <p:nvSpPr>
          <p:cNvPr id="2" name="Marcador de pie de página 1">
            <a:extLst>
              <a:ext uri="{FF2B5EF4-FFF2-40B4-BE49-F238E27FC236}">
                <a16:creationId xmlns:a16="http://schemas.microsoft.com/office/drawing/2014/main" id="{48A9FF68-109D-4F4E-9EE5-12438A0DE1AB}"/>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F653846E-ABA2-4ACB-B294-DF2899F5746D}"/>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4438625" y="445025"/>
            <a:ext cx="3457800" cy="1206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82" name="Google Shape;182;p25"/>
          <p:cNvSpPr txBox="1">
            <a:spLocks noGrp="1"/>
          </p:cNvSpPr>
          <p:nvPr>
            <p:ph type="subTitle" idx="1"/>
          </p:nvPr>
        </p:nvSpPr>
        <p:spPr>
          <a:xfrm>
            <a:off x="4438625" y="1956325"/>
            <a:ext cx="3992100" cy="241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600"/>
              <a:buFont typeface="Actor"/>
              <a:buChar char="●"/>
              <a:defRPr sz="1600"/>
            </a:lvl1pPr>
            <a:lvl2pPr lvl="1">
              <a:spcBef>
                <a:spcPts val="0"/>
              </a:spcBef>
              <a:spcAft>
                <a:spcPts val="0"/>
              </a:spcAft>
              <a:buClr>
                <a:schemeClr val="lt2"/>
              </a:buClr>
              <a:buSzPts val="1600"/>
              <a:buFont typeface="Nunito"/>
              <a:buChar char="○"/>
              <a:defRPr/>
            </a:lvl2pPr>
            <a:lvl3pPr lvl="2">
              <a:spcBef>
                <a:spcPts val="0"/>
              </a:spcBef>
              <a:spcAft>
                <a:spcPts val="0"/>
              </a:spcAft>
              <a:buClr>
                <a:schemeClr val="lt2"/>
              </a:buClr>
              <a:buSzPts val="1600"/>
              <a:buFont typeface="Nunito"/>
              <a:buChar char="■"/>
              <a:defRPr/>
            </a:lvl3pPr>
            <a:lvl4pPr lvl="3">
              <a:spcBef>
                <a:spcPts val="0"/>
              </a:spcBef>
              <a:spcAft>
                <a:spcPts val="0"/>
              </a:spcAft>
              <a:buClr>
                <a:schemeClr val="lt2"/>
              </a:buClr>
              <a:buSzPts val="1600"/>
              <a:buFont typeface="Nunito"/>
              <a:buChar char="●"/>
              <a:defRPr/>
            </a:lvl4pPr>
            <a:lvl5pPr lvl="4">
              <a:spcBef>
                <a:spcPts val="0"/>
              </a:spcBef>
              <a:spcAft>
                <a:spcPts val="0"/>
              </a:spcAft>
              <a:buClr>
                <a:schemeClr val="lt2"/>
              </a:buClr>
              <a:buSzPts val="1600"/>
              <a:buFont typeface="Nunito"/>
              <a:buChar char="○"/>
              <a:defRPr/>
            </a:lvl5pPr>
            <a:lvl6pPr lvl="5">
              <a:spcBef>
                <a:spcPts val="0"/>
              </a:spcBef>
              <a:spcAft>
                <a:spcPts val="0"/>
              </a:spcAft>
              <a:buClr>
                <a:schemeClr val="lt2"/>
              </a:buClr>
              <a:buSzPts val="1600"/>
              <a:buFont typeface="Nunito"/>
              <a:buChar char="■"/>
              <a:defRPr/>
            </a:lvl6pPr>
            <a:lvl7pPr lvl="6">
              <a:spcBef>
                <a:spcPts val="0"/>
              </a:spcBef>
              <a:spcAft>
                <a:spcPts val="0"/>
              </a:spcAft>
              <a:buClr>
                <a:schemeClr val="lt2"/>
              </a:buClr>
              <a:buSzPts val="1600"/>
              <a:buFont typeface="Nunito"/>
              <a:buChar char="●"/>
              <a:defRPr/>
            </a:lvl7pPr>
            <a:lvl8pPr lvl="7">
              <a:spcBef>
                <a:spcPts val="0"/>
              </a:spcBef>
              <a:spcAft>
                <a:spcPts val="0"/>
              </a:spcAft>
              <a:buClr>
                <a:schemeClr val="lt2"/>
              </a:buClr>
              <a:buSzPts val="1600"/>
              <a:buFont typeface="Nunito"/>
              <a:buChar char="○"/>
              <a:defRPr/>
            </a:lvl8pPr>
            <a:lvl9pPr lvl="8">
              <a:spcBef>
                <a:spcPts val="0"/>
              </a:spcBef>
              <a:spcAft>
                <a:spcPts val="0"/>
              </a:spcAft>
              <a:buClr>
                <a:schemeClr val="lt2"/>
              </a:buClr>
              <a:buSzPts val="1600"/>
              <a:buFont typeface="Nunito"/>
              <a:buChar char="■"/>
              <a:defRPr/>
            </a:lvl9pPr>
          </a:lstStyle>
          <a:p>
            <a:endParaRPr/>
          </a:p>
        </p:txBody>
      </p:sp>
      <p:cxnSp>
        <p:nvCxnSpPr>
          <p:cNvPr id="183" name="Google Shape;183;p25"/>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CC7921BF-87B4-439B-A04F-98532B5F98DE}"/>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C2DB51B8-78CB-43CC-85D5-411D41520318}"/>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17">
    <p:spTree>
      <p:nvGrpSpPr>
        <p:cNvPr id="1" name="Shape 184"/>
        <p:cNvGrpSpPr/>
        <p:nvPr/>
      </p:nvGrpSpPr>
      <p:grpSpPr>
        <a:xfrm>
          <a:off x="0" y="0"/>
          <a:ext cx="0" cy="0"/>
          <a:chOff x="0" y="0"/>
          <a:chExt cx="0" cy="0"/>
        </a:xfrm>
      </p:grpSpPr>
      <p:sp>
        <p:nvSpPr>
          <p:cNvPr id="185" name="Google Shape;185;p2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86" name="Google Shape;186;p26"/>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87" name="Google Shape;187;p26"/>
          <p:cNvGrpSpPr/>
          <p:nvPr/>
        </p:nvGrpSpPr>
        <p:grpSpPr>
          <a:xfrm>
            <a:off x="7748824" y="632675"/>
            <a:ext cx="636900" cy="322800"/>
            <a:chOff x="790074" y="3806775"/>
            <a:chExt cx="636900" cy="322800"/>
          </a:xfrm>
        </p:grpSpPr>
        <p:sp>
          <p:nvSpPr>
            <p:cNvPr id="188" name="Google Shape;188;p2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2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90" name="Google Shape;190;p2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9506F572-03FE-4E9B-AC00-64E9898200BA}"/>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EAF636BF-0E79-4E20-B197-70901E3EB990}"/>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18">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93" name="Google Shape;193;p27"/>
          <p:cNvSpPr txBox="1">
            <a:spLocks noGrp="1"/>
          </p:cNvSpPr>
          <p:nvPr>
            <p:ph type="subTitle" idx="1"/>
          </p:nvPr>
        </p:nvSpPr>
        <p:spPr>
          <a:xfrm>
            <a:off x="5364725" y="2028900"/>
            <a:ext cx="3066000" cy="108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4" name="Google Shape;194;p27"/>
          <p:cNvGrpSpPr/>
          <p:nvPr/>
        </p:nvGrpSpPr>
        <p:grpSpPr>
          <a:xfrm>
            <a:off x="790074" y="4263975"/>
            <a:ext cx="636900" cy="322800"/>
            <a:chOff x="790074" y="3806775"/>
            <a:chExt cx="636900" cy="322800"/>
          </a:xfrm>
        </p:grpSpPr>
        <p:sp>
          <p:nvSpPr>
            <p:cNvPr id="195" name="Google Shape;195;p2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 name="Google Shape;196;p2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97" name="Google Shape;197;p2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F45B4547-7B78-4CD0-835D-262B28C50E92}"/>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351E2F87-46BC-40B8-9FCA-30D3BC4EBAD5}"/>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4">
  <p:cSld name="CUSTOM_19">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0" name="Google Shape;200;p28"/>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01" name="Google Shape;201;p28"/>
          <p:cNvGrpSpPr/>
          <p:nvPr/>
        </p:nvGrpSpPr>
        <p:grpSpPr>
          <a:xfrm>
            <a:off x="7748824" y="632675"/>
            <a:ext cx="636900" cy="322800"/>
            <a:chOff x="790074" y="3806775"/>
            <a:chExt cx="636900" cy="322800"/>
          </a:xfrm>
        </p:grpSpPr>
        <p:sp>
          <p:nvSpPr>
            <p:cNvPr id="202" name="Google Shape;202;p2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 name="Google Shape;203;p2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04" name="Google Shape;204;p2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605F89EF-ECCA-4A73-A2A9-6A7C200C801C}"/>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6009C153-E65C-4AA8-A5AF-256075EB28ED}"/>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5">
  <p:cSld name="CUSTOM_23">
    <p:spTree>
      <p:nvGrpSpPr>
        <p:cNvPr id="1" name="Shape 205"/>
        <p:cNvGrpSpPr/>
        <p:nvPr/>
      </p:nvGrpSpPr>
      <p:grpSpPr>
        <a:xfrm>
          <a:off x="0" y="0"/>
          <a:ext cx="0" cy="0"/>
          <a:chOff x="0" y="0"/>
          <a:chExt cx="0" cy="0"/>
        </a:xfrm>
      </p:grpSpPr>
      <p:sp>
        <p:nvSpPr>
          <p:cNvPr id="206" name="Google Shape;206;p2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7" name="Google Shape;207;p29"/>
          <p:cNvSpPr txBox="1">
            <a:spLocks noGrp="1"/>
          </p:cNvSpPr>
          <p:nvPr>
            <p:ph type="subTitle" idx="1"/>
          </p:nvPr>
        </p:nvSpPr>
        <p:spPr>
          <a:xfrm>
            <a:off x="713225" y="1072200"/>
            <a:ext cx="7717500" cy="3460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cxnSp>
        <p:nvCxnSpPr>
          <p:cNvPr id="208" name="Google Shape;208;p2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843873ED-26F8-45EE-B2DF-E1E2186C2916}"/>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E1F0F686-E969-47E7-9766-A3C5B68F4E61}"/>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1">
  <p:cSld name="CUSTOM_1">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1" name="Google Shape;211;p30"/>
          <p:cNvSpPr txBox="1">
            <a:spLocks noGrp="1"/>
          </p:cNvSpPr>
          <p:nvPr>
            <p:ph type="subTitle" idx="1"/>
          </p:nvPr>
        </p:nvSpPr>
        <p:spPr>
          <a:xfrm>
            <a:off x="713225" y="1072200"/>
            <a:ext cx="3858900" cy="3460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600"/>
              <a:buChar char="●"/>
              <a:defRPr sz="16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212" name="Google Shape;212;p30"/>
          <p:cNvSpPr txBox="1">
            <a:spLocks noGrp="1"/>
          </p:cNvSpPr>
          <p:nvPr>
            <p:ph type="subTitle" idx="2"/>
          </p:nvPr>
        </p:nvSpPr>
        <p:spPr>
          <a:xfrm>
            <a:off x="4572125" y="1072200"/>
            <a:ext cx="3858900" cy="3460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cxnSp>
        <p:nvCxnSpPr>
          <p:cNvPr id="213" name="Google Shape;213;p30"/>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0949CF7E-17C0-44B5-B5A1-BB8005E32FF7}"/>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9B042521-EDF7-4A8F-8A46-C44DD7AECE72}"/>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6" name="Google Shape;216;p31"/>
          <p:cNvSpPr txBox="1">
            <a:spLocks noGrp="1"/>
          </p:cNvSpPr>
          <p:nvPr>
            <p:ph type="subTitle" idx="1"/>
          </p:nvPr>
        </p:nvSpPr>
        <p:spPr>
          <a:xfrm>
            <a:off x="883263" y="3064950"/>
            <a:ext cx="2742600" cy="38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7" name="Google Shape;217;p31"/>
          <p:cNvSpPr txBox="1">
            <a:spLocks noGrp="1"/>
          </p:cNvSpPr>
          <p:nvPr>
            <p:ph type="subTitle" idx="2"/>
          </p:nvPr>
        </p:nvSpPr>
        <p:spPr>
          <a:xfrm>
            <a:off x="5518088" y="3064950"/>
            <a:ext cx="2742600" cy="38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8" name="Google Shape;218;p31"/>
          <p:cNvSpPr txBox="1">
            <a:spLocks noGrp="1"/>
          </p:cNvSpPr>
          <p:nvPr>
            <p:ph type="subTitle" idx="3"/>
          </p:nvPr>
        </p:nvSpPr>
        <p:spPr>
          <a:xfrm>
            <a:off x="883263" y="3460625"/>
            <a:ext cx="2742600" cy="636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9" name="Google Shape;219;p31"/>
          <p:cNvSpPr txBox="1">
            <a:spLocks noGrp="1"/>
          </p:cNvSpPr>
          <p:nvPr>
            <p:ph type="subTitle" idx="4"/>
          </p:nvPr>
        </p:nvSpPr>
        <p:spPr>
          <a:xfrm>
            <a:off x="5518088" y="3457799"/>
            <a:ext cx="2742600" cy="636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220" name="Google Shape;220;p31"/>
          <p:cNvGrpSpPr/>
          <p:nvPr/>
        </p:nvGrpSpPr>
        <p:grpSpPr>
          <a:xfrm>
            <a:off x="7748824" y="632675"/>
            <a:ext cx="636900" cy="322800"/>
            <a:chOff x="790074" y="3806775"/>
            <a:chExt cx="636900" cy="322800"/>
          </a:xfrm>
        </p:grpSpPr>
        <p:sp>
          <p:nvSpPr>
            <p:cNvPr id="221" name="Google Shape;221;p3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2" name="Google Shape;222;p3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23" name="Google Shape;223;p31"/>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10D707B3-26B7-4117-AF3B-E74CC546C48E}"/>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99F6B9DC-7224-49ED-8773-E94BBAC202FB}"/>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8" name="Google Shape;28;p5"/>
          <p:cNvSpPr txBox="1">
            <a:spLocks noGrp="1"/>
          </p:cNvSpPr>
          <p:nvPr>
            <p:ph type="subTitle" idx="1"/>
          </p:nvPr>
        </p:nvSpPr>
        <p:spPr>
          <a:xfrm>
            <a:off x="713225" y="1479550"/>
            <a:ext cx="3503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713225" y="2816525"/>
            <a:ext cx="3503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 name="Google Shape;30;p5"/>
          <p:cNvSpPr txBox="1">
            <a:spLocks noGrp="1"/>
          </p:cNvSpPr>
          <p:nvPr>
            <p:ph type="subTitle" idx="3"/>
          </p:nvPr>
        </p:nvSpPr>
        <p:spPr>
          <a:xfrm>
            <a:off x="713225" y="1904125"/>
            <a:ext cx="35031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 name="Google Shape;31;p5"/>
          <p:cNvSpPr txBox="1">
            <a:spLocks noGrp="1"/>
          </p:cNvSpPr>
          <p:nvPr>
            <p:ph type="subTitle" idx="4"/>
          </p:nvPr>
        </p:nvSpPr>
        <p:spPr>
          <a:xfrm>
            <a:off x="713225" y="3241100"/>
            <a:ext cx="35031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2" name="Google Shape;32;p5"/>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33868604-9551-4417-8BA0-91A411CE9803}"/>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0C8FCBAE-206D-4AA7-A6FD-32D823D6B392}"/>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
  <p:cSld name="CUSTOM_4">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26" name="Google Shape;226;p32"/>
          <p:cNvSpPr txBox="1">
            <a:spLocks noGrp="1"/>
          </p:cNvSpPr>
          <p:nvPr>
            <p:ph type="subTitle" idx="1"/>
          </p:nvPr>
        </p:nvSpPr>
        <p:spPr>
          <a:xfrm flipH="1">
            <a:off x="5284948" y="1255100"/>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7" name="Google Shape;227;p32"/>
          <p:cNvSpPr txBox="1">
            <a:spLocks noGrp="1"/>
          </p:cNvSpPr>
          <p:nvPr>
            <p:ph type="subTitle" idx="2"/>
          </p:nvPr>
        </p:nvSpPr>
        <p:spPr>
          <a:xfrm flipH="1">
            <a:off x="5284948" y="2411565"/>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8" name="Google Shape;228;p32"/>
          <p:cNvSpPr txBox="1">
            <a:spLocks noGrp="1"/>
          </p:cNvSpPr>
          <p:nvPr>
            <p:ph type="subTitle" idx="3"/>
          </p:nvPr>
        </p:nvSpPr>
        <p:spPr>
          <a:xfrm flipH="1">
            <a:off x="5284948" y="1574572"/>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2"/>
          <p:cNvSpPr txBox="1">
            <a:spLocks noGrp="1"/>
          </p:cNvSpPr>
          <p:nvPr>
            <p:ph type="subTitle" idx="4"/>
          </p:nvPr>
        </p:nvSpPr>
        <p:spPr>
          <a:xfrm flipH="1">
            <a:off x="5284948" y="2728211"/>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0" name="Google Shape;230;p32"/>
          <p:cNvSpPr txBox="1">
            <a:spLocks noGrp="1"/>
          </p:cNvSpPr>
          <p:nvPr>
            <p:ph type="subTitle" idx="5"/>
          </p:nvPr>
        </p:nvSpPr>
        <p:spPr>
          <a:xfrm flipH="1">
            <a:off x="5284948" y="3568030"/>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p32"/>
          <p:cNvSpPr txBox="1">
            <a:spLocks noGrp="1"/>
          </p:cNvSpPr>
          <p:nvPr>
            <p:ph type="subTitle" idx="6"/>
          </p:nvPr>
        </p:nvSpPr>
        <p:spPr>
          <a:xfrm flipH="1">
            <a:off x="5284948" y="3884676"/>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32" name="Google Shape;232;p32"/>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0E2F8FBA-2C5C-4064-9B73-8A6972660B82}"/>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74CE3855-1C3E-4F8F-9F8C-E2DBF7E0C8EE}"/>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1">
  <p:cSld name="CUSTOM_16">
    <p:spTree>
      <p:nvGrpSpPr>
        <p:cNvPr id="1" name="Shape 233"/>
        <p:cNvGrpSpPr/>
        <p:nvPr/>
      </p:nvGrpSpPr>
      <p:grpSpPr>
        <a:xfrm>
          <a:off x="0" y="0"/>
          <a:ext cx="0" cy="0"/>
          <a:chOff x="0" y="0"/>
          <a:chExt cx="0" cy="0"/>
        </a:xfrm>
      </p:grpSpPr>
      <p:sp>
        <p:nvSpPr>
          <p:cNvPr id="234" name="Google Shape;234;p3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35" name="Google Shape;235;p33"/>
          <p:cNvSpPr txBox="1">
            <a:spLocks noGrp="1"/>
          </p:cNvSpPr>
          <p:nvPr>
            <p:ph type="subTitle" idx="1"/>
          </p:nvPr>
        </p:nvSpPr>
        <p:spPr>
          <a:xfrm>
            <a:off x="713225" y="127495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6" name="Google Shape;236;p33"/>
          <p:cNvSpPr txBox="1">
            <a:spLocks noGrp="1"/>
          </p:cNvSpPr>
          <p:nvPr>
            <p:ph type="subTitle" idx="2"/>
          </p:nvPr>
        </p:nvSpPr>
        <p:spPr>
          <a:xfrm>
            <a:off x="713225" y="167062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33"/>
          <p:cNvSpPr txBox="1">
            <a:spLocks noGrp="1"/>
          </p:cNvSpPr>
          <p:nvPr>
            <p:ph type="subTitle" idx="3"/>
          </p:nvPr>
        </p:nvSpPr>
        <p:spPr>
          <a:xfrm>
            <a:off x="713225" y="216710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8" name="Google Shape;238;p33"/>
          <p:cNvSpPr txBox="1">
            <a:spLocks noGrp="1"/>
          </p:cNvSpPr>
          <p:nvPr>
            <p:ph type="subTitle" idx="4"/>
          </p:nvPr>
        </p:nvSpPr>
        <p:spPr>
          <a:xfrm>
            <a:off x="713225" y="256277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9" name="Google Shape;239;p33"/>
          <p:cNvSpPr txBox="1">
            <a:spLocks noGrp="1"/>
          </p:cNvSpPr>
          <p:nvPr>
            <p:ph type="subTitle" idx="5"/>
          </p:nvPr>
        </p:nvSpPr>
        <p:spPr>
          <a:xfrm>
            <a:off x="713225" y="305925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0" name="Google Shape;240;p33"/>
          <p:cNvSpPr txBox="1">
            <a:spLocks noGrp="1"/>
          </p:cNvSpPr>
          <p:nvPr>
            <p:ph type="subTitle" idx="6"/>
          </p:nvPr>
        </p:nvSpPr>
        <p:spPr>
          <a:xfrm>
            <a:off x="713225" y="345492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1" name="Google Shape;241;p33"/>
          <p:cNvGrpSpPr/>
          <p:nvPr/>
        </p:nvGrpSpPr>
        <p:grpSpPr>
          <a:xfrm>
            <a:off x="790074" y="4263975"/>
            <a:ext cx="636900" cy="322800"/>
            <a:chOff x="790074" y="3806775"/>
            <a:chExt cx="636900" cy="322800"/>
          </a:xfrm>
        </p:grpSpPr>
        <p:sp>
          <p:nvSpPr>
            <p:cNvPr id="242" name="Google Shape;242;p3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3" name="Google Shape;243;p3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44" name="Google Shape;244;p33"/>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274B7FE5-0F62-4736-9475-A6309829E978}"/>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EE174AB8-CAC0-4D4F-B3AC-918A3AA2F08C}"/>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p:cSld name="CUSTOM_13">
    <p:spTree>
      <p:nvGrpSpPr>
        <p:cNvPr id="1" name="Shape 245"/>
        <p:cNvGrpSpPr/>
        <p:nvPr/>
      </p:nvGrpSpPr>
      <p:grpSpPr>
        <a:xfrm>
          <a:off x="0" y="0"/>
          <a:ext cx="0" cy="0"/>
          <a:chOff x="0" y="0"/>
          <a:chExt cx="0" cy="0"/>
        </a:xfrm>
      </p:grpSpPr>
      <p:sp>
        <p:nvSpPr>
          <p:cNvPr id="246" name="Google Shape;246;p3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47" name="Google Shape;247;p34"/>
          <p:cNvSpPr txBox="1">
            <a:spLocks noGrp="1"/>
          </p:cNvSpPr>
          <p:nvPr>
            <p:ph type="subTitle" idx="1"/>
          </p:nvPr>
        </p:nvSpPr>
        <p:spPr>
          <a:xfrm>
            <a:off x="3937325" y="148750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34"/>
          <p:cNvSpPr txBox="1">
            <a:spLocks noGrp="1"/>
          </p:cNvSpPr>
          <p:nvPr>
            <p:ph type="subTitle" idx="2"/>
          </p:nvPr>
        </p:nvSpPr>
        <p:spPr>
          <a:xfrm>
            <a:off x="6363125" y="148750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9" name="Google Shape;249;p34"/>
          <p:cNvSpPr txBox="1">
            <a:spLocks noGrp="1"/>
          </p:cNvSpPr>
          <p:nvPr>
            <p:ph type="subTitle" idx="3"/>
          </p:nvPr>
        </p:nvSpPr>
        <p:spPr>
          <a:xfrm>
            <a:off x="3937325" y="1883175"/>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0" name="Google Shape;250;p34"/>
          <p:cNvSpPr txBox="1">
            <a:spLocks noGrp="1"/>
          </p:cNvSpPr>
          <p:nvPr>
            <p:ph type="subTitle" idx="4"/>
          </p:nvPr>
        </p:nvSpPr>
        <p:spPr>
          <a:xfrm>
            <a:off x="6363125" y="1880348"/>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1" name="Google Shape;251;p34"/>
          <p:cNvSpPr txBox="1">
            <a:spLocks noGrp="1"/>
          </p:cNvSpPr>
          <p:nvPr>
            <p:ph type="subTitle" idx="5"/>
          </p:nvPr>
        </p:nvSpPr>
        <p:spPr>
          <a:xfrm>
            <a:off x="3937325" y="291305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2" name="Google Shape;252;p34"/>
          <p:cNvSpPr txBox="1">
            <a:spLocks noGrp="1"/>
          </p:cNvSpPr>
          <p:nvPr>
            <p:ph type="subTitle" idx="6"/>
          </p:nvPr>
        </p:nvSpPr>
        <p:spPr>
          <a:xfrm>
            <a:off x="6363125" y="2913051"/>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3" name="Google Shape;253;p34"/>
          <p:cNvSpPr txBox="1">
            <a:spLocks noGrp="1"/>
          </p:cNvSpPr>
          <p:nvPr>
            <p:ph type="subTitle" idx="7"/>
          </p:nvPr>
        </p:nvSpPr>
        <p:spPr>
          <a:xfrm>
            <a:off x="3937325" y="3308725"/>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4" name="Google Shape;254;p34"/>
          <p:cNvSpPr txBox="1">
            <a:spLocks noGrp="1"/>
          </p:cNvSpPr>
          <p:nvPr>
            <p:ph type="subTitle" idx="8"/>
          </p:nvPr>
        </p:nvSpPr>
        <p:spPr>
          <a:xfrm>
            <a:off x="6363125" y="3305899"/>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55" name="Google Shape;255;p34"/>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08AF65C7-51BD-495E-B3EF-94A28DCB3EAE}"/>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5A9ECF69-BBBD-4C6E-8292-A7F8488417B8}"/>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s ">
  <p:cSld name="CUSTOM_6">
    <p:spTree>
      <p:nvGrpSpPr>
        <p:cNvPr id="1" name="Shape 256"/>
        <p:cNvGrpSpPr/>
        <p:nvPr/>
      </p:nvGrpSpPr>
      <p:grpSpPr>
        <a:xfrm>
          <a:off x="0" y="0"/>
          <a:ext cx="0" cy="0"/>
          <a:chOff x="0" y="0"/>
          <a:chExt cx="0" cy="0"/>
        </a:xfrm>
      </p:grpSpPr>
      <p:sp>
        <p:nvSpPr>
          <p:cNvPr id="257" name="Google Shape;257;p3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58" name="Google Shape;258;p35"/>
          <p:cNvSpPr txBox="1">
            <a:spLocks noGrp="1"/>
          </p:cNvSpPr>
          <p:nvPr>
            <p:ph type="subTitle" idx="1"/>
          </p:nvPr>
        </p:nvSpPr>
        <p:spPr>
          <a:xfrm>
            <a:off x="713225"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9" name="Google Shape;259;p35"/>
          <p:cNvSpPr txBox="1">
            <a:spLocks noGrp="1"/>
          </p:cNvSpPr>
          <p:nvPr>
            <p:ph type="subTitle" idx="2"/>
          </p:nvPr>
        </p:nvSpPr>
        <p:spPr>
          <a:xfrm>
            <a:off x="2986750"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0" name="Google Shape;260;p35"/>
          <p:cNvSpPr txBox="1">
            <a:spLocks noGrp="1"/>
          </p:cNvSpPr>
          <p:nvPr>
            <p:ph type="subTitle" idx="3"/>
          </p:nvPr>
        </p:nvSpPr>
        <p:spPr>
          <a:xfrm>
            <a:off x="713225" y="2166297"/>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5"/>
          <p:cNvSpPr txBox="1">
            <a:spLocks noGrp="1"/>
          </p:cNvSpPr>
          <p:nvPr>
            <p:ph type="subTitle" idx="4"/>
          </p:nvPr>
        </p:nvSpPr>
        <p:spPr>
          <a:xfrm>
            <a:off x="2986750" y="2163776"/>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2" name="Google Shape;262;p35"/>
          <p:cNvSpPr txBox="1">
            <a:spLocks noGrp="1"/>
          </p:cNvSpPr>
          <p:nvPr>
            <p:ph type="subTitle" idx="5"/>
          </p:nvPr>
        </p:nvSpPr>
        <p:spPr>
          <a:xfrm>
            <a:off x="5260275"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3" name="Google Shape;263;p35"/>
          <p:cNvSpPr txBox="1">
            <a:spLocks noGrp="1"/>
          </p:cNvSpPr>
          <p:nvPr>
            <p:ph type="subTitle" idx="6"/>
          </p:nvPr>
        </p:nvSpPr>
        <p:spPr>
          <a:xfrm>
            <a:off x="5260275" y="2163776"/>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4" name="Google Shape;264;p35"/>
          <p:cNvSpPr txBox="1">
            <a:spLocks noGrp="1"/>
          </p:cNvSpPr>
          <p:nvPr>
            <p:ph type="subTitle" idx="7"/>
          </p:nvPr>
        </p:nvSpPr>
        <p:spPr>
          <a:xfrm>
            <a:off x="713225" y="338774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5" name="Google Shape;265;p35"/>
          <p:cNvSpPr txBox="1">
            <a:spLocks noGrp="1"/>
          </p:cNvSpPr>
          <p:nvPr>
            <p:ph type="subTitle" idx="8"/>
          </p:nvPr>
        </p:nvSpPr>
        <p:spPr>
          <a:xfrm>
            <a:off x="2986750" y="3387748"/>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6" name="Google Shape;266;p35"/>
          <p:cNvSpPr txBox="1">
            <a:spLocks noGrp="1"/>
          </p:cNvSpPr>
          <p:nvPr>
            <p:ph type="subTitle" idx="9"/>
          </p:nvPr>
        </p:nvSpPr>
        <p:spPr>
          <a:xfrm>
            <a:off x="713225" y="3741857"/>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35"/>
          <p:cNvSpPr txBox="1">
            <a:spLocks noGrp="1"/>
          </p:cNvSpPr>
          <p:nvPr>
            <p:ph type="subTitle" idx="13"/>
          </p:nvPr>
        </p:nvSpPr>
        <p:spPr>
          <a:xfrm>
            <a:off x="2986750" y="3739326"/>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8" name="Google Shape;268;p35"/>
          <p:cNvSpPr txBox="1">
            <a:spLocks noGrp="1"/>
          </p:cNvSpPr>
          <p:nvPr>
            <p:ph type="subTitle" idx="14"/>
          </p:nvPr>
        </p:nvSpPr>
        <p:spPr>
          <a:xfrm>
            <a:off x="5260275" y="3387748"/>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9" name="Google Shape;269;p35"/>
          <p:cNvSpPr txBox="1">
            <a:spLocks noGrp="1"/>
          </p:cNvSpPr>
          <p:nvPr>
            <p:ph type="subTitle" idx="15"/>
          </p:nvPr>
        </p:nvSpPr>
        <p:spPr>
          <a:xfrm>
            <a:off x="5260275" y="3739326"/>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70" name="Google Shape;270;p35"/>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F89B73E6-7508-4EE0-A8F1-7135B1A0EF5D}"/>
              </a:ext>
            </a:extLst>
          </p:cNvPr>
          <p:cNvSpPr>
            <a:spLocks noGrp="1"/>
          </p:cNvSpPr>
          <p:nvPr>
            <p:ph type="ftr" sz="quarter" idx="16"/>
          </p:nvPr>
        </p:nvSpPr>
        <p:spPr/>
        <p:txBody>
          <a:bodyPr/>
          <a:lstStyle/>
          <a:p>
            <a:endParaRPr lang="es-MX"/>
          </a:p>
        </p:txBody>
      </p:sp>
      <p:sp>
        <p:nvSpPr>
          <p:cNvPr id="3" name="Marcador de número de diapositiva 2">
            <a:extLst>
              <a:ext uri="{FF2B5EF4-FFF2-40B4-BE49-F238E27FC236}">
                <a16:creationId xmlns:a16="http://schemas.microsoft.com/office/drawing/2014/main" id="{DD52F32D-34FC-44B3-81B3-2F3A622D28D2}"/>
              </a:ext>
            </a:extLst>
          </p:cNvPr>
          <p:cNvSpPr>
            <a:spLocks noGrp="1"/>
          </p:cNvSpPr>
          <p:nvPr>
            <p:ph type="sldNum" idx="17"/>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CUSTOM_20">
    <p:spTree>
      <p:nvGrpSpPr>
        <p:cNvPr id="1" name="Shape 271"/>
        <p:cNvGrpSpPr/>
        <p:nvPr/>
      </p:nvGrpSpPr>
      <p:grpSpPr>
        <a:xfrm>
          <a:off x="0" y="0"/>
          <a:ext cx="0" cy="0"/>
          <a:chOff x="0" y="0"/>
          <a:chExt cx="0" cy="0"/>
        </a:xfrm>
      </p:grpSpPr>
      <p:sp>
        <p:nvSpPr>
          <p:cNvPr id="272" name="Google Shape;272;p36"/>
          <p:cNvSpPr txBox="1">
            <a:spLocks noGrp="1"/>
          </p:cNvSpPr>
          <p:nvPr>
            <p:ph type="title"/>
          </p:nvPr>
        </p:nvSpPr>
        <p:spPr>
          <a:xfrm>
            <a:off x="4571925" y="676688"/>
            <a:ext cx="3858900" cy="1181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300"/>
              <a:buNone/>
              <a:defRPr sz="82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73" name="Google Shape;273;p36"/>
          <p:cNvSpPr txBox="1">
            <a:spLocks noGrp="1"/>
          </p:cNvSpPr>
          <p:nvPr>
            <p:ph type="subTitle" idx="1"/>
          </p:nvPr>
        </p:nvSpPr>
        <p:spPr>
          <a:xfrm>
            <a:off x="4789975" y="1781588"/>
            <a:ext cx="3640800" cy="905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4" name="Google Shape;274;p36"/>
          <p:cNvSpPr txBox="1"/>
          <p:nvPr/>
        </p:nvSpPr>
        <p:spPr>
          <a:xfrm>
            <a:off x="4288025" y="3416738"/>
            <a:ext cx="4120800" cy="694800"/>
          </a:xfrm>
          <a:prstGeom prst="rect">
            <a:avLst/>
          </a:prstGeom>
          <a:noFill/>
          <a:ln>
            <a:noFill/>
          </a:ln>
        </p:spPr>
        <p:txBody>
          <a:bodyPr spcFirstLastPara="1" wrap="square" lIns="91425" tIns="91425" rIns="91425" bIns="91425" anchor="ctr" anchorCtr="0">
            <a:noAutofit/>
          </a:bodyPr>
          <a:lstStyle/>
          <a:p>
            <a:pPr marL="0" lvl="0" indent="0" algn="r" rtl="0">
              <a:spcBef>
                <a:spcPts val="300"/>
              </a:spcBef>
              <a:spcAft>
                <a:spcPts val="0"/>
              </a:spcAft>
              <a:buNone/>
            </a:pPr>
            <a:r>
              <a:rPr lang="en" sz="1200">
                <a:solidFill>
                  <a:schemeClr val="dk1"/>
                </a:solidFill>
                <a:latin typeface="Baloo 2"/>
                <a:ea typeface="Baloo 2"/>
                <a:cs typeface="Baloo 2"/>
                <a:sym typeface="Baloo 2"/>
              </a:rPr>
              <a:t>CREDITS: This presentation template was created by </a:t>
            </a:r>
            <a:r>
              <a:rPr lang="en" sz="1200" b="1">
                <a:solidFill>
                  <a:schemeClr val="dk1"/>
                </a:solidFill>
                <a:uFill>
                  <a:noFill/>
                </a:uFill>
                <a:latin typeface="Baloo 2"/>
                <a:ea typeface="Baloo 2"/>
                <a:cs typeface="Baloo 2"/>
                <a:sym typeface="Baloo 2"/>
                <a:hlinkClick r:id="rId2">
                  <a:extLst>
                    <a:ext uri="{A12FA001-AC4F-418D-AE19-62706E023703}">
                      <ahyp:hlinkClr xmlns:ahyp="http://schemas.microsoft.com/office/drawing/2018/hyperlinkcolor" val="tx"/>
                    </a:ext>
                  </a:extLst>
                </a:hlinkClick>
              </a:rPr>
              <a:t>Slidesgo</a:t>
            </a:r>
            <a:r>
              <a:rPr lang="en" sz="1200">
                <a:solidFill>
                  <a:schemeClr val="dk1"/>
                </a:solidFill>
                <a:latin typeface="Baloo 2"/>
                <a:ea typeface="Baloo 2"/>
                <a:cs typeface="Baloo 2"/>
                <a:sym typeface="Baloo 2"/>
              </a:rPr>
              <a:t>, including icons by </a:t>
            </a:r>
            <a:r>
              <a:rPr lang="en" sz="1200" b="1">
                <a:solidFill>
                  <a:schemeClr val="dk1"/>
                </a:solidFill>
                <a:uFill>
                  <a:noFill/>
                </a:uFill>
                <a:latin typeface="Baloo 2"/>
                <a:ea typeface="Baloo 2"/>
                <a:cs typeface="Baloo 2"/>
                <a:sym typeface="Baloo 2"/>
                <a:hlinkClick r:id="rId3">
                  <a:extLst>
                    <a:ext uri="{A12FA001-AC4F-418D-AE19-62706E023703}">
                      <ahyp:hlinkClr xmlns:ahyp="http://schemas.microsoft.com/office/drawing/2018/hyperlinkcolor" val="tx"/>
                    </a:ext>
                  </a:extLst>
                </a:hlinkClick>
              </a:rPr>
              <a:t>Flaticon</a:t>
            </a:r>
            <a:r>
              <a:rPr lang="en" sz="1200">
                <a:solidFill>
                  <a:schemeClr val="dk1"/>
                </a:solidFill>
                <a:latin typeface="Baloo 2"/>
                <a:ea typeface="Baloo 2"/>
                <a:cs typeface="Baloo 2"/>
                <a:sym typeface="Baloo 2"/>
              </a:rPr>
              <a:t>, infographics &amp; images by </a:t>
            </a:r>
            <a:r>
              <a:rPr lang="en" sz="1200" b="1">
                <a:solidFill>
                  <a:schemeClr val="dk1"/>
                </a:solidFill>
                <a:uFill>
                  <a:noFill/>
                </a:uFill>
                <a:latin typeface="Baloo 2"/>
                <a:ea typeface="Baloo 2"/>
                <a:cs typeface="Baloo 2"/>
                <a:sym typeface="Baloo 2"/>
                <a:hlinkClick r:id="rId4">
                  <a:extLst>
                    <a:ext uri="{A12FA001-AC4F-418D-AE19-62706E023703}">
                      <ahyp:hlinkClr xmlns:ahyp="http://schemas.microsoft.com/office/drawing/2018/hyperlinkcolor" val="tx"/>
                    </a:ext>
                  </a:extLst>
                </a:hlinkClick>
              </a:rPr>
              <a:t>Freepik</a:t>
            </a:r>
            <a:r>
              <a:rPr lang="en" sz="1200">
                <a:solidFill>
                  <a:schemeClr val="dk1"/>
                </a:solidFill>
                <a:latin typeface="Baloo 2"/>
                <a:ea typeface="Baloo 2"/>
                <a:cs typeface="Baloo 2"/>
                <a:sym typeface="Baloo 2"/>
              </a:rPr>
              <a:t> </a:t>
            </a:r>
            <a:endParaRPr sz="1200">
              <a:solidFill>
                <a:schemeClr val="dk1"/>
              </a:solidFill>
              <a:latin typeface="Baloo 2"/>
              <a:ea typeface="Baloo 2"/>
              <a:cs typeface="Baloo 2"/>
              <a:sym typeface="Baloo 2"/>
            </a:endParaRPr>
          </a:p>
        </p:txBody>
      </p:sp>
      <p:grpSp>
        <p:nvGrpSpPr>
          <p:cNvPr id="275" name="Google Shape;275;p36"/>
          <p:cNvGrpSpPr/>
          <p:nvPr/>
        </p:nvGrpSpPr>
        <p:grpSpPr>
          <a:xfrm>
            <a:off x="790074" y="4263975"/>
            <a:ext cx="636900" cy="322800"/>
            <a:chOff x="790074" y="3806775"/>
            <a:chExt cx="636900" cy="322800"/>
          </a:xfrm>
        </p:grpSpPr>
        <p:sp>
          <p:nvSpPr>
            <p:cNvPr id="276" name="Google Shape;276;p3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3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78" name="Google Shape;278;p36"/>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C11DE041-64EC-4879-9524-52710868351D}"/>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BD3D2BBA-5376-4B5C-9317-05310A5E1A23}"/>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CUSTOM_22">
    <p:spTree>
      <p:nvGrpSpPr>
        <p:cNvPr id="1" name="Shape 279"/>
        <p:cNvGrpSpPr/>
        <p:nvPr/>
      </p:nvGrpSpPr>
      <p:grpSpPr>
        <a:xfrm>
          <a:off x="0" y="0"/>
          <a:ext cx="0" cy="0"/>
          <a:chOff x="0" y="0"/>
          <a:chExt cx="0" cy="0"/>
        </a:xfrm>
      </p:grpSpPr>
      <p:grpSp>
        <p:nvGrpSpPr>
          <p:cNvPr id="280" name="Google Shape;280;p37"/>
          <p:cNvGrpSpPr/>
          <p:nvPr/>
        </p:nvGrpSpPr>
        <p:grpSpPr>
          <a:xfrm>
            <a:off x="790074" y="4263975"/>
            <a:ext cx="636900" cy="322800"/>
            <a:chOff x="790074" y="3806775"/>
            <a:chExt cx="636900" cy="322800"/>
          </a:xfrm>
        </p:grpSpPr>
        <p:sp>
          <p:nvSpPr>
            <p:cNvPr id="281" name="Google Shape;281;p3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2" name="Google Shape;282;p3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283" name="Google Shape;283;p37"/>
          <p:cNvGrpSpPr/>
          <p:nvPr/>
        </p:nvGrpSpPr>
        <p:grpSpPr>
          <a:xfrm flipH="1">
            <a:off x="7254218" y="2021295"/>
            <a:ext cx="1259755" cy="3123261"/>
            <a:chOff x="2330682" y="1468700"/>
            <a:chExt cx="824447" cy="2044019"/>
          </a:xfrm>
        </p:grpSpPr>
        <p:sp>
          <p:nvSpPr>
            <p:cNvPr id="284" name="Google Shape;284;p37"/>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9" name="Google Shape;289;p3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0B7FFC73-1CCA-49E1-94FB-9C717AC17C4D}"/>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236B1924-6051-4054-8FE5-91E354B3FC11}"/>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CUSTOM_22_1">
    <p:spTree>
      <p:nvGrpSpPr>
        <p:cNvPr id="1" name="Shape 290"/>
        <p:cNvGrpSpPr/>
        <p:nvPr/>
      </p:nvGrpSpPr>
      <p:grpSpPr>
        <a:xfrm>
          <a:off x="0" y="0"/>
          <a:ext cx="0" cy="0"/>
          <a:chOff x="0" y="0"/>
          <a:chExt cx="0" cy="0"/>
        </a:xfrm>
      </p:grpSpPr>
      <p:sp>
        <p:nvSpPr>
          <p:cNvPr id="291" name="Google Shape;291;p38"/>
          <p:cNvSpPr/>
          <p:nvPr/>
        </p:nvSpPr>
        <p:spPr>
          <a:xfrm>
            <a:off x="-517325" y="1618328"/>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38"/>
          <p:cNvGrpSpPr/>
          <p:nvPr/>
        </p:nvGrpSpPr>
        <p:grpSpPr>
          <a:xfrm>
            <a:off x="7748824" y="632675"/>
            <a:ext cx="636900" cy="322800"/>
            <a:chOff x="790074" y="3806775"/>
            <a:chExt cx="636900" cy="322800"/>
          </a:xfrm>
        </p:grpSpPr>
        <p:sp>
          <p:nvSpPr>
            <p:cNvPr id="293" name="Google Shape;293;p3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295" name="Google Shape;295;p38"/>
          <p:cNvGrpSpPr/>
          <p:nvPr/>
        </p:nvGrpSpPr>
        <p:grpSpPr>
          <a:xfrm flipH="1">
            <a:off x="244674" y="1853382"/>
            <a:ext cx="1628002" cy="3290198"/>
            <a:chOff x="6795049" y="1179275"/>
            <a:chExt cx="916719" cy="1852694"/>
          </a:xfrm>
        </p:grpSpPr>
        <p:sp>
          <p:nvSpPr>
            <p:cNvPr id="296" name="Google Shape;296;p3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1" name="Google Shape;301;p3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E61B7B21-7442-43D1-B97B-F265CB48925B}"/>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30D6659B-18D7-4B7B-90C1-A9B6F58B153E}"/>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2">
  <p:cSld name="CUSTOM_22_1_1">
    <p:spTree>
      <p:nvGrpSpPr>
        <p:cNvPr id="1" name="Shape 302"/>
        <p:cNvGrpSpPr/>
        <p:nvPr/>
      </p:nvGrpSpPr>
      <p:grpSpPr>
        <a:xfrm>
          <a:off x="0" y="0"/>
          <a:ext cx="0" cy="0"/>
          <a:chOff x="0" y="0"/>
          <a:chExt cx="0" cy="0"/>
        </a:xfrm>
      </p:grpSpPr>
      <p:grpSp>
        <p:nvGrpSpPr>
          <p:cNvPr id="303" name="Google Shape;303;p39"/>
          <p:cNvGrpSpPr/>
          <p:nvPr/>
        </p:nvGrpSpPr>
        <p:grpSpPr>
          <a:xfrm>
            <a:off x="790074" y="4263975"/>
            <a:ext cx="636900" cy="322800"/>
            <a:chOff x="790074" y="3806775"/>
            <a:chExt cx="636900" cy="322800"/>
          </a:xfrm>
        </p:grpSpPr>
        <p:sp>
          <p:nvSpPr>
            <p:cNvPr id="304" name="Google Shape;304;p39"/>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 name="Google Shape;305;p39"/>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306" name="Google Shape;306;p39"/>
          <p:cNvGrpSpPr/>
          <p:nvPr/>
        </p:nvGrpSpPr>
        <p:grpSpPr>
          <a:xfrm>
            <a:off x="7146121" y="2125283"/>
            <a:ext cx="1150439" cy="3018223"/>
            <a:chOff x="7005588" y="1179275"/>
            <a:chExt cx="706180" cy="1852694"/>
          </a:xfrm>
        </p:grpSpPr>
        <p:sp>
          <p:nvSpPr>
            <p:cNvPr id="307" name="Google Shape;307;p3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0" name="Google Shape;310;p3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9FB07282-B4BA-49E7-A1E5-112FFDC0825A}"/>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6E6A37CB-7722-45FD-93C9-9DCB84BB2E63}"/>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14"/>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64148D06-97B9-4BE3-B3CF-CC14C5DBCFC7}"/>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C732308A-460C-4336-B11E-99AD4D4719DD}"/>
              </a:ext>
            </a:extLst>
          </p:cNvPr>
          <p:cNvSpPr>
            <a:spLocks noGrp="1"/>
          </p:cNvSpPr>
          <p:nvPr>
            <p:ph type="sldNum" sz="quarter" idx="11"/>
          </p:nvPr>
        </p:nvSpPr>
        <p:spPr/>
        <p:txBody>
          <a:bodyPr/>
          <a:lstStyle/>
          <a:p>
            <a:fld id="{51BDD21A-ACE4-4C7A-9A75-91C9D6F6A224}" type="slidenum">
              <a:rPr lang="es-MX" smtClean="0"/>
              <a:t>‹Nº›</a:t>
            </a:fld>
            <a:endParaRPr lang="es-MX"/>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35" name="Google Shape;35;p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D92BB25C-BBA6-49A5-9214-35C90B59D1A8}"/>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48362B4C-E506-431C-86AF-14DF9DDD782C}"/>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4824050" y="1354750"/>
            <a:ext cx="3606900" cy="1441200"/>
          </a:xfrm>
          <a:prstGeom prst="rect">
            <a:avLst/>
          </a:prstGeom>
        </p:spPr>
        <p:txBody>
          <a:bodyPr spcFirstLastPara="1" wrap="square" lIns="91425" tIns="91425" rIns="91425" bIns="91425" anchor="ctr" anchorCtr="0">
            <a:noAutofit/>
          </a:bodyPr>
          <a:lstStyle>
            <a:lvl1pPr lvl="0" algn="r">
              <a:spcBef>
                <a:spcPts val="0"/>
              </a:spcBef>
              <a:spcAft>
                <a:spcPts val="0"/>
              </a:spcAft>
              <a:buSzPts val="2400"/>
              <a:buNone/>
              <a:defRPr sz="3300" b="1"/>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8" name="Google Shape;38;p7"/>
          <p:cNvSpPr txBox="1">
            <a:spLocks noGrp="1"/>
          </p:cNvSpPr>
          <p:nvPr>
            <p:ph type="subTitle" idx="1"/>
          </p:nvPr>
        </p:nvSpPr>
        <p:spPr>
          <a:xfrm>
            <a:off x="4823900" y="3009013"/>
            <a:ext cx="3606900" cy="7701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9" name="Google Shape;39;p7"/>
          <p:cNvGrpSpPr/>
          <p:nvPr/>
        </p:nvGrpSpPr>
        <p:grpSpPr>
          <a:xfrm>
            <a:off x="7748824" y="632675"/>
            <a:ext cx="636900" cy="322800"/>
            <a:chOff x="790074" y="3806775"/>
            <a:chExt cx="636900" cy="322800"/>
          </a:xfrm>
        </p:grpSpPr>
        <p:sp>
          <p:nvSpPr>
            <p:cNvPr id="40" name="Google Shape;40;p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42" name="Google Shape;42;p7"/>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7DAEB327-BCFE-4E48-93A5-5EDA54105D69}"/>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46B26392-157E-4ED4-997A-50F7D0282770}"/>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713225" y="1224450"/>
            <a:ext cx="4855200" cy="23898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76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5" name="Google Shape;45;p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B99F8B64-8691-48A3-A973-DF75A508DE95}"/>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236200DF-1839-4DC4-9C3D-01213E941B1C}"/>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4431200" y="1473100"/>
            <a:ext cx="3999900" cy="829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sz="5400" b="1"/>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48" name="Google Shape;48;p9"/>
          <p:cNvSpPr txBox="1">
            <a:spLocks noGrp="1"/>
          </p:cNvSpPr>
          <p:nvPr>
            <p:ph type="subTitle" idx="1"/>
          </p:nvPr>
        </p:nvSpPr>
        <p:spPr>
          <a:xfrm>
            <a:off x="4431200" y="2347125"/>
            <a:ext cx="3999900" cy="1323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solidFill>
                  <a:schemeClr val="dk1"/>
                </a:solidFil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cxnSp>
        <p:nvCxnSpPr>
          <p:cNvPr id="49" name="Google Shape;49;p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50" name="Google Shape;50;p9"/>
          <p:cNvGrpSpPr/>
          <p:nvPr/>
        </p:nvGrpSpPr>
        <p:grpSpPr>
          <a:xfrm>
            <a:off x="7748824" y="4263975"/>
            <a:ext cx="636900" cy="322800"/>
            <a:chOff x="790074" y="3806775"/>
            <a:chExt cx="636900" cy="322800"/>
          </a:xfrm>
        </p:grpSpPr>
        <p:sp>
          <p:nvSpPr>
            <p:cNvPr id="51" name="Google Shape;51;p9"/>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 name="Google Shape;52;p9"/>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
        <p:nvSpPr>
          <p:cNvPr id="2" name="Marcador de pie de página 1">
            <a:extLst>
              <a:ext uri="{FF2B5EF4-FFF2-40B4-BE49-F238E27FC236}">
                <a16:creationId xmlns:a16="http://schemas.microsoft.com/office/drawing/2014/main" id="{468993AE-1C64-4878-B0E9-081284BF8E88}"/>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A040CE51-EB96-4B6B-ADAC-939D2223CABB}"/>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p:nvPr/>
        </p:nvSpPr>
        <p:spPr>
          <a:xfrm>
            <a:off x="-17350" y="-1275"/>
            <a:ext cx="9161400" cy="5178600"/>
          </a:xfrm>
          <a:prstGeom prst="rect">
            <a:avLst/>
          </a:prstGeom>
          <a:solidFill>
            <a:srgbClr val="8E7CC3">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title"/>
          </p:nvPr>
        </p:nvSpPr>
        <p:spPr>
          <a:xfrm>
            <a:off x="713225" y="3044225"/>
            <a:ext cx="3330300" cy="1417500"/>
          </a:xfrm>
          <a:prstGeom prst="rect">
            <a:avLst/>
          </a:prstGeom>
        </p:spPr>
        <p:txBody>
          <a:bodyPr spcFirstLastPara="1" wrap="square" lIns="91425" tIns="91425" rIns="91425" bIns="91425" anchor="ctr" anchorCtr="0">
            <a:noAutofit/>
          </a:bodyPr>
          <a:lstStyle>
            <a:lvl1pPr lvl="0">
              <a:spcBef>
                <a:spcPts val="0"/>
              </a:spcBef>
              <a:spcAft>
                <a:spcPts val="0"/>
              </a:spcAft>
              <a:buSzPts val="3300"/>
              <a:buNone/>
              <a:defRPr sz="3300" b="1"/>
            </a:lvl1pPr>
            <a:lvl2pPr lvl="1">
              <a:spcBef>
                <a:spcPts val="0"/>
              </a:spcBef>
              <a:spcAft>
                <a:spcPts val="0"/>
              </a:spcAft>
              <a:buSzPts val="3300"/>
              <a:buNone/>
              <a:defRPr>
                <a:latin typeface="Baloo 2"/>
                <a:ea typeface="Baloo 2"/>
                <a:cs typeface="Baloo 2"/>
                <a:sym typeface="Baloo 2"/>
              </a:defRPr>
            </a:lvl2pPr>
            <a:lvl3pPr lvl="2">
              <a:spcBef>
                <a:spcPts val="0"/>
              </a:spcBef>
              <a:spcAft>
                <a:spcPts val="0"/>
              </a:spcAft>
              <a:buSzPts val="3300"/>
              <a:buNone/>
              <a:defRPr>
                <a:latin typeface="Baloo 2"/>
                <a:ea typeface="Baloo 2"/>
                <a:cs typeface="Baloo 2"/>
                <a:sym typeface="Baloo 2"/>
              </a:defRPr>
            </a:lvl3pPr>
            <a:lvl4pPr lvl="3">
              <a:spcBef>
                <a:spcPts val="0"/>
              </a:spcBef>
              <a:spcAft>
                <a:spcPts val="0"/>
              </a:spcAft>
              <a:buSzPts val="3300"/>
              <a:buNone/>
              <a:defRPr>
                <a:latin typeface="Baloo 2"/>
                <a:ea typeface="Baloo 2"/>
                <a:cs typeface="Baloo 2"/>
                <a:sym typeface="Baloo 2"/>
              </a:defRPr>
            </a:lvl4pPr>
            <a:lvl5pPr lvl="4">
              <a:spcBef>
                <a:spcPts val="0"/>
              </a:spcBef>
              <a:spcAft>
                <a:spcPts val="0"/>
              </a:spcAft>
              <a:buSzPts val="3300"/>
              <a:buNone/>
              <a:defRPr>
                <a:latin typeface="Baloo 2"/>
                <a:ea typeface="Baloo 2"/>
                <a:cs typeface="Baloo 2"/>
                <a:sym typeface="Baloo 2"/>
              </a:defRPr>
            </a:lvl5pPr>
            <a:lvl6pPr lvl="5">
              <a:spcBef>
                <a:spcPts val="0"/>
              </a:spcBef>
              <a:spcAft>
                <a:spcPts val="0"/>
              </a:spcAft>
              <a:buSzPts val="3300"/>
              <a:buNone/>
              <a:defRPr>
                <a:latin typeface="Baloo 2"/>
                <a:ea typeface="Baloo 2"/>
                <a:cs typeface="Baloo 2"/>
                <a:sym typeface="Baloo 2"/>
              </a:defRPr>
            </a:lvl6pPr>
            <a:lvl7pPr lvl="6">
              <a:spcBef>
                <a:spcPts val="0"/>
              </a:spcBef>
              <a:spcAft>
                <a:spcPts val="0"/>
              </a:spcAft>
              <a:buSzPts val="3300"/>
              <a:buNone/>
              <a:defRPr>
                <a:latin typeface="Baloo 2"/>
                <a:ea typeface="Baloo 2"/>
                <a:cs typeface="Baloo 2"/>
                <a:sym typeface="Baloo 2"/>
              </a:defRPr>
            </a:lvl7pPr>
            <a:lvl8pPr lvl="7">
              <a:spcBef>
                <a:spcPts val="0"/>
              </a:spcBef>
              <a:spcAft>
                <a:spcPts val="0"/>
              </a:spcAft>
              <a:buSzPts val="3300"/>
              <a:buNone/>
              <a:defRPr>
                <a:latin typeface="Baloo 2"/>
                <a:ea typeface="Baloo 2"/>
                <a:cs typeface="Baloo 2"/>
                <a:sym typeface="Baloo 2"/>
              </a:defRPr>
            </a:lvl8pPr>
            <a:lvl9pPr lvl="8">
              <a:spcBef>
                <a:spcPts val="0"/>
              </a:spcBef>
              <a:spcAft>
                <a:spcPts val="0"/>
              </a:spcAft>
              <a:buSzPts val="3300"/>
              <a:buNone/>
              <a:defRPr>
                <a:latin typeface="Baloo 2"/>
                <a:ea typeface="Baloo 2"/>
                <a:cs typeface="Baloo 2"/>
                <a:sym typeface="Baloo 2"/>
              </a:defRPr>
            </a:lvl9pPr>
          </a:lstStyle>
          <a:p>
            <a:endParaRPr/>
          </a:p>
        </p:txBody>
      </p:sp>
      <p:cxnSp>
        <p:nvCxnSpPr>
          <p:cNvPr id="56" name="Google Shape;56;p10"/>
          <p:cNvCxnSpPr/>
          <p:nvPr/>
        </p:nvCxnSpPr>
        <p:spPr>
          <a:xfrm>
            <a:off x="211985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12C4386C-B28C-4822-BE46-D0A05026709E}"/>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7E166D6E-E13C-4D46-A7D4-210A3B8A2BF4}"/>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350175" y="1492250"/>
            <a:ext cx="4080600" cy="1437300"/>
          </a:xfrm>
          <a:prstGeom prst="rect">
            <a:avLst/>
          </a:prstGeom>
        </p:spPr>
        <p:txBody>
          <a:bodyPr spcFirstLastPara="1" wrap="square" lIns="91425" tIns="91425" rIns="91425" bIns="91425" anchor="ctr" anchorCtr="0">
            <a:noAutofit/>
          </a:bodyPr>
          <a:lstStyle>
            <a:lvl1pPr lvl="0" algn="r">
              <a:spcBef>
                <a:spcPts val="0"/>
              </a:spcBef>
              <a:spcAft>
                <a:spcPts val="0"/>
              </a:spcAft>
              <a:buSzPts val="12000"/>
              <a:buNone/>
              <a:defRPr sz="10600" b="1">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 name="Google Shape;59;p11"/>
          <p:cNvSpPr txBox="1">
            <a:spLocks noGrp="1"/>
          </p:cNvSpPr>
          <p:nvPr>
            <p:ph type="subTitle" idx="1"/>
          </p:nvPr>
        </p:nvSpPr>
        <p:spPr>
          <a:xfrm>
            <a:off x="4350175" y="2929450"/>
            <a:ext cx="4080600" cy="7218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0" name="Google Shape;60;p11"/>
          <p:cNvGrpSpPr/>
          <p:nvPr/>
        </p:nvGrpSpPr>
        <p:grpSpPr>
          <a:xfrm>
            <a:off x="7748824" y="632675"/>
            <a:ext cx="636900" cy="322800"/>
            <a:chOff x="790074" y="3806775"/>
            <a:chExt cx="636900" cy="322800"/>
          </a:xfrm>
        </p:grpSpPr>
        <p:sp>
          <p:nvSpPr>
            <p:cNvPr id="61" name="Google Shape;61;p1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 name="Google Shape;62;p1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63" name="Google Shape;63;p11"/>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2" name="Marcador de pie de página 1">
            <a:extLst>
              <a:ext uri="{FF2B5EF4-FFF2-40B4-BE49-F238E27FC236}">
                <a16:creationId xmlns:a16="http://schemas.microsoft.com/office/drawing/2014/main" id="{5AC3BBEF-2A46-4EC6-A082-23B83357126F}"/>
              </a:ext>
            </a:extLst>
          </p:cNvPr>
          <p:cNvSpPr>
            <a:spLocks noGrp="1"/>
          </p:cNvSpPr>
          <p:nvPr>
            <p:ph type="ftr" sz="quarter" idx="10"/>
          </p:nvPr>
        </p:nvSpPr>
        <p:spPr/>
        <p:txBody>
          <a:bodyPr/>
          <a:lstStyle/>
          <a:p>
            <a:endParaRPr lang="es-MX"/>
          </a:p>
        </p:txBody>
      </p:sp>
      <p:sp>
        <p:nvSpPr>
          <p:cNvPr id="3" name="Marcador de número de diapositiva 2">
            <a:extLst>
              <a:ext uri="{FF2B5EF4-FFF2-40B4-BE49-F238E27FC236}">
                <a16:creationId xmlns:a16="http://schemas.microsoft.com/office/drawing/2014/main" id="{B40D4D0D-61CC-4F1C-A392-7706E1C21F43}"/>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1pPr>
            <a:lvl2pPr lvl="1">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2pPr>
            <a:lvl3pPr lvl="2">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3pPr>
            <a:lvl4pPr lvl="3">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4pPr>
            <a:lvl5pPr lvl="4">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5pPr>
            <a:lvl6pPr lvl="5">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6pPr>
            <a:lvl7pPr lvl="6">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7pPr>
            <a:lvl8pPr lvl="7">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8pPr>
            <a:lvl9pPr lvl="8">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marL="914400" lvl="1"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
        <p:nvSpPr>
          <p:cNvPr id="2" name="Marcador de pie de página 1">
            <a:extLst>
              <a:ext uri="{FF2B5EF4-FFF2-40B4-BE49-F238E27FC236}">
                <a16:creationId xmlns:a16="http://schemas.microsoft.com/office/drawing/2014/main" id="{07CC76A4-F352-49B2-B0E6-7F1949E253E2}"/>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13" name="Google Shape;313;p4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
        <p:nvSpPr>
          <p:cNvPr id="2" name="Marcador de pie de página 1">
            <a:extLst>
              <a:ext uri="{FF2B5EF4-FFF2-40B4-BE49-F238E27FC236}">
                <a16:creationId xmlns:a16="http://schemas.microsoft.com/office/drawing/2014/main" id="{9814A431-9D78-4F6A-A572-3777CFC2E424}"/>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3" name="Marcador de número de diapositiva 2">
            <a:extLst>
              <a:ext uri="{FF2B5EF4-FFF2-40B4-BE49-F238E27FC236}">
                <a16:creationId xmlns:a16="http://schemas.microsoft.com/office/drawing/2014/main" id="{A1E26121-BA51-4532-ABCC-23983E5B5024}"/>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1BDD21A-ACE4-4C7A-9A75-91C9D6F6A224}" type="slidenum">
              <a:rPr lang="es-MX" smtClean="0"/>
              <a:t>‹Nº›</a:t>
            </a:fld>
            <a:endParaRPr lang="es-MX"/>
          </a:p>
        </p:txBody>
      </p:sp>
    </p:spTree>
  </p:cSld>
  <p:clrMap bg1="lt1" tx1="dk1" bg2="dk2" tx2="lt2" accent1="accent1" accent2="accent2" accent3="accent3" accent4="accent4" accent5="accent5" accent6="accent6" hlink="hlink" folHlink="folHlink"/>
  <p:sldLayoutIdLst>
    <p:sldLayoutId id="214748368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hyperlink" Target="https://docs.google.com/spreadsheets/d/1ar-PB2yPIIQDh7haTT9biSEE4YXMbJuDifRkyK7_4SE/copy"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hyperlink" Target="https://www.freepik.com/free-photo/english-teacher-elements-arrangement_15184731.htm/?utm_source=slidesgo_template&amp;utm_medium=referral-link&amp;utm_campaign=sg_resources&amp;utm_content=freepik" TargetMode="External"/><Relationship Id="rId3" Type="http://schemas.openxmlformats.org/officeDocument/2006/relationships/hyperlink" Target="https://www.freepik.com/free-vector/people-analyzing-growth-charts-illustrated_12643942.htm/?utm_source=slidesgo_template&amp;utm_medium=referral-link&amp;utm_campaign=sg_resources&amp;utm_content=freepik" TargetMode="External"/><Relationship Id="rId7" Type="http://schemas.openxmlformats.org/officeDocument/2006/relationships/hyperlink" Target="https://www.freepik.com/free-photo/female-student-learning-english-online_15184746.htm/?utm_source=slidesgo_template&amp;utm_medium=referral-link&amp;utm_campaign=sg_resources&amp;utm_content=freepik" TargetMode="External"/><Relationship Id="rId2" Type="http://schemas.openxmlformats.org/officeDocument/2006/relationships/notesSlide" Target="../notesSlides/notesSlide43.xml"/><Relationship Id="rId1" Type="http://schemas.openxmlformats.org/officeDocument/2006/relationships/slideLayout" Target="../slideLayouts/slideLayout27.xml"/><Relationship Id="rId6" Type="http://schemas.openxmlformats.org/officeDocument/2006/relationships/hyperlink" Target="https://www.freepik.com/free-photo/close-up-hand-taking-notes_13819201.htm/?utm_source=slidesgo_template&amp;utm_medium=referral-link&amp;utm_campaign=sg_resources&amp;utm_content=freepik" TargetMode="External"/><Relationship Id="rId5" Type="http://schemas.openxmlformats.org/officeDocument/2006/relationships/hyperlink" Target="https://www.freepik.com/free-photo/college-girls-studying-together_16294714.htm/?utm_source=slidesgo_template&amp;utm_medium=referral-link&amp;utm_campaign=sg_resources&amp;utm_content=freepik" TargetMode="External"/><Relationship Id="rId10" Type="http://schemas.openxmlformats.org/officeDocument/2006/relationships/hyperlink" Target="https://www.freepik.com/free-photo/close-up-girl-girl-learning-online_15598752.htm/?utm_source=slidesgo_template&amp;utm_medium=referral-link&amp;utm_campaign=sg_resources&amp;utm_content=freepik" TargetMode="External"/><Relationship Id="rId4" Type="http://schemas.openxmlformats.org/officeDocument/2006/relationships/hyperlink" Target="https://www.freepik.com/free-vector/online-courses-tutorials_7974240.htm/?utm_source=slidesgo_template&amp;utm_medium=referral-link&amp;utm_campaign=sg_resources&amp;utm_content=freepik" TargetMode="External"/><Relationship Id="rId9" Type="http://schemas.openxmlformats.org/officeDocument/2006/relationships/hyperlink" Target="https://www.freepik.com/free-photo/content-black-man-posing-with-laptop_1291107.htm/?utm_source=slidesgo_template&amp;utm_medium=referral-link&amp;utm_campaign=sg_resources&amp;utm_content=freepik"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www.freepik.com/free-vector/organic-flat-web-design-illustration_13454565.htm/?utm_source=slidesgo_template&amp;utm_medium=referral-link&amp;utm_campaign=sg_resources&amp;utm_content=freepik" TargetMode="External"/><Relationship Id="rId13" Type="http://schemas.openxmlformats.org/officeDocument/2006/relationships/hyperlink" Target="https://www.freepik.com/free-vector/webinar-landing-page-template_11372802.htm/?utm_source=slidesgo_template&amp;utm_medium=referral-link&amp;utm_campaign=sg_resources&amp;utm_content=freepik" TargetMode="External"/><Relationship Id="rId18" Type="http://schemas.openxmlformats.org/officeDocument/2006/relationships/hyperlink" Target="https://www.freepik.com/free-vector/webinar-landing-page-template_11141886.htm/?utm_source=slidesgo_template&amp;utm_medium=referral-link&amp;utm_campaign=sg_resources&amp;utm_content=freepik" TargetMode="External"/><Relationship Id="rId3" Type="http://schemas.openxmlformats.org/officeDocument/2006/relationships/hyperlink" Target="https://www.freepik.com/free-vector/friends-work-coworking-landing-page_12201013.htm/?utm_source=slidesgo_template&amp;utm_medium=referral-link&amp;utm_campaign=sg_resources&amp;utm_content=freepik" TargetMode="External"/><Relationship Id="rId21" Type="http://schemas.openxmlformats.org/officeDocument/2006/relationships/hyperlink" Target="https://www.freepik.com/free-photo/crop-woman-pointing-screen-laptop_2070776.htm/?utm_source=slidesgo_template&amp;utm_medium=referral-link&amp;utm_campaign=sg_resources&amp;utm_content=freepik" TargetMode="External"/><Relationship Id="rId7" Type="http://schemas.openxmlformats.org/officeDocument/2006/relationships/hyperlink" Target="https://www.freepik.com/free-vector/two-people-coworking-landing-page_12201012.htm/?utm_source=slidesgo_template&amp;utm_medium=referral-link&amp;utm_campaign=sg_resources&amp;utm_content=freepik" TargetMode="External"/><Relationship Id="rId12" Type="http://schemas.openxmlformats.org/officeDocument/2006/relationships/hyperlink" Target="https://www.freepik.com/free-vector/hand-drawn-online-learning-homepage_13340039.htm/?utm_source=slidesgo_template&amp;utm_medium=referral-link&amp;utm_campaign=sg_resources&amp;utm_content=freepik" TargetMode="External"/><Relationship Id="rId17" Type="http://schemas.openxmlformats.org/officeDocument/2006/relationships/hyperlink" Target="https://www.freepik.com/free-vector/webinar-landing-page-template_11683477.htm/?utm_source=slidesgo_template&amp;utm_medium=referral-link&amp;utm_campaign=sg_resources&amp;utm_content=freepik" TargetMode="External"/><Relationship Id="rId2" Type="http://schemas.openxmlformats.org/officeDocument/2006/relationships/notesSlide" Target="../notesSlides/notesSlide44.xml"/><Relationship Id="rId16" Type="http://schemas.openxmlformats.org/officeDocument/2006/relationships/hyperlink" Target="https://www.freepik.com/free-vector/online-learning-landing-page_16692190.htm/?utm_source=slidesgo_template&amp;utm_medium=referral-link&amp;utm_campaign=sg_resources&amp;utm_content=freepik" TargetMode="External"/><Relationship Id="rId20" Type="http://schemas.openxmlformats.org/officeDocument/2006/relationships/hyperlink" Target="https://www.freepik.com/free-vector/online-courses-tutorials_7974238.htm/?utm_source=slidesgo_template&amp;utm_medium=referral-link&amp;utm_campaign=sg_resources&amp;utm_content=freepik" TargetMode="External"/><Relationship Id="rId1" Type="http://schemas.openxmlformats.org/officeDocument/2006/relationships/slideLayout" Target="../slideLayouts/slideLayout28.xml"/><Relationship Id="rId6" Type="http://schemas.openxmlformats.org/officeDocument/2006/relationships/hyperlink" Target="https://www.freepik.com/free-vector/flat-hand-drawn-people-working-same-room_12201366.htm/?utm_source=slidesgo_template&amp;utm_medium=referral-link&amp;utm_campaign=sg_resources&amp;utm_content=freepik" TargetMode="External"/><Relationship Id="rId11" Type="http://schemas.openxmlformats.org/officeDocument/2006/relationships/hyperlink" Target="https://www.freepik.com/free-vector/drawn-time-management-landing-page_12281486.htm/?utm_source=slidesgo_template&amp;utm_medium=referral-link&amp;utm_campaign=sg_resources&amp;utm_content=freepik" TargetMode="External"/><Relationship Id="rId5" Type="http://schemas.openxmlformats.org/officeDocument/2006/relationships/hyperlink" Target="https://www.freepik.com/free-vector/people-their-workspace-coworking-landing-page_12201011.htm/?utm_source=slidesgo_template&amp;utm_medium=referral-link&amp;utm_campaign=sg_resources&amp;utm_content=freepik" TargetMode="External"/><Relationship Id="rId15" Type="http://schemas.openxmlformats.org/officeDocument/2006/relationships/hyperlink" Target="https://www.freepik.com/free-vector/webinar-landing-page-template_11372803.htm/?utm_source=slidesgo_template&amp;utm_medium=referral-link&amp;utm_campaign=sg_resources&amp;utm_content=freepik" TargetMode="External"/><Relationship Id="rId10" Type="http://schemas.openxmlformats.org/officeDocument/2006/relationships/hyperlink" Target="https://www.freepik.com/free-vector/organic-flat-contact-us-illustration_13454553.htm/?utm_source=slidesgo_template&amp;utm_medium=referral-link&amp;utm_campaign=sg_resources&amp;utm_content=freepik" TargetMode="External"/><Relationship Id="rId19" Type="http://schemas.openxmlformats.org/officeDocument/2006/relationships/hyperlink" Target="https://www.freepik.com/free-vector/webinar-landing-page-template_11734042.htm/?utm_source=slidesgo_template&amp;utm_medium=referral-link&amp;utm_campaign=sg_resources&amp;utm_content=freepik" TargetMode="External"/><Relationship Id="rId4" Type="http://schemas.openxmlformats.org/officeDocument/2006/relationships/hyperlink" Target="https://www.freepik.com/free-vector/organic-flat-online-shopping-illustration_13454552.htm/?utm_source=slidesgo_template&amp;utm_medium=referral-link&amp;utm_campaign=sg_resources&amp;utm_content=freepik" TargetMode="External"/><Relationship Id="rId9" Type="http://schemas.openxmlformats.org/officeDocument/2006/relationships/hyperlink" Target="https://www.freepik.com/free-vector/flat-linear-online-learning-homepage_13340049.htm/?utm_source=slidesgo_template&amp;utm_medium=referral-link&amp;utm_campaign=sg_resources&amp;utm_content=freepik" TargetMode="External"/><Relationship Id="rId14" Type="http://schemas.openxmlformats.org/officeDocument/2006/relationships/hyperlink" Target="https://www.freepik.com/free-vector/online-tutorials-concept_7915212.htm/?utm_source=slidesgo_template&amp;utm_medium=referral-link&amp;utm_campaign=sg_resources&amp;utm_content=freepik" TargetMode="External"/><Relationship Id="rId22" Type="http://schemas.openxmlformats.org/officeDocument/2006/relationships/hyperlink" Target="https://www.freepik.com/free-photo/laptop_4442688.htm/?utm_source=slidesgo_template&amp;utm_medium=referral-link&amp;utm_campaign=sg_resources&amp;utm_content=freepik"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5.xml"/><Relationship Id="rId1" Type="http://schemas.openxmlformats.org/officeDocument/2006/relationships/slideLayout" Target="../slideLayouts/slideLayout3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2.xm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6.xml"/><Relationship Id="rId1" Type="http://schemas.openxmlformats.org/officeDocument/2006/relationships/slideLayout" Target="../slideLayouts/slideLayout3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fonts.google.com/specimen/El+Messiri" TargetMode="External"/><Relationship Id="rId2" Type="http://schemas.openxmlformats.org/officeDocument/2006/relationships/notesSlide" Target="../notesSlides/notesSlide47.xml"/><Relationship Id="rId1" Type="http://schemas.openxmlformats.org/officeDocument/2006/relationships/slideLayout" Target="../slideLayouts/slideLayout38.xml"/><Relationship Id="rId4" Type="http://schemas.openxmlformats.org/officeDocument/2006/relationships/hyperlink" Target="https://fonts.google.com/specimen/Baloo+2"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gif"/><Relationship Id="rId2" Type="http://schemas.openxmlformats.org/officeDocument/2006/relationships/notesSlide" Target="../notesSlides/notesSlide48.xml"/><Relationship Id="rId1" Type="http://schemas.openxmlformats.org/officeDocument/2006/relationships/slideLayout" Target="../slideLayouts/slideLayout3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gif"/><Relationship Id="rId4" Type="http://schemas.openxmlformats.org/officeDocument/2006/relationships/image" Target="../media/image9.gif"/><Relationship Id="rId9" Type="http://schemas.openxmlformats.org/officeDocument/2006/relationships/image" Target="../media/image10.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9.xml"/><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5.xml"/><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2.xml"/><Relationship Id="rId1" Type="http://schemas.openxmlformats.org/officeDocument/2006/relationships/slideLayout" Target="../slideLayouts/slideLayout3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E1EE"/>
        </a:solidFill>
        <a:effectLst/>
      </p:bgPr>
    </p:bg>
    <p:spTree>
      <p:nvGrpSpPr>
        <p:cNvPr id="1" name="Shape 318"/>
        <p:cNvGrpSpPr/>
        <p:nvPr/>
      </p:nvGrpSpPr>
      <p:grpSpPr>
        <a:xfrm>
          <a:off x="0" y="0"/>
          <a:ext cx="0" cy="0"/>
          <a:chOff x="0" y="0"/>
          <a:chExt cx="0" cy="0"/>
        </a:xfrm>
      </p:grpSpPr>
      <p:sp>
        <p:nvSpPr>
          <p:cNvPr id="320" name="Google Shape;320;p42"/>
          <p:cNvSpPr txBox="1">
            <a:spLocks noGrp="1"/>
          </p:cNvSpPr>
          <p:nvPr>
            <p:ph type="ctrTitle"/>
          </p:nvPr>
        </p:nvSpPr>
        <p:spPr>
          <a:xfrm>
            <a:off x="1005065" y="208034"/>
            <a:ext cx="7133869" cy="21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Instituto Politécnico Nacional</a:t>
            </a:r>
            <a:br>
              <a:rPr lang="en" dirty="0"/>
            </a:br>
            <a:r>
              <a:rPr lang="en" sz="3600" dirty="0"/>
              <a:t>Escuela Superior de Cómputo</a:t>
            </a:r>
            <a:endParaRPr dirty="0"/>
          </a:p>
        </p:txBody>
      </p:sp>
      <p:sp>
        <p:nvSpPr>
          <p:cNvPr id="321" name="Google Shape;321;p42"/>
          <p:cNvSpPr txBox="1">
            <a:spLocks noGrp="1"/>
          </p:cNvSpPr>
          <p:nvPr>
            <p:ph type="subTitle" idx="1"/>
          </p:nvPr>
        </p:nvSpPr>
        <p:spPr>
          <a:xfrm>
            <a:off x="2155949" y="2571750"/>
            <a:ext cx="4832100" cy="17820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FFC703"/>
              </a:buClr>
              <a:buSzPts val="1100"/>
              <a:buFont typeface="Arial"/>
              <a:buNone/>
            </a:pPr>
            <a:r>
              <a:rPr lang="es-MX" dirty="0"/>
              <a:t>Sistema computacional de predicción enfocado a procesos electorales con base en la socio-física</a:t>
            </a:r>
          </a:p>
          <a:p>
            <a:pPr marL="0" lvl="0" indent="0" algn="ctr" rtl="0">
              <a:spcBef>
                <a:spcPts val="0"/>
              </a:spcBef>
              <a:spcAft>
                <a:spcPts val="0"/>
              </a:spcAft>
              <a:buClr>
                <a:srgbClr val="FFC703"/>
              </a:buClr>
              <a:buSzPts val="1100"/>
              <a:buFont typeface="Arial"/>
              <a:buNone/>
            </a:pPr>
            <a:endParaRPr lang="es-MX" dirty="0"/>
          </a:p>
          <a:p>
            <a:pPr marL="0" lvl="0" indent="0" algn="ctr" rtl="0">
              <a:spcBef>
                <a:spcPts val="0"/>
              </a:spcBef>
              <a:spcAft>
                <a:spcPts val="0"/>
              </a:spcAft>
              <a:buClr>
                <a:srgbClr val="FFC703"/>
              </a:buClr>
              <a:buSzPts val="1100"/>
              <a:buFont typeface="Arial"/>
              <a:buNone/>
            </a:pPr>
            <a:r>
              <a:rPr lang="es-MX" dirty="0"/>
              <a:t>TTR2022-1-008</a:t>
            </a:r>
            <a:endParaRPr dirty="0"/>
          </a:p>
        </p:txBody>
      </p:sp>
      <p:pic>
        <p:nvPicPr>
          <p:cNvPr id="49" name="Imagen 48">
            <a:extLst>
              <a:ext uri="{FF2B5EF4-FFF2-40B4-BE49-F238E27FC236}">
                <a16:creationId xmlns:a16="http://schemas.microsoft.com/office/drawing/2014/main" id="{92C37346-2C38-4D99-9813-19A1E4838B66}"/>
              </a:ext>
            </a:extLst>
          </p:cNvPr>
          <p:cNvPicPr>
            <a:picLocks noChangeAspect="1"/>
          </p:cNvPicPr>
          <p:nvPr/>
        </p:nvPicPr>
        <p:blipFill rotWithShape="1">
          <a:blip r:embed="rId3"/>
          <a:srcRect l="23707" r="24569"/>
          <a:stretch/>
        </p:blipFill>
        <p:spPr>
          <a:xfrm>
            <a:off x="7847094" y="97857"/>
            <a:ext cx="950573" cy="1304820"/>
          </a:xfrm>
          <a:prstGeom prst="rect">
            <a:avLst/>
          </a:prstGeom>
        </p:spPr>
      </p:pic>
      <p:pic>
        <p:nvPicPr>
          <p:cNvPr id="50" name="Imagen 49" descr="Logotipo&#10;&#10;Descripción generada automáticamente">
            <a:extLst>
              <a:ext uri="{FF2B5EF4-FFF2-40B4-BE49-F238E27FC236}">
                <a16:creationId xmlns:a16="http://schemas.microsoft.com/office/drawing/2014/main" id="{1CFC0E25-777B-40ED-9643-CE60DBEEEBE2}"/>
              </a:ext>
            </a:extLst>
          </p:cNvPr>
          <p:cNvPicPr>
            <a:picLocks noChangeAspect="1"/>
          </p:cNvPicPr>
          <p:nvPr/>
        </p:nvPicPr>
        <p:blipFill>
          <a:blip r:embed="rId4"/>
          <a:stretch>
            <a:fillRect/>
          </a:stretch>
        </p:blipFill>
        <p:spPr>
          <a:xfrm>
            <a:off x="169699" y="208034"/>
            <a:ext cx="1194643" cy="1194643"/>
          </a:xfrm>
          <a:prstGeom prst="rect">
            <a:avLst/>
          </a:prstGeom>
        </p:spPr>
      </p:pic>
    </p:spTree>
    <p:extLst>
      <p:ext uri="{BB962C8B-B14F-4D97-AF65-F5344CB8AC3E}">
        <p14:creationId xmlns:p14="http://schemas.microsoft.com/office/powerpoint/2010/main" val="3600005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53"/>
          <p:cNvSpPr/>
          <p:nvPr/>
        </p:nvSpPr>
        <p:spPr>
          <a:xfrm>
            <a:off x="4319850" y="12979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txBox="1">
            <a:spLocks noGrp="1"/>
          </p:cNvSpPr>
          <p:nvPr>
            <p:ph type="title"/>
          </p:nvPr>
        </p:nvSpPr>
        <p:spPr>
          <a:xfrm>
            <a:off x="766350" y="2181536"/>
            <a:ext cx="4018500" cy="841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Problemática</a:t>
            </a:r>
            <a:endParaRPr dirty="0"/>
          </a:p>
        </p:txBody>
      </p:sp>
      <p:sp>
        <p:nvSpPr>
          <p:cNvPr id="836" name="Google Shape;836;p53"/>
          <p:cNvSpPr txBox="1">
            <a:spLocks noGrp="1"/>
          </p:cNvSpPr>
          <p:nvPr>
            <p:ph type="title" idx="2"/>
          </p:nvPr>
        </p:nvSpPr>
        <p:spPr>
          <a:xfrm>
            <a:off x="766350" y="1035674"/>
            <a:ext cx="1905600" cy="12399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dirty="0"/>
              <a:t>03</a:t>
            </a:r>
            <a:endParaRPr dirty="0"/>
          </a:p>
        </p:txBody>
      </p:sp>
      <p:grpSp>
        <p:nvGrpSpPr>
          <p:cNvPr id="837" name="Google Shape;837;p53"/>
          <p:cNvGrpSpPr/>
          <p:nvPr/>
        </p:nvGrpSpPr>
        <p:grpSpPr>
          <a:xfrm>
            <a:off x="4451875" y="1531800"/>
            <a:ext cx="3626225" cy="3027475"/>
            <a:chOff x="3121900" y="2293575"/>
            <a:chExt cx="3626225" cy="3027475"/>
          </a:xfrm>
        </p:grpSpPr>
        <p:sp>
          <p:nvSpPr>
            <p:cNvPr id="838" name="Google Shape;838;p53"/>
            <p:cNvSpPr/>
            <p:nvPr/>
          </p:nvSpPr>
          <p:spPr>
            <a:xfrm>
              <a:off x="5100675" y="3430425"/>
              <a:ext cx="177075" cy="778150"/>
            </a:xfrm>
            <a:custGeom>
              <a:avLst/>
              <a:gdLst/>
              <a:ahLst/>
              <a:cxnLst/>
              <a:rect l="l" t="t" r="r" b="b"/>
              <a:pathLst>
                <a:path w="7083" h="31126" fill="none" extrusionOk="0">
                  <a:moveTo>
                    <a:pt x="1094" y="31126"/>
                  </a:moveTo>
                  <a:cubicBezTo>
                    <a:pt x="5471" y="27904"/>
                    <a:pt x="7082" y="21977"/>
                    <a:pt x="4711" y="16901"/>
                  </a:cubicBezTo>
                  <a:cubicBezTo>
                    <a:pt x="3708" y="14773"/>
                    <a:pt x="2097" y="12980"/>
                    <a:pt x="1277" y="10791"/>
                  </a:cubicBezTo>
                  <a:cubicBezTo>
                    <a:pt x="0" y="7357"/>
                    <a:pt x="821" y="3557"/>
                    <a:pt x="1672"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3"/>
            <p:cNvSpPr/>
            <p:nvPr/>
          </p:nvSpPr>
          <p:spPr>
            <a:xfrm>
              <a:off x="4784550" y="4181200"/>
              <a:ext cx="762950" cy="60050"/>
            </a:xfrm>
            <a:custGeom>
              <a:avLst/>
              <a:gdLst/>
              <a:ahLst/>
              <a:cxnLst/>
              <a:rect l="l" t="t" r="r" b="b"/>
              <a:pathLst>
                <a:path w="30518" h="2402" extrusionOk="0">
                  <a:moveTo>
                    <a:pt x="1156" y="1"/>
                  </a:moveTo>
                  <a:cubicBezTo>
                    <a:pt x="517" y="1"/>
                    <a:pt x="0" y="517"/>
                    <a:pt x="0" y="1156"/>
                  </a:cubicBezTo>
                  <a:lnTo>
                    <a:pt x="0" y="1216"/>
                  </a:lnTo>
                  <a:cubicBezTo>
                    <a:pt x="0" y="1885"/>
                    <a:pt x="517" y="2402"/>
                    <a:pt x="1156" y="2402"/>
                  </a:cubicBezTo>
                  <a:lnTo>
                    <a:pt x="29332" y="2402"/>
                  </a:lnTo>
                  <a:cubicBezTo>
                    <a:pt x="30001" y="2402"/>
                    <a:pt x="30518" y="1885"/>
                    <a:pt x="30518" y="1216"/>
                  </a:cubicBezTo>
                  <a:lnTo>
                    <a:pt x="30518" y="1156"/>
                  </a:lnTo>
                  <a:cubicBezTo>
                    <a:pt x="30518" y="517"/>
                    <a:pt x="30001" y="1"/>
                    <a:pt x="2933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3"/>
            <p:cNvSpPr/>
            <p:nvPr/>
          </p:nvSpPr>
          <p:spPr>
            <a:xfrm>
              <a:off x="3970700" y="2445625"/>
              <a:ext cx="2434725" cy="1462050"/>
            </a:xfrm>
            <a:custGeom>
              <a:avLst/>
              <a:gdLst/>
              <a:ahLst/>
              <a:cxnLst/>
              <a:rect l="l" t="t" r="r" b="b"/>
              <a:pathLst>
                <a:path w="97389" h="58482" extrusionOk="0">
                  <a:moveTo>
                    <a:pt x="1520" y="0"/>
                  </a:moveTo>
                  <a:cubicBezTo>
                    <a:pt x="700" y="0"/>
                    <a:pt x="1" y="669"/>
                    <a:pt x="1" y="1520"/>
                  </a:cubicBezTo>
                  <a:lnTo>
                    <a:pt x="1" y="56931"/>
                  </a:lnTo>
                  <a:cubicBezTo>
                    <a:pt x="1" y="57782"/>
                    <a:pt x="700" y="58481"/>
                    <a:pt x="1520" y="58481"/>
                  </a:cubicBezTo>
                  <a:lnTo>
                    <a:pt x="95869" y="58481"/>
                  </a:lnTo>
                  <a:cubicBezTo>
                    <a:pt x="96720" y="58481"/>
                    <a:pt x="97389" y="57782"/>
                    <a:pt x="97389" y="56931"/>
                  </a:cubicBezTo>
                  <a:lnTo>
                    <a:pt x="97389" y="1520"/>
                  </a:lnTo>
                  <a:cubicBezTo>
                    <a:pt x="97389" y="669"/>
                    <a:pt x="96720" y="0"/>
                    <a:pt x="95869" y="0"/>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3970700" y="2445625"/>
              <a:ext cx="2434725" cy="1462050"/>
            </a:xfrm>
            <a:custGeom>
              <a:avLst/>
              <a:gdLst/>
              <a:ahLst/>
              <a:cxnLst/>
              <a:rect l="l" t="t" r="r" b="b"/>
              <a:pathLst>
                <a:path w="97389" h="58482" fill="none" extrusionOk="0">
                  <a:moveTo>
                    <a:pt x="96082" y="58481"/>
                  </a:moveTo>
                  <a:lnTo>
                    <a:pt x="1277" y="58481"/>
                  </a:lnTo>
                  <a:cubicBezTo>
                    <a:pt x="578" y="58481"/>
                    <a:pt x="1" y="57904"/>
                    <a:pt x="1" y="57205"/>
                  </a:cubicBezTo>
                  <a:lnTo>
                    <a:pt x="1" y="1277"/>
                  </a:lnTo>
                  <a:cubicBezTo>
                    <a:pt x="1" y="547"/>
                    <a:pt x="578" y="0"/>
                    <a:pt x="1277" y="0"/>
                  </a:cubicBezTo>
                  <a:lnTo>
                    <a:pt x="95686" y="0"/>
                  </a:lnTo>
                  <a:cubicBezTo>
                    <a:pt x="96629" y="0"/>
                    <a:pt x="97389" y="760"/>
                    <a:pt x="97389" y="1702"/>
                  </a:cubicBezTo>
                  <a:lnTo>
                    <a:pt x="97389" y="57144"/>
                  </a:lnTo>
                  <a:cubicBezTo>
                    <a:pt x="97389" y="57873"/>
                    <a:pt x="96811" y="58481"/>
                    <a:pt x="96082" y="58481"/>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3982875" y="2560350"/>
              <a:ext cx="2410400" cy="1235625"/>
            </a:xfrm>
            <a:custGeom>
              <a:avLst/>
              <a:gdLst/>
              <a:ahLst/>
              <a:cxnLst/>
              <a:rect l="l" t="t" r="r" b="b"/>
              <a:pathLst>
                <a:path w="96416" h="49425" extrusionOk="0">
                  <a:moveTo>
                    <a:pt x="0" y="1"/>
                  </a:moveTo>
                  <a:lnTo>
                    <a:pt x="0" y="49424"/>
                  </a:lnTo>
                  <a:lnTo>
                    <a:pt x="96415" y="49424"/>
                  </a:lnTo>
                  <a:lnTo>
                    <a:pt x="9641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47822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4108250" y="2732850"/>
              <a:ext cx="600325" cy="586675"/>
            </a:xfrm>
            <a:custGeom>
              <a:avLst/>
              <a:gdLst/>
              <a:ahLst/>
              <a:cxnLst/>
              <a:rect l="l" t="t" r="r" b="b"/>
              <a:pathLst>
                <a:path w="24013" h="23467" extrusionOk="0">
                  <a:moveTo>
                    <a:pt x="0" y="1"/>
                  </a:moveTo>
                  <a:lnTo>
                    <a:pt x="0" y="23466"/>
                  </a:lnTo>
                  <a:lnTo>
                    <a:pt x="24013" y="23466"/>
                  </a:lnTo>
                  <a:lnTo>
                    <a:pt x="2401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47822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528912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528912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57959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57959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4120400" y="3400025"/>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4120400" y="343955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4120400" y="347830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4120400" y="3517825"/>
              <a:ext cx="536525" cy="25"/>
            </a:xfrm>
            <a:custGeom>
              <a:avLst/>
              <a:gdLst/>
              <a:ahLst/>
              <a:cxnLst/>
              <a:rect l="l" t="t" r="r" b="b"/>
              <a:pathLst>
                <a:path w="21461" h="1" fill="none" extrusionOk="0">
                  <a:moveTo>
                    <a:pt x="1" y="0"/>
                  </a:moveTo>
                  <a:lnTo>
                    <a:pt x="21460"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4120400" y="3557325"/>
              <a:ext cx="472675" cy="25"/>
            </a:xfrm>
            <a:custGeom>
              <a:avLst/>
              <a:gdLst/>
              <a:ahLst/>
              <a:cxnLst/>
              <a:rect l="l" t="t" r="r" b="b"/>
              <a:pathLst>
                <a:path w="18907" h="1" fill="none" extrusionOk="0">
                  <a:moveTo>
                    <a:pt x="1" y="1"/>
                  </a:moveTo>
                  <a:lnTo>
                    <a:pt x="18907"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3121900" y="4323300"/>
              <a:ext cx="3626225" cy="89700"/>
            </a:xfrm>
            <a:custGeom>
              <a:avLst/>
              <a:gdLst/>
              <a:ahLst/>
              <a:cxnLst/>
              <a:rect l="l" t="t" r="r" b="b"/>
              <a:pathLst>
                <a:path w="145049" h="3588" extrusionOk="0">
                  <a:moveTo>
                    <a:pt x="1" y="1"/>
                  </a:moveTo>
                  <a:lnTo>
                    <a:pt x="1" y="3587"/>
                  </a:lnTo>
                  <a:lnTo>
                    <a:pt x="145049" y="3587"/>
                  </a:lnTo>
                  <a:lnTo>
                    <a:pt x="14504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3329350" y="4353700"/>
              <a:ext cx="53225" cy="967350"/>
            </a:xfrm>
            <a:custGeom>
              <a:avLst/>
              <a:gdLst/>
              <a:ahLst/>
              <a:cxnLst/>
              <a:rect l="l" t="t" r="r" b="b"/>
              <a:pathLst>
                <a:path w="2129" h="38694" extrusionOk="0">
                  <a:moveTo>
                    <a:pt x="1" y="0"/>
                  </a:moveTo>
                  <a:lnTo>
                    <a:pt x="1"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6482150" y="4353700"/>
              <a:ext cx="53225" cy="967350"/>
            </a:xfrm>
            <a:custGeom>
              <a:avLst/>
              <a:gdLst/>
              <a:ahLst/>
              <a:cxnLst/>
              <a:rect l="l" t="t" r="r" b="b"/>
              <a:pathLst>
                <a:path w="2129" h="38694" extrusionOk="0">
                  <a:moveTo>
                    <a:pt x="0" y="0"/>
                  </a:moveTo>
                  <a:lnTo>
                    <a:pt x="0"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5905400" y="2876925"/>
              <a:ext cx="449125" cy="1403700"/>
            </a:xfrm>
            <a:custGeom>
              <a:avLst/>
              <a:gdLst/>
              <a:ahLst/>
              <a:cxnLst/>
              <a:rect l="l" t="t" r="r" b="b"/>
              <a:pathLst>
                <a:path w="17965" h="56148" extrusionOk="0">
                  <a:moveTo>
                    <a:pt x="11958" y="0"/>
                  </a:moveTo>
                  <a:cubicBezTo>
                    <a:pt x="11905" y="0"/>
                    <a:pt x="11850" y="4"/>
                    <a:pt x="11794" y="13"/>
                  </a:cubicBezTo>
                  <a:cubicBezTo>
                    <a:pt x="10517" y="195"/>
                    <a:pt x="10122" y="1806"/>
                    <a:pt x="9970" y="3083"/>
                  </a:cubicBezTo>
                  <a:cubicBezTo>
                    <a:pt x="9848" y="3903"/>
                    <a:pt x="9088" y="5484"/>
                    <a:pt x="8237" y="5818"/>
                  </a:cubicBezTo>
                  <a:cubicBezTo>
                    <a:pt x="8049" y="5889"/>
                    <a:pt x="7887" y="5921"/>
                    <a:pt x="7747" y="5921"/>
                  </a:cubicBezTo>
                  <a:cubicBezTo>
                    <a:pt x="6621" y="5921"/>
                    <a:pt x="6991" y="3850"/>
                    <a:pt x="7721" y="3174"/>
                  </a:cubicBezTo>
                  <a:cubicBezTo>
                    <a:pt x="7933" y="2992"/>
                    <a:pt x="8237" y="2870"/>
                    <a:pt x="8481" y="2688"/>
                  </a:cubicBezTo>
                  <a:cubicBezTo>
                    <a:pt x="8936" y="2414"/>
                    <a:pt x="9636" y="1776"/>
                    <a:pt x="9848" y="1289"/>
                  </a:cubicBezTo>
                  <a:cubicBezTo>
                    <a:pt x="10111" y="612"/>
                    <a:pt x="9901" y="154"/>
                    <a:pt x="9401" y="154"/>
                  </a:cubicBezTo>
                  <a:cubicBezTo>
                    <a:pt x="9206" y="154"/>
                    <a:pt x="8966" y="224"/>
                    <a:pt x="8693" y="378"/>
                  </a:cubicBezTo>
                  <a:cubicBezTo>
                    <a:pt x="7052" y="1320"/>
                    <a:pt x="5654" y="1259"/>
                    <a:pt x="4438" y="2900"/>
                  </a:cubicBezTo>
                  <a:cubicBezTo>
                    <a:pt x="3222" y="4542"/>
                    <a:pt x="2219" y="6426"/>
                    <a:pt x="1885" y="8463"/>
                  </a:cubicBezTo>
                  <a:cubicBezTo>
                    <a:pt x="1642" y="9770"/>
                    <a:pt x="1702" y="11077"/>
                    <a:pt x="1672" y="12384"/>
                  </a:cubicBezTo>
                  <a:cubicBezTo>
                    <a:pt x="1520" y="17946"/>
                    <a:pt x="1672" y="23478"/>
                    <a:pt x="1581" y="29010"/>
                  </a:cubicBezTo>
                  <a:cubicBezTo>
                    <a:pt x="1520" y="31685"/>
                    <a:pt x="1581" y="34451"/>
                    <a:pt x="1155" y="37095"/>
                  </a:cubicBezTo>
                  <a:cubicBezTo>
                    <a:pt x="973" y="38190"/>
                    <a:pt x="365" y="39162"/>
                    <a:pt x="213" y="40196"/>
                  </a:cubicBezTo>
                  <a:cubicBezTo>
                    <a:pt x="0" y="41655"/>
                    <a:pt x="547" y="43509"/>
                    <a:pt x="912" y="45059"/>
                  </a:cubicBezTo>
                  <a:cubicBezTo>
                    <a:pt x="973" y="45393"/>
                    <a:pt x="1064" y="45728"/>
                    <a:pt x="1125" y="46032"/>
                  </a:cubicBezTo>
                  <a:cubicBezTo>
                    <a:pt x="1490" y="48251"/>
                    <a:pt x="2067" y="50804"/>
                    <a:pt x="3556" y="52567"/>
                  </a:cubicBezTo>
                  <a:cubicBezTo>
                    <a:pt x="4739" y="53974"/>
                    <a:pt x="6605" y="54902"/>
                    <a:pt x="8385" y="54902"/>
                  </a:cubicBezTo>
                  <a:cubicBezTo>
                    <a:pt x="9258" y="54902"/>
                    <a:pt x="10111" y="54678"/>
                    <a:pt x="10851" y="54178"/>
                  </a:cubicBezTo>
                  <a:cubicBezTo>
                    <a:pt x="11195" y="53942"/>
                    <a:pt x="11492" y="53844"/>
                    <a:pt x="11751" y="53844"/>
                  </a:cubicBezTo>
                  <a:cubicBezTo>
                    <a:pt x="13011" y="53844"/>
                    <a:pt x="13392" y="56147"/>
                    <a:pt x="13984" y="56147"/>
                  </a:cubicBezTo>
                  <a:cubicBezTo>
                    <a:pt x="14166" y="56147"/>
                    <a:pt x="14368" y="55930"/>
                    <a:pt x="14620" y="55363"/>
                  </a:cubicBezTo>
                  <a:cubicBezTo>
                    <a:pt x="17964" y="47886"/>
                    <a:pt x="10821" y="25241"/>
                    <a:pt x="9757" y="14998"/>
                  </a:cubicBezTo>
                  <a:cubicBezTo>
                    <a:pt x="9696" y="14451"/>
                    <a:pt x="9636" y="13873"/>
                    <a:pt x="9788" y="13326"/>
                  </a:cubicBezTo>
                  <a:cubicBezTo>
                    <a:pt x="10487" y="11107"/>
                    <a:pt x="12797" y="9527"/>
                    <a:pt x="13435" y="7095"/>
                  </a:cubicBezTo>
                  <a:cubicBezTo>
                    <a:pt x="13702" y="6176"/>
                    <a:pt x="14026" y="0"/>
                    <a:pt x="11958"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4946400" y="2890150"/>
              <a:ext cx="406575" cy="475175"/>
            </a:xfrm>
            <a:custGeom>
              <a:avLst/>
              <a:gdLst/>
              <a:ahLst/>
              <a:cxnLst/>
              <a:rect l="l" t="t" r="r" b="b"/>
              <a:pathLst>
                <a:path w="16263" h="19007" extrusionOk="0">
                  <a:moveTo>
                    <a:pt x="1277" y="1"/>
                  </a:moveTo>
                  <a:lnTo>
                    <a:pt x="1277" y="1"/>
                  </a:lnTo>
                  <a:cubicBezTo>
                    <a:pt x="1338" y="4134"/>
                    <a:pt x="1125" y="7964"/>
                    <a:pt x="882" y="11551"/>
                  </a:cubicBezTo>
                  <a:cubicBezTo>
                    <a:pt x="761" y="13283"/>
                    <a:pt x="639" y="14499"/>
                    <a:pt x="1" y="15958"/>
                  </a:cubicBezTo>
                  <a:cubicBezTo>
                    <a:pt x="2767" y="17113"/>
                    <a:pt x="4712" y="18542"/>
                    <a:pt x="7691" y="18846"/>
                  </a:cubicBezTo>
                  <a:cubicBezTo>
                    <a:pt x="8608" y="18939"/>
                    <a:pt x="9613" y="19007"/>
                    <a:pt x="10633" y="19007"/>
                  </a:cubicBezTo>
                  <a:cubicBezTo>
                    <a:pt x="12624" y="19007"/>
                    <a:pt x="14675" y="18747"/>
                    <a:pt x="16262" y="17904"/>
                  </a:cubicBezTo>
                  <a:cubicBezTo>
                    <a:pt x="14317" y="12736"/>
                    <a:pt x="14803" y="7417"/>
                    <a:pt x="14682" y="2189"/>
                  </a:cubicBezTo>
                  <a:cubicBezTo>
                    <a:pt x="14652" y="1490"/>
                    <a:pt x="14652" y="760"/>
                    <a:pt x="14652" y="61"/>
                  </a:cubicBezTo>
                  <a:lnTo>
                    <a:pt x="1277" y="1"/>
                  </a:ln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4354450" y="3154175"/>
              <a:ext cx="1502325" cy="1805950"/>
            </a:xfrm>
            <a:custGeom>
              <a:avLst/>
              <a:gdLst/>
              <a:ahLst/>
              <a:cxnLst/>
              <a:rect l="l" t="t" r="r" b="b"/>
              <a:pathLst>
                <a:path w="60093" h="72238" extrusionOk="0">
                  <a:moveTo>
                    <a:pt x="29401" y="0"/>
                  </a:moveTo>
                  <a:cubicBezTo>
                    <a:pt x="28891" y="0"/>
                    <a:pt x="28382" y="6"/>
                    <a:pt x="27873" y="17"/>
                  </a:cubicBezTo>
                  <a:cubicBezTo>
                    <a:pt x="21825" y="139"/>
                    <a:pt x="8481" y="3361"/>
                    <a:pt x="4833" y="8163"/>
                  </a:cubicBezTo>
                  <a:cubicBezTo>
                    <a:pt x="1" y="14455"/>
                    <a:pt x="2584" y="23604"/>
                    <a:pt x="7508" y="29045"/>
                  </a:cubicBezTo>
                  <a:cubicBezTo>
                    <a:pt x="6080" y="37191"/>
                    <a:pt x="4742" y="45671"/>
                    <a:pt x="4621" y="53969"/>
                  </a:cubicBezTo>
                  <a:cubicBezTo>
                    <a:pt x="4560" y="59805"/>
                    <a:pt x="6080" y="65611"/>
                    <a:pt x="6384" y="71447"/>
                  </a:cubicBezTo>
                  <a:lnTo>
                    <a:pt x="56172" y="72237"/>
                  </a:lnTo>
                  <a:cubicBezTo>
                    <a:pt x="57631" y="59623"/>
                    <a:pt x="57114" y="47313"/>
                    <a:pt x="57175" y="34638"/>
                  </a:cubicBezTo>
                  <a:cubicBezTo>
                    <a:pt x="57175" y="33088"/>
                    <a:pt x="57205" y="31507"/>
                    <a:pt x="57448" y="29957"/>
                  </a:cubicBezTo>
                  <a:cubicBezTo>
                    <a:pt x="57752" y="28346"/>
                    <a:pt x="58299" y="26826"/>
                    <a:pt x="58603" y="25215"/>
                  </a:cubicBezTo>
                  <a:cubicBezTo>
                    <a:pt x="60093" y="17312"/>
                    <a:pt x="55685" y="7494"/>
                    <a:pt x="48360" y="3847"/>
                  </a:cubicBezTo>
                  <a:cubicBezTo>
                    <a:pt x="42552" y="943"/>
                    <a:pt x="35933" y="0"/>
                    <a:pt x="294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4811900" y="2658875"/>
              <a:ext cx="116275" cy="154325"/>
            </a:xfrm>
            <a:custGeom>
              <a:avLst/>
              <a:gdLst/>
              <a:ahLst/>
              <a:cxnLst/>
              <a:rect l="l" t="t" r="r" b="b"/>
              <a:pathLst>
                <a:path w="4651" h="6173" extrusionOk="0">
                  <a:moveTo>
                    <a:pt x="2090" y="0"/>
                  </a:moveTo>
                  <a:cubicBezTo>
                    <a:pt x="1754" y="0"/>
                    <a:pt x="1407" y="86"/>
                    <a:pt x="1065" y="285"/>
                  </a:cubicBezTo>
                  <a:cubicBezTo>
                    <a:pt x="274" y="741"/>
                    <a:pt x="1" y="1653"/>
                    <a:pt x="183" y="2443"/>
                  </a:cubicBezTo>
                  <a:cubicBezTo>
                    <a:pt x="335" y="3203"/>
                    <a:pt x="821" y="3932"/>
                    <a:pt x="1308" y="4601"/>
                  </a:cubicBezTo>
                  <a:cubicBezTo>
                    <a:pt x="1521" y="4905"/>
                    <a:pt x="1764" y="5209"/>
                    <a:pt x="1976" y="5513"/>
                  </a:cubicBezTo>
                  <a:cubicBezTo>
                    <a:pt x="2159" y="5786"/>
                    <a:pt x="2402" y="6090"/>
                    <a:pt x="2797" y="6151"/>
                  </a:cubicBezTo>
                  <a:cubicBezTo>
                    <a:pt x="2876" y="6165"/>
                    <a:pt x="2951" y="6172"/>
                    <a:pt x="3023" y="6172"/>
                  </a:cubicBezTo>
                  <a:cubicBezTo>
                    <a:pt x="4651" y="6172"/>
                    <a:pt x="4644" y="2684"/>
                    <a:pt x="4469" y="1957"/>
                  </a:cubicBezTo>
                  <a:cubicBezTo>
                    <a:pt x="4257" y="1015"/>
                    <a:pt x="3243" y="0"/>
                    <a:pt x="2090"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5308875" y="2658375"/>
              <a:ext cx="140600" cy="159800"/>
            </a:xfrm>
            <a:custGeom>
              <a:avLst/>
              <a:gdLst/>
              <a:ahLst/>
              <a:cxnLst/>
              <a:rect l="l" t="t" r="r" b="b"/>
              <a:pathLst>
                <a:path w="5624" h="6392" extrusionOk="0">
                  <a:moveTo>
                    <a:pt x="4499" y="1"/>
                  </a:moveTo>
                  <a:cubicBezTo>
                    <a:pt x="2128" y="1"/>
                    <a:pt x="1" y="4712"/>
                    <a:pt x="1520" y="6050"/>
                  </a:cubicBezTo>
                  <a:cubicBezTo>
                    <a:pt x="1672" y="6202"/>
                    <a:pt x="1885" y="6354"/>
                    <a:pt x="2159" y="6384"/>
                  </a:cubicBezTo>
                  <a:cubicBezTo>
                    <a:pt x="2198" y="6389"/>
                    <a:pt x="2238" y="6392"/>
                    <a:pt x="2276" y="6392"/>
                  </a:cubicBezTo>
                  <a:cubicBezTo>
                    <a:pt x="2682" y="6392"/>
                    <a:pt x="3034" y="6114"/>
                    <a:pt x="3283" y="5837"/>
                  </a:cubicBezTo>
                  <a:cubicBezTo>
                    <a:pt x="3314" y="5806"/>
                    <a:pt x="3314" y="5776"/>
                    <a:pt x="3344" y="5776"/>
                  </a:cubicBezTo>
                  <a:cubicBezTo>
                    <a:pt x="4469" y="4499"/>
                    <a:pt x="5229" y="2980"/>
                    <a:pt x="5533" y="1429"/>
                  </a:cubicBezTo>
                  <a:cubicBezTo>
                    <a:pt x="5593" y="1125"/>
                    <a:pt x="5624" y="822"/>
                    <a:pt x="5472" y="548"/>
                  </a:cubicBezTo>
                  <a:cubicBezTo>
                    <a:pt x="5320" y="244"/>
                    <a:pt x="4925" y="1"/>
                    <a:pt x="4499" y="1"/>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3779000" y="3161425"/>
              <a:ext cx="1187200" cy="1197050"/>
            </a:xfrm>
            <a:custGeom>
              <a:avLst/>
              <a:gdLst/>
              <a:ahLst/>
              <a:cxnLst/>
              <a:rect l="l" t="t" r="r" b="b"/>
              <a:pathLst>
                <a:path w="47488" h="47882" extrusionOk="0">
                  <a:moveTo>
                    <a:pt x="47487" y="1"/>
                  </a:moveTo>
                  <a:cubicBezTo>
                    <a:pt x="46484" y="62"/>
                    <a:pt x="45511" y="183"/>
                    <a:pt x="44508" y="335"/>
                  </a:cubicBezTo>
                  <a:cubicBezTo>
                    <a:pt x="38338" y="1338"/>
                    <a:pt x="32532" y="3831"/>
                    <a:pt x="27517" y="7691"/>
                  </a:cubicBezTo>
                  <a:cubicBezTo>
                    <a:pt x="22593" y="11521"/>
                    <a:pt x="18490" y="16323"/>
                    <a:pt x="14629" y="21247"/>
                  </a:cubicBezTo>
                  <a:cubicBezTo>
                    <a:pt x="11134" y="25715"/>
                    <a:pt x="7790" y="30336"/>
                    <a:pt x="4629" y="35047"/>
                  </a:cubicBezTo>
                  <a:cubicBezTo>
                    <a:pt x="3596" y="36597"/>
                    <a:pt x="2562" y="38147"/>
                    <a:pt x="2015" y="39910"/>
                  </a:cubicBezTo>
                  <a:cubicBezTo>
                    <a:pt x="1" y="46391"/>
                    <a:pt x="5697" y="47881"/>
                    <a:pt x="10702" y="47881"/>
                  </a:cubicBezTo>
                  <a:cubicBezTo>
                    <a:pt x="10908" y="47881"/>
                    <a:pt x="11113" y="47879"/>
                    <a:pt x="11316" y="47874"/>
                  </a:cubicBezTo>
                  <a:cubicBezTo>
                    <a:pt x="15602" y="47783"/>
                    <a:pt x="19888" y="46293"/>
                    <a:pt x="23201" y="43558"/>
                  </a:cubicBezTo>
                  <a:cubicBezTo>
                    <a:pt x="24569" y="42433"/>
                    <a:pt x="25754" y="41156"/>
                    <a:pt x="26970" y="39849"/>
                  </a:cubicBezTo>
                  <a:cubicBezTo>
                    <a:pt x="29158" y="37478"/>
                    <a:pt x="31347" y="35381"/>
                    <a:pt x="32806" y="32524"/>
                  </a:cubicBezTo>
                  <a:cubicBezTo>
                    <a:pt x="33779" y="30609"/>
                    <a:pt x="34842" y="28725"/>
                    <a:pt x="35876" y="26840"/>
                  </a:cubicBezTo>
                  <a:cubicBezTo>
                    <a:pt x="36500" y="25711"/>
                    <a:pt x="40031" y="17983"/>
                    <a:pt x="41807" y="17983"/>
                  </a:cubicBezTo>
                  <a:cubicBezTo>
                    <a:pt x="41847" y="17983"/>
                    <a:pt x="41886" y="17987"/>
                    <a:pt x="41925" y="17995"/>
                  </a:cubicBezTo>
                  <a:cubicBezTo>
                    <a:pt x="42806" y="18177"/>
                    <a:pt x="43718" y="18329"/>
                    <a:pt x="44660" y="18451"/>
                  </a:cubicBezTo>
                  <a:cubicBezTo>
                    <a:pt x="44660" y="16141"/>
                    <a:pt x="44812" y="13831"/>
                    <a:pt x="44903" y="11521"/>
                  </a:cubicBezTo>
                  <a:cubicBezTo>
                    <a:pt x="44964" y="10274"/>
                    <a:pt x="45025" y="9028"/>
                    <a:pt x="45055" y="7782"/>
                  </a:cubicBezTo>
                  <a:cubicBezTo>
                    <a:pt x="45055" y="6961"/>
                    <a:pt x="44599" y="5746"/>
                    <a:pt x="44812" y="4986"/>
                  </a:cubicBezTo>
                  <a:cubicBezTo>
                    <a:pt x="45299" y="3131"/>
                    <a:pt x="46241" y="1399"/>
                    <a:pt x="474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5270125" y="3176625"/>
              <a:ext cx="1074500" cy="1191450"/>
            </a:xfrm>
            <a:custGeom>
              <a:avLst/>
              <a:gdLst/>
              <a:ahLst/>
              <a:cxnLst/>
              <a:rect l="l" t="t" r="r" b="b"/>
              <a:pathLst>
                <a:path w="42980" h="47658" extrusionOk="0">
                  <a:moveTo>
                    <a:pt x="0" y="1"/>
                  </a:moveTo>
                  <a:lnTo>
                    <a:pt x="0" y="17843"/>
                  </a:lnTo>
                  <a:cubicBezTo>
                    <a:pt x="943" y="17721"/>
                    <a:pt x="1854" y="17569"/>
                    <a:pt x="2736" y="17387"/>
                  </a:cubicBezTo>
                  <a:cubicBezTo>
                    <a:pt x="2738" y="17386"/>
                    <a:pt x="2740" y="17386"/>
                    <a:pt x="2742" y="17386"/>
                  </a:cubicBezTo>
                  <a:cubicBezTo>
                    <a:pt x="3322" y="17386"/>
                    <a:pt x="13409" y="34870"/>
                    <a:pt x="14681" y="36567"/>
                  </a:cubicBezTo>
                  <a:cubicBezTo>
                    <a:pt x="18299" y="41369"/>
                    <a:pt x="22676" y="46324"/>
                    <a:pt x="28907" y="47448"/>
                  </a:cubicBezTo>
                  <a:cubicBezTo>
                    <a:pt x="29686" y="47584"/>
                    <a:pt x="30520" y="47657"/>
                    <a:pt x="31374" y="47657"/>
                  </a:cubicBezTo>
                  <a:cubicBezTo>
                    <a:pt x="35282" y="47657"/>
                    <a:pt x="39583" y="46132"/>
                    <a:pt x="40731" y="42190"/>
                  </a:cubicBezTo>
                  <a:cubicBezTo>
                    <a:pt x="42980" y="34439"/>
                    <a:pt x="34530" y="24560"/>
                    <a:pt x="30062" y="19089"/>
                  </a:cubicBezTo>
                  <a:cubicBezTo>
                    <a:pt x="24408" y="12098"/>
                    <a:pt x="15411" y="1916"/>
                    <a:pt x="5776" y="791"/>
                  </a:cubicBezTo>
                  <a:cubicBezTo>
                    <a:pt x="2979" y="487"/>
                    <a:pt x="2827" y="396"/>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4830150" y="2293575"/>
              <a:ext cx="587425" cy="669775"/>
            </a:xfrm>
            <a:custGeom>
              <a:avLst/>
              <a:gdLst/>
              <a:ahLst/>
              <a:cxnLst/>
              <a:rect l="l" t="t" r="r" b="b"/>
              <a:pathLst>
                <a:path w="23497" h="26791" extrusionOk="0">
                  <a:moveTo>
                    <a:pt x="14151" y="1"/>
                  </a:moveTo>
                  <a:cubicBezTo>
                    <a:pt x="13696" y="1"/>
                    <a:pt x="13293" y="262"/>
                    <a:pt x="12918" y="550"/>
                  </a:cubicBezTo>
                  <a:cubicBezTo>
                    <a:pt x="12554" y="824"/>
                    <a:pt x="12159" y="1128"/>
                    <a:pt x="11672" y="1158"/>
                  </a:cubicBezTo>
                  <a:cubicBezTo>
                    <a:pt x="9301" y="1340"/>
                    <a:pt x="6687" y="1553"/>
                    <a:pt x="4681" y="3134"/>
                  </a:cubicBezTo>
                  <a:cubicBezTo>
                    <a:pt x="2705" y="4684"/>
                    <a:pt x="1520" y="7176"/>
                    <a:pt x="1003" y="9578"/>
                  </a:cubicBezTo>
                  <a:cubicBezTo>
                    <a:pt x="0" y="14623"/>
                    <a:pt x="1186" y="20186"/>
                    <a:pt x="3860" y="24563"/>
                  </a:cubicBezTo>
                  <a:cubicBezTo>
                    <a:pt x="4286" y="25323"/>
                    <a:pt x="4803" y="26022"/>
                    <a:pt x="5563" y="26447"/>
                  </a:cubicBezTo>
                  <a:cubicBezTo>
                    <a:pt x="5867" y="26630"/>
                    <a:pt x="6231" y="26721"/>
                    <a:pt x="6596" y="26751"/>
                  </a:cubicBezTo>
                  <a:cubicBezTo>
                    <a:pt x="6711" y="26762"/>
                    <a:pt x="6828" y="26766"/>
                    <a:pt x="6947" y="26766"/>
                  </a:cubicBezTo>
                  <a:cubicBezTo>
                    <a:pt x="8207" y="26766"/>
                    <a:pt x="9644" y="26221"/>
                    <a:pt x="10700" y="26082"/>
                  </a:cubicBezTo>
                  <a:cubicBezTo>
                    <a:pt x="11448" y="25980"/>
                    <a:pt x="12206" y="25920"/>
                    <a:pt x="12961" y="25920"/>
                  </a:cubicBezTo>
                  <a:cubicBezTo>
                    <a:pt x="14228" y="25920"/>
                    <a:pt x="15487" y="26089"/>
                    <a:pt x="16687" y="26508"/>
                  </a:cubicBezTo>
                  <a:cubicBezTo>
                    <a:pt x="17226" y="26690"/>
                    <a:pt x="17723" y="26791"/>
                    <a:pt x="18175" y="26791"/>
                  </a:cubicBezTo>
                  <a:cubicBezTo>
                    <a:pt x="19226" y="26791"/>
                    <a:pt x="20028" y="26246"/>
                    <a:pt x="20517" y="24927"/>
                  </a:cubicBezTo>
                  <a:cubicBezTo>
                    <a:pt x="21399" y="22617"/>
                    <a:pt x="22432" y="20246"/>
                    <a:pt x="22888" y="17784"/>
                  </a:cubicBezTo>
                  <a:cubicBezTo>
                    <a:pt x="23496" y="14532"/>
                    <a:pt x="23314" y="11097"/>
                    <a:pt x="22068" y="7997"/>
                  </a:cubicBezTo>
                  <a:cubicBezTo>
                    <a:pt x="20852" y="4957"/>
                    <a:pt x="18815" y="2252"/>
                    <a:pt x="16353" y="64"/>
                  </a:cubicBezTo>
                  <a:cubicBezTo>
                    <a:pt x="15988" y="459"/>
                    <a:pt x="15502" y="763"/>
                    <a:pt x="14955" y="945"/>
                  </a:cubicBezTo>
                  <a:cubicBezTo>
                    <a:pt x="15168" y="520"/>
                    <a:pt x="14681" y="3"/>
                    <a:pt x="14225" y="3"/>
                  </a:cubicBezTo>
                  <a:cubicBezTo>
                    <a:pt x="14201" y="1"/>
                    <a:pt x="14176" y="1"/>
                    <a:pt x="141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4811150" y="2999875"/>
              <a:ext cx="701400" cy="433025"/>
            </a:xfrm>
            <a:custGeom>
              <a:avLst/>
              <a:gdLst/>
              <a:ahLst/>
              <a:cxnLst/>
              <a:rect l="l" t="t" r="r" b="b"/>
              <a:pathLst>
                <a:path w="28056" h="17321" extrusionOk="0">
                  <a:moveTo>
                    <a:pt x="13242" y="0"/>
                  </a:moveTo>
                  <a:cubicBezTo>
                    <a:pt x="10451" y="0"/>
                    <a:pt x="7662" y="260"/>
                    <a:pt x="4924" y="779"/>
                  </a:cubicBezTo>
                  <a:cubicBezTo>
                    <a:pt x="3952" y="961"/>
                    <a:pt x="2949" y="1204"/>
                    <a:pt x="2128" y="1751"/>
                  </a:cubicBezTo>
                  <a:cubicBezTo>
                    <a:pt x="699" y="2694"/>
                    <a:pt x="0" y="4487"/>
                    <a:pt x="61" y="6189"/>
                  </a:cubicBezTo>
                  <a:cubicBezTo>
                    <a:pt x="122" y="7891"/>
                    <a:pt x="851" y="9502"/>
                    <a:pt x="1824" y="10900"/>
                  </a:cubicBezTo>
                  <a:cubicBezTo>
                    <a:pt x="4751" y="15139"/>
                    <a:pt x="9591" y="17321"/>
                    <a:pt x="14578" y="17321"/>
                  </a:cubicBezTo>
                  <a:cubicBezTo>
                    <a:pt x="16064" y="17321"/>
                    <a:pt x="17563" y="17127"/>
                    <a:pt x="19028" y="16736"/>
                  </a:cubicBezTo>
                  <a:cubicBezTo>
                    <a:pt x="23922" y="15429"/>
                    <a:pt x="28056" y="9502"/>
                    <a:pt x="27812" y="4487"/>
                  </a:cubicBezTo>
                  <a:cubicBezTo>
                    <a:pt x="27752" y="3727"/>
                    <a:pt x="27600" y="2906"/>
                    <a:pt x="27022" y="2390"/>
                  </a:cubicBezTo>
                  <a:cubicBezTo>
                    <a:pt x="26688" y="2086"/>
                    <a:pt x="26232" y="1964"/>
                    <a:pt x="25806" y="1812"/>
                  </a:cubicBezTo>
                  <a:cubicBezTo>
                    <a:pt x="21735" y="602"/>
                    <a:pt x="17487" y="0"/>
                    <a:pt x="132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6110550" y="2659150"/>
              <a:ext cx="150500" cy="347300"/>
            </a:xfrm>
            <a:custGeom>
              <a:avLst/>
              <a:gdLst/>
              <a:ahLst/>
              <a:cxnLst/>
              <a:rect l="l" t="t" r="r" b="b"/>
              <a:pathLst>
                <a:path w="6020" h="13892" fill="none" extrusionOk="0">
                  <a:moveTo>
                    <a:pt x="1" y="13891"/>
                  </a:moveTo>
                  <a:lnTo>
                    <a:pt x="6019" y="0"/>
                  </a:ln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3"/>
            <p:cNvSpPr/>
            <p:nvPr/>
          </p:nvSpPr>
          <p:spPr>
            <a:xfrm>
              <a:off x="4361300" y="2956250"/>
              <a:ext cx="134525" cy="158100"/>
            </a:xfrm>
            <a:custGeom>
              <a:avLst/>
              <a:gdLst/>
              <a:ahLst/>
              <a:cxnLst/>
              <a:rect l="l" t="t" r="r" b="b"/>
              <a:pathLst>
                <a:path w="5381" h="6324" extrusionOk="0">
                  <a:moveTo>
                    <a:pt x="0" y="1"/>
                  </a:moveTo>
                  <a:lnTo>
                    <a:pt x="0" y="6323"/>
                  </a:lnTo>
                  <a:lnTo>
                    <a:pt x="5380" y="3071"/>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4519350" y="3694875"/>
              <a:ext cx="1229525" cy="1535750"/>
            </a:xfrm>
            <a:custGeom>
              <a:avLst/>
              <a:gdLst/>
              <a:ahLst/>
              <a:cxnLst/>
              <a:rect l="l" t="t" r="r" b="b"/>
              <a:pathLst>
                <a:path w="49181" h="61430" extrusionOk="0">
                  <a:moveTo>
                    <a:pt x="24013" y="0"/>
                  </a:moveTo>
                  <a:cubicBezTo>
                    <a:pt x="10730" y="0"/>
                    <a:pt x="0" y="10760"/>
                    <a:pt x="0" y="24013"/>
                  </a:cubicBezTo>
                  <a:lnTo>
                    <a:pt x="0" y="61430"/>
                  </a:lnTo>
                  <a:lnTo>
                    <a:pt x="49181" y="61430"/>
                  </a:lnTo>
                  <a:lnTo>
                    <a:pt x="49181" y="24013"/>
                  </a:lnTo>
                  <a:cubicBezTo>
                    <a:pt x="49181" y="10760"/>
                    <a:pt x="38451" y="0"/>
                    <a:pt x="251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53"/>
          <p:cNvGrpSpPr/>
          <p:nvPr/>
        </p:nvGrpSpPr>
        <p:grpSpPr>
          <a:xfrm>
            <a:off x="7401250" y="2735393"/>
            <a:ext cx="1671184" cy="2440924"/>
            <a:chOff x="6795049" y="1179275"/>
            <a:chExt cx="1268451" cy="1852694"/>
          </a:xfrm>
        </p:grpSpPr>
        <p:sp>
          <p:nvSpPr>
            <p:cNvPr id="871" name="Google Shape;871;p5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3"/>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ítulo 2">
            <a:extLst>
              <a:ext uri="{FF2B5EF4-FFF2-40B4-BE49-F238E27FC236}">
                <a16:creationId xmlns:a16="http://schemas.microsoft.com/office/drawing/2014/main" id="{FBF5D82A-4D94-4ABC-B129-D6F4755E3A17}"/>
              </a:ext>
            </a:extLst>
          </p:cNvPr>
          <p:cNvSpPr>
            <a:spLocks noGrp="1"/>
          </p:cNvSpPr>
          <p:nvPr>
            <p:ph type="subTitle" idx="1"/>
          </p:nvPr>
        </p:nvSpPr>
        <p:spPr/>
        <p:txBody>
          <a:bodyPr/>
          <a:lstStyle/>
          <a:p>
            <a:endParaRPr lang="es-MX"/>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9"/>
          <p:cNvSpPr/>
          <p:nvPr/>
        </p:nvSpPr>
        <p:spPr>
          <a:xfrm>
            <a:off x="887100" y="18471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txBox="1">
            <a:spLocks noGrp="1"/>
          </p:cNvSpPr>
          <p:nvPr>
            <p:ph type="title"/>
          </p:nvPr>
        </p:nvSpPr>
        <p:spPr>
          <a:xfrm>
            <a:off x="4438625" y="445025"/>
            <a:ext cx="3457800" cy="11670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Problemática</a:t>
            </a:r>
            <a:endParaRPr dirty="0"/>
          </a:p>
        </p:txBody>
      </p:sp>
      <p:sp>
        <p:nvSpPr>
          <p:cNvPr id="678" name="Google Shape;678;p49"/>
          <p:cNvSpPr txBox="1">
            <a:spLocks noGrp="1"/>
          </p:cNvSpPr>
          <p:nvPr>
            <p:ph type="subTitle" idx="1"/>
          </p:nvPr>
        </p:nvSpPr>
        <p:spPr>
          <a:xfrm>
            <a:off x="4438625" y="1956325"/>
            <a:ext cx="3992100" cy="241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1A1A1A"/>
              </a:buClr>
              <a:buSzPts val="1100"/>
              <a:buFont typeface="Arial"/>
              <a:buNone/>
            </a:pPr>
            <a:r>
              <a:rPr lang="es-MX" dirty="0"/>
              <a:t>Ante la creciente incertidumbre de los partidos políticos sobre la aceptación que tienen en la sociedad, es necesario saber de una manera confiable su nivel de aceptación para que puedan crear sus propuestas para la sociedad.</a:t>
            </a:r>
            <a:endParaRPr lang="en-US" dirty="0"/>
          </a:p>
        </p:txBody>
      </p:sp>
      <p:grpSp>
        <p:nvGrpSpPr>
          <p:cNvPr id="679" name="Google Shape;679;p49"/>
          <p:cNvGrpSpPr/>
          <p:nvPr/>
        </p:nvGrpSpPr>
        <p:grpSpPr>
          <a:xfrm>
            <a:off x="1351240" y="1411690"/>
            <a:ext cx="2625203" cy="2874889"/>
            <a:chOff x="5807650" y="1609575"/>
            <a:chExt cx="2505443" cy="2743738"/>
          </a:xfrm>
        </p:grpSpPr>
        <p:sp>
          <p:nvSpPr>
            <p:cNvPr id="680" name="Google Shape;680;p49"/>
            <p:cNvSpPr/>
            <p:nvPr/>
          </p:nvSpPr>
          <p:spPr>
            <a:xfrm>
              <a:off x="6742830" y="3258654"/>
              <a:ext cx="693129" cy="962729"/>
            </a:xfrm>
            <a:custGeom>
              <a:avLst/>
              <a:gdLst/>
              <a:ahLst/>
              <a:cxnLst/>
              <a:rect l="l" t="t" r="r" b="b"/>
              <a:pathLst>
                <a:path w="14531" h="20183" fill="none" extrusionOk="0">
                  <a:moveTo>
                    <a:pt x="14530" y="20183"/>
                  </a:moveTo>
                  <a:lnTo>
                    <a:pt x="10609" y="0"/>
                  </a:lnTo>
                  <a:lnTo>
                    <a:pt x="5594" y="0"/>
                  </a:lnTo>
                  <a:lnTo>
                    <a:pt x="1" y="20183"/>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9"/>
            <p:cNvSpPr/>
            <p:nvPr/>
          </p:nvSpPr>
          <p:spPr>
            <a:xfrm>
              <a:off x="6512338" y="2147550"/>
              <a:ext cx="1259948" cy="1249025"/>
            </a:xfrm>
            <a:custGeom>
              <a:avLst/>
              <a:gdLst/>
              <a:ahLst/>
              <a:cxnLst/>
              <a:rect l="l" t="t" r="r" b="b"/>
              <a:pathLst>
                <a:path w="26414" h="26185" extrusionOk="0">
                  <a:moveTo>
                    <a:pt x="20094" y="1"/>
                  </a:moveTo>
                  <a:cubicBezTo>
                    <a:pt x="19455" y="1"/>
                    <a:pt x="18807" y="132"/>
                    <a:pt x="18177" y="405"/>
                  </a:cubicBezTo>
                  <a:cubicBezTo>
                    <a:pt x="16323" y="1165"/>
                    <a:pt x="15654" y="2898"/>
                    <a:pt x="15380" y="4782"/>
                  </a:cubicBezTo>
                  <a:cubicBezTo>
                    <a:pt x="15137" y="6484"/>
                    <a:pt x="14803" y="8217"/>
                    <a:pt x="14408" y="9919"/>
                  </a:cubicBezTo>
                  <a:cubicBezTo>
                    <a:pt x="13921" y="11865"/>
                    <a:pt x="13344" y="13840"/>
                    <a:pt x="12158" y="15482"/>
                  </a:cubicBezTo>
                  <a:cubicBezTo>
                    <a:pt x="11034" y="17062"/>
                    <a:pt x="9605" y="17822"/>
                    <a:pt x="7751" y="18308"/>
                  </a:cubicBezTo>
                  <a:cubicBezTo>
                    <a:pt x="5927" y="18795"/>
                    <a:pt x="3830" y="19585"/>
                    <a:pt x="2128" y="20497"/>
                  </a:cubicBezTo>
                  <a:cubicBezTo>
                    <a:pt x="0" y="21652"/>
                    <a:pt x="456" y="23415"/>
                    <a:pt x="2371" y="24661"/>
                  </a:cubicBezTo>
                  <a:cubicBezTo>
                    <a:pt x="3344" y="25299"/>
                    <a:pt x="4499" y="25603"/>
                    <a:pt x="5654" y="25816"/>
                  </a:cubicBezTo>
                  <a:cubicBezTo>
                    <a:pt x="6995" y="26063"/>
                    <a:pt x="8356" y="26184"/>
                    <a:pt x="9717" y="26184"/>
                  </a:cubicBezTo>
                  <a:cubicBezTo>
                    <a:pt x="12548" y="26184"/>
                    <a:pt x="15376" y="25657"/>
                    <a:pt x="18025" y="24631"/>
                  </a:cubicBezTo>
                  <a:cubicBezTo>
                    <a:pt x="19696" y="23962"/>
                    <a:pt x="21368" y="23080"/>
                    <a:pt x="22554" y="21713"/>
                  </a:cubicBezTo>
                  <a:cubicBezTo>
                    <a:pt x="23648" y="20436"/>
                    <a:pt x="24499" y="18825"/>
                    <a:pt x="25076" y="17062"/>
                  </a:cubicBezTo>
                  <a:cubicBezTo>
                    <a:pt x="26201" y="13627"/>
                    <a:pt x="26414" y="9615"/>
                    <a:pt x="25867" y="6545"/>
                  </a:cubicBezTo>
                  <a:cubicBezTo>
                    <a:pt x="25532" y="4630"/>
                    <a:pt x="24894" y="2655"/>
                    <a:pt x="23435" y="1348"/>
                  </a:cubicBezTo>
                  <a:cubicBezTo>
                    <a:pt x="22480" y="472"/>
                    <a:pt x="21304" y="1"/>
                    <a:pt x="2009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9"/>
            <p:cNvSpPr/>
            <p:nvPr/>
          </p:nvSpPr>
          <p:spPr>
            <a:xfrm>
              <a:off x="6953096" y="1629800"/>
              <a:ext cx="519071" cy="369150"/>
            </a:xfrm>
            <a:custGeom>
              <a:avLst/>
              <a:gdLst/>
              <a:ahLst/>
              <a:cxnLst/>
              <a:rect l="l" t="t" r="r" b="b"/>
              <a:pathLst>
                <a:path w="10882" h="7739" extrusionOk="0">
                  <a:moveTo>
                    <a:pt x="3576" y="0"/>
                  </a:moveTo>
                  <a:cubicBezTo>
                    <a:pt x="3470" y="0"/>
                    <a:pt x="3369" y="22"/>
                    <a:pt x="3283" y="43"/>
                  </a:cubicBezTo>
                  <a:cubicBezTo>
                    <a:pt x="2676" y="195"/>
                    <a:pt x="2251" y="1014"/>
                    <a:pt x="2280" y="1622"/>
                  </a:cubicBezTo>
                  <a:lnTo>
                    <a:pt x="2280" y="1622"/>
                  </a:lnTo>
                  <a:cubicBezTo>
                    <a:pt x="2279" y="1610"/>
                    <a:pt x="2269" y="1605"/>
                    <a:pt x="2252" y="1605"/>
                  </a:cubicBezTo>
                  <a:cubicBezTo>
                    <a:pt x="2143" y="1605"/>
                    <a:pt x="1759" y="1811"/>
                    <a:pt x="1733" y="1837"/>
                  </a:cubicBezTo>
                  <a:cubicBezTo>
                    <a:pt x="1520" y="2019"/>
                    <a:pt x="1399" y="2232"/>
                    <a:pt x="1338" y="2505"/>
                  </a:cubicBezTo>
                  <a:cubicBezTo>
                    <a:pt x="1216" y="3053"/>
                    <a:pt x="1277" y="3721"/>
                    <a:pt x="1490" y="4208"/>
                  </a:cubicBezTo>
                  <a:cubicBezTo>
                    <a:pt x="426" y="4967"/>
                    <a:pt x="0" y="6578"/>
                    <a:pt x="1247" y="7430"/>
                  </a:cubicBezTo>
                  <a:cubicBezTo>
                    <a:pt x="1542" y="7639"/>
                    <a:pt x="1902" y="7738"/>
                    <a:pt x="2265" y="7738"/>
                  </a:cubicBezTo>
                  <a:cubicBezTo>
                    <a:pt x="2797" y="7738"/>
                    <a:pt x="3335" y="7523"/>
                    <a:pt x="3678" y="7126"/>
                  </a:cubicBezTo>
                  <a:cubicBezTo>
                    <a:pt x="4195" y="7490"/>
                    <a:pt x="4864" y="7612"/>
                    <a:pt x="5502" y="7673"/>
                  </a:cubicBezTo>
                  <a:cubicBezTo>
                    <a:pt x="5863" y="7704"/>
                    <a:pt x="6224" y="7719"/>
                    <a:pt x="6585" y="7719"/>
                  </a:cubicBezTo>
                  <a:cubicBezTo>
                    <a:pt x="7621" y="7719"/>
                    <a:pt x="8652" y="7594"/>
                    <a:pt x="9666" y="7369"/>
                  </a:cubicBezTo>
                  <a:cubicBezTo>
                    <a:pt x="10001" y="7278"/>
                    <a:pt x="10365" y="7217"/>
                    <a:pt x="10578" y="6943"/>
                  </a:cubicBezTo>
                  <a:cubicBezTo>
                    <a:pt x="10791" y="6670"/>
                    <a:pt x="10882" y="6305"/>
                    <a:pt x="10791" y="5971"/>
                  </a:cubicBezTo>
                  <a:cubicBezTo>
                    <a:pt x="10669" y="5636"/>
                    <a:pt x="10335" y="5363"/>
                    <a:pt x="9970" y="5302"/>
                  </a:cubicBezTo>
                  <a:cubicBezTo>
                    <a:pt x="10335" y="4937"/>
                    <a:pt x="10396" y="4329"/>
                    <a:pt x="10153" y="3904"/>
                  </a:cubicBezTo>
                  <a:cubicBezTo>
                    <a:pt x="9930" y="3533"/>
                    <a:pt x="9526" y="3323"/>
                    <a:pt x="9122" y="3323"/>
                  </a:cubicBezTo>
                  <a:cubicBezTo>
                    <a:pt x="9029" y="3323"/>
                    <a:pt x="8936" y="3334"/>
                    <a:pt x="8845" y="3357"/>
                  </a:cubicBezTo>
                  <a:cubicBezTo>
                    <a:pt x="9058" y="2992"/>
                    <a:pt x="9301" y="2566"/>
                    <a:pt x="9149" y="2171"/>
                  </a:cubicBezTo>
                  <a:cubicBezTo>
                    <a:pt x="9058" y="1898"/>
                    <a:pt x="8845" y="1715"/>
                    <a:pt x="8633" y="1594"/>
                  </a:cubicBezTo>
                  <a:cubicBezTo>
                    <a:pt x="8390" y="1442"/>
                    <a:pt x="8146" y="1320"/>
                    <a:pt x="7873" y="1320"/>
                  </a:cubicBezTo>
                  <a:cubicBezTo>
                    <a:pt x="7842" y="1316"/>
                    <a:pt x="7812" y="1314"/>
                    <a:pt x="7780" y="1314"/>
                  </a:cubicBezTo>
                  <a:cubicBezTo>
                    <a:pt x="7563" y="1314"/>
                    <a:pt x="7333" y="1407"/>
                    <a:pt x="7174" y="1594"/>
                  </a:cubicBezTo>
                  <a:cubicBezTo>
                    <a:pt x="7083" y="1229"/>
                    <a:pt x="6839" y="925"/>
                    <a:pt x="6535" y="682"/>
                  </a:cubicBezTo>
                  <a:cubicBezTo>
                    <a:pt x="6231" y="469"/>
                    <a:pt x="5867" y="347"/>
                    <a:pt x="5502" y="226"/>
                  </a:cubicBezTo>
                  <a:cubicBezTo>
                    <a:pt x="5076" y="135"/>
                    <a:pt x="4651" y="43"/>
                    <a:pt x="4225" y="43"/>
                  </a:cubicBezTo>
                  <a:cubicBezTo>
                    <a:pt x="4073" y="43"/>
                    <a:pt x="3891" y="13"/>
                    <a:pt x="3709" y="13"/>
                  </a:cubicBezTo>
                  <a:cubicBezTo>
                    <a:pt x="3664" y="4"/>
                    <a:pt x="3620" y="0"/>
                    <a:pt x="357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9"/>
            <p:cNvSpPr/>
            <p:nvPr/>
          </p:nvSpPr>
          <p:spPr>
            <a:xfrm>
              <a:off x="6966119" y="2008405"/>
              <a:ext cx="417613" cy="890893"/>
            </a:xfrm>
            <a:custGeom>
              <a:avLst/>
              <a:gdLst/>
              <a:ahLst/>
              <a:cxnLst/>
              <a:rect l="l" t="t" r="r" b="b"/>
              <a:pathLst>
                <a:path w="8755" h="18677" extrusionOk="0">
                  <a:moveTo>
                    <a:pt x="4379" y="1"/>
                  </a:moveTo>
                  <a:cubicBezTo>
                    <a:pt x="4298" y="1"/>
                    <a:pt x="4216" y="3"/>
                    <a:pt x="4135" y="9"/>
                  </a:cubicBezTo>
                  <a:cubicBezTo>
                    <a:pt x="3344" y="100"/>
                    <a:pt x="2585" y="222"/>
                    <a:pt x="1794" y="374"/>
                  </a:cubicBezTo>
                  <a:cubicBezTo>
                    <a:pt x="1673" y="404"/>
                    <a:pt x="1521" y="435"/>
                    <a:pt x="1429" y="526"/>
                  </a:cubicBezTo>
                  <a:cubicBezTo>
                    <a:pt x="1126" y="800"/>
                    <a:pt x="1278" y="1255"/>
                    <a:pt x="1247" y="1590"/>
                  </a:cubicBezTo>
                  <a:cubicBezTo>
                    <a:pt x="1217" y="2046"/>
                    <a:pt x="1034" y="2471"/>
                    <a:pt x="913" y="2897"/>
                  </a:cubicBezTo>
                  <a:cubicBezTo>
                    <a:pt x="609" y="4143"/>
                    <a:pt x="700" y="5450"/>
                    <a:pt x="670" y="6727"/>
                  </a:cubicBezTo>
                  <a:cubicBezTo>
                    <a:pt x="578" y="8642"/>
                    <a:pt x="122" y="10496"/>
                    <a:pt x="31" y="12380"/>
                  </a:cubicBezTo>
                  <a:cubicBezTo>
                    <a:pt x="1" y="12867"/>
                    <a:pt x="1" y="13353"/>
                    <a:pt x="62" y="13809"/>
                  </a:cubicBezTo>
                  <a:cubicBezTo>
                    <a:pt x="92" y="14447"/>
                    <a:pt x="214" y="15055"/>
                    <a:pt x="335" y="15663"/>
                  </a:cubicBezTo>
                  <a:cubicBezTo>
                    <a:pt x="426" y="16180"/>
                    <a:pt x="548" y="16727"/>
                    <a:pt x="822" y="17213"/>
                  </a:cubicBezTo>
                  <a:cubicBezTo>
                    <a:pt x="1217" y="17943"/>
                    <a:pt x="1885" y="18034"/>
                    <a:pt x="2554" y="18399"/>
                  </a:cubicBezTo>
                  <a:cubicBezTo>
                    <a:pt x="2884" y="18582"/>
                    <a:pt x="3246" y="18677"/>
                    <a:pt x="3609" y="18677"/>
                  </a:cubicBezTo>
                  <a:cubicBezTo>
                    <a:pt x="3848" y="18677"/>
                    <a:pt x="4087" y="18635"/>
                    <a:pt x="4317" y="18551"/>
                  </a:cubicBezTo>
                  <a:cubicBezTo>
                    <a:pt x="4803" y="18399"/>
                    <a:pt x="5199" y="18125"/>
                    <a:pt x="5594" y="17821"/>
                  </a:cubicBezTo>
                  <a:cubicBezTo>
                    <a:pt x="5867" y="17608"/>
                    <a:pt x="6110" y="17365"/>
                    <a:pt x="6323" y="17092"/>
                  </a:cubicBezTo>
                  <a:cubicBezTo>
                    <a:pt x="6566" y="16727"/>
                    <a:pt x="6718" y="16301"/>
                    <a:pt x="6870" y="15906"/>
                  </a:cubicBezTo>
                  <a:cubicBezTo>
                    <a:pt x="7235" y="14690"/>
                    <a:pt x="7630" y="13505"/>
                    <a:pt x="7934" y="12259"/>
                  </a:cubicBezTo>
                  <a:cubicBezTo>
                    <a:pt x="8512" y="9705"/>
                    <a:pt x="8572" y="7061"/>
                    <a:pt x="8633" y="4417"/>
                  </a:cubicBezTo>
                  <a:cubicBezTo>
                    <a:pt x="8664" y="3596"/>
                    <a:pt x="8755" y="2562"/>
                    <a:pt x="8451" y="1772"/>
                  </a:cubicBezTo>
                  <a:cubicBezTo>
                    <a:pt x="8177" y="982"/>
                    <a:pt x="7387" y="739"/>
                    <a:pt x="6597" y="465"/>
                  </a:cubicBezTo>
                  <a:cubicBezTo>
                    <a:pt x="5882" y="245"/>
                    <a:pt x="5143" y="1"/>
                    <a:pt x="437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9"/>
            <p:cNvSpPr/>
            <p:nvPr/>
          </p:nvSpPr>
          <p:spPr>
            <a:xfrm>
              <a:off x="6716737" y="2027676"/>
              <a:ext cx="381362" cy="830839"/>
            </a:xfrm>
            <a:custGeom>
              <a:avLst/>
              <a:gdLst/>
              <a:ahLst/>
              <a:cxnLst/>
              <a:rect l="l" t="t" r="r" b="b"/>
              <a:pathLst>
                <a:path w="7995" h="17418" extrusionOk="0">
                  <a:moveTo>
                    <a:pt x="7022" y="0"/>
                  </a:moveTo>
                  <a:cubicBezTo>
                    <a:pt x="6171" y="31"/>
                    <a:pt x="5047" y="335"/>
                    <a:pt x="4317" y="821"/>
                  </a:cubicBezTo>
                  <a:cubicBezTo>
                    <a:pt x="2949" y="1733"/>
                    <a:pt x="2341" y="3465"/>
                    <a:pt x="1855" y="5046"/>
                  </a:cubicBezTo>
                  <a:cubicBezTo>
                    <a:pt x="1612" y="5806"/>
                    <a:pt x="1308" y="6596"/>
                    <a:pt x="1065" y="7417"/>
                  </a:cubicBezTo>
                  <a:cubicBezTo>
                    <a:pt x="822" y="8146"/>
                    <a:pt x="578" y="8876"/>
                    <a:pt x="487" y="9605"/>
                  </a:cubicBezTo>
                  <a:cubicBezTo>
                    <a:pt x="335" y="10426"/>
                    <a:pt x="366" y="11308"/>
                    <a:pt x="305" y="12159"/>
                  </a:cubicBezTo>
                  <a:cubicBezTo>
                    <a:pt x="305" y="12615"/>
                    <a:pt x="1" y="14256"/>
                    <a:pt x="274" y="14590"/>
                  </a:cubicBezTo>
                  <a:cubicBezTo>
                    <a:pt x="457" y="14803"/>
                    <a:pt x="609" y="14712"/>
                    <a:pt x="791" y="14925"/>
                  </a:cubicBezTo>
                  <a:cubicBezTo>
                    <a:pt x="2797" y="15685"/>
                    <a:pt x="4803" y="16475"/>
                    <a:pt x="6718" y="17417"/>
                  </a:cubicBezTo>
                  <a:cubicBezTo>
                    <a:pt x="6688" y="17204"/>
                    <a:pt x="6657" y="16992"/>
                    <a:pt x="6657" y="16779"/>
                  </a:cubicBezTo>
                  <a:cubicBezTo>
                    <a:pt x="6475" y="14317"/>
                    <a:pt x="6657" y="11794"/>
                    <a:pt x="7235" y="9332"/>
                  </a:cubicBezTo>
                  <a:cubicBezTo>
                    <a:pt x="7539" y="7994"/>
                    <a:pt x="7995" y="6627"/>
                    <a:pt x="7995" y="5228"/>
                  </a:cubicBezTo>
                  <a:cubicBezTo>
                    <a:pt x="7995" y="4438"/>
                    <a:pt x="7873" y="3678"/>
                    <a:pt x="7691" y="2918"/>
                  </a:cubicBezTo>
                  <a:cubicBezTo>
                    <a:pt x="7509" y="1946"/>
                    <a:pt x="7265" y="973"/>
                    <a:pt x="70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9"/>
            <p:cNvSpPr/>
            <p:nvPr/>
          </p:nvSpPr>
          <p:spPr>
            <a:xfrm>
              <a:off x="7174906" y="2024433"/>
              <a:ext cx="359610" cy="1102586"/>
            </a:xfrm>
            <a:custGeom>
              <a:avLst/>
              <a:gdLst/>
              <a:ahLst/>
              <a:cxnLst/>
              <a:rect l="l" t="t" r="r" b="b"/>
              <a:pathLst>
                <a:path w="7539" h="23115" extrusionOk="0">
                  <a:moveTo>
                    <a:pt x="3150" y="0"/>
                  </a:moveTo>
                  <a:cubicBezTo>
                    <a:pt x="3028" y="0"/>
                    <a:pt x="2918" y="31"/>
                    <a:pt x="2828" y="99"/>
                  </a:cubicBezTo>
                  <a:cubicBezTo>
                    <a:pt x="2463" y="372"/>
                    <a:pt x="2250" y="1771"/>
                    <a:pt x="2068" y="2196"/>
                  </a:cubicBezTo>
                  <a:cubicBezTo>
                    <a:pt x="1764" y="2956"/>
                    <a:pt x="1429" y="3716"/>
                    <a:pt x="1065" y="4445"/>
                  </a:cubicBezTo>
                  <a:cubicBezTo>
                    <a:pt x="882" y="4810"/>
                    <a:pt x="670" y="5175"/>
                    <a:pt x="609" y="5600"/>
                  </a:cubicBezTo>
                  <a:cubicBezTo>
                    <a:pt x="548" y="5874"/>
                    <a:pt x="548" y="6178"/>
                    <a:pt x="548" y="6482"/>
                  </a:cubicBezTo>
                  <a:cubicBezTo>
                    <a:pt x="548" y="8306"/>
                    <a:pt x="518" y="10129"/>
                    <a:pt x="518" y="11953"/>
                  </a:cubicBezTo>
                  <a:cubicBezTo>
                    <a:pt x="518" y="13594"/>
                    <a:pt x="670" y="15236"/>
                    <a:pt x="426" y="16877"/>
                  </a:cubicBezTo>
                  <a:cubicBezTo>
                    <a:pt x="305" y="17667"/>
                    <a:pt x="153" y="18458"/>
                    <a:pt x="1" y="19248"/>
                  </a:cubicBezTo>
                  <a:cubicBezTo>
                    <a:pt x="1217" y="20160"/>
                    <a:pt x="2463" y="21193"/>
                    <a:pt x="3436" y="22348"/>
                  </a:cubicBezTo>
                  <a:cubicBezTo>
                    <a:pt x="3817" y="22813"/>
                    <a:pt x="4317" y="23115"/>
                    <a:pt x="4825" y="23115"/>
                  </a:cubicBezTo>
                  <a:cubicBezTo>
                    <a:pt x="5248" y="23115"/>
                    <a:pt x="5677" y="22906"/>
                    <a:pt x="6050" y="22409"/>
                  </a:cubicBezTo>
                  <a:cubicBezTo>
                    <a:pt x="6475" y="21862"/>
                    <a:pt x="6566" y="21133"/>
                    <a:pt x="6627" y="20464"/>
                  </a:cubicBezTo>
                  <a:cubicBezTo>
                    <a:pt x="7113" y="15327"/>
                    <a:pt x="7539" y="10160"/>
                    <a:pt x="6779" y="5053"/>
                  </a:cubicBezTo>
                  <a:cubicBezTo>
                    <a:pt x="6627" y="3989"/>
                    <a:pt x="6414" y="2895"/>
                    <a:pt x="5837" y="2014"/>
                  </a:cubicBezTo>
                  <a:cubicBezTo>
                    <a:pt x="5517" y="1508"/>
                    <a:pt x="4010" y="0"/>
                    <a:pt x="315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p:cNvSpPr/>
            <p:nvPr/>
          </p:nvSpPr>
          <p:spPr>
            <a:xfrm>
              <a:off x="6312232" y="3252978"/>
              <a:ext cx="215365" cy="416039"/>
            </a:xfrm>
            <a:custGeom>
              <a:avLst/>
              <a:gdLst/>
              <a:ahLst/>
              <a:cxnLst/>
              <a:rect l="l" t="t" r="r" b="b"/>
              <a:pathLst>
                <a:path w="4515" h="8722" extrusionOk="0">
                  <a:moveTo>
                    <a:pt x="2670" y="1"/>
                  </a:moveTo>
                  <a:cubicBezTo>
                    <a:pt x="2430" y="1"/>
                    <a:pt x="2175" y="56"/>
                    <a:pt x="1915" y="180"/>
                  </a:cubicBezTo>
                  <a:cubicBezTo>
                    <a:pt x="1368" y="423"/>
                    <a:pt x="1095" y="636"/>
                    <a:pt x="943" y="1213"/>
                  </a:cubicBezTo>
                  <a:cubicBezTo>
                    <a:pt x="669" y="2338"/>
                    <a:pt x="456" y="3493"/>
                    <a:pt x="335" y="4679"/>
                  </a:cubicBezTo>
                  <a:cubicBezTo>
                    <a:pt x="244" y="5256"/>
                    <a:pt x="183" y="5834"/>
                    <a:pt x="152" y="6442"/>
                  </a:cubicBezTo>
                  <a:cubicBezTo>
                    <a:pt x="92" y="7110"/>
                    <a:pt x="0" y="7536"/>
                    <a:pt x="396" y="8144"/>
                  </a:cubicBezTo>
                  <a:cubicBezTo>
                    <a:pt x="608" y="8448"/>
                    <a:pt x="973" y="8691"/>
                    <a:pt x="1338" y="8721"/>
                  </a:cubicBezTo>
                  <a:cubicBezTo>
                    <a:pt x="1581" y="8721"/>
                    <a:pt x="1794" y="8630"/>
                    <a:pt x="1976" y="8478"/>
                  </a:cubicBezTo>
                  <a:cubicBezTo>
                    <a:pt x="2159" y="8356"/>
                    <a:pt x="2311" y="8144"/>
                    <a:pt x="2432" y="7961"/>
                  </a:cubicBezTo>
                  <a:cubicBezTo>
                    <a:pt x="2888" y="7201"/>
                    <a:pt x="3101" y="6107"/>
                    <a:pt x="3344" y="5317"/>
                  </a:cubicBezTo>
                  <a:cubicBezTo>
                    <a:pt x="3739" y="4223"/>
                    <a:pt x="4073" y="3128"/>
                    <a:pt x="4317" y="1973"/>
                  </a:cubicBezTo>
                  <a:cubicBezTo>
                    <a:pt x="4515" y="1058"/>
                    <a:pt x="3725" y="1"/>
                    <a:pt x="26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9"/>
            <p:cNvSpPr/>
            <p:nvPr/>
          </p:nvSpPr>
          <p:spPr>
            <a:xfrm>
              <a:off x="6094763" y="3587793"/>
              <a:ext cx="350881" cy="213171"/>
            </a:xfrm>
            <a:custGeom>
              <a:avLst/>
              <a:gdLst/>
              <a:ahLst/>
              <a:cxnLst/>
              <a:rect l="l" t="t" r="r" b="b"/>
              <a:pathLst>
                <a:path w="7356" h="4469" extrusionOk="0">
                  <a:moveTo>
                    <a:pt x="4681" y="0"/>
                  </a:moveTo>
                  <a:cubicBezTo>
                    <a:pt x="4590" y="0"/>
                    <a:pt x="4529" y="0"/>
                    <a:pt x="4438" y="30"/>
                  </a:cubicBezTo>
                  <a:cubicBezTo>
                    <a:pt x="4377" y="61"/>
                    <a:pt x="4286" y="122"/>
                    <a:pt x="4225" y="182"/>
                  </a:cubicBezTo>
                  <a:cubicBezTo>
                    <a:pt x="3769" y="669"/>
                    <a:pt x="3252" y="1125"/>
                    <a:pt x="2675" y="1429"/>
                  </a:cubicBezTo>
                  <a:cubicBezTo>
                    <a:pt x="2067" y="1763"/>
                    <a:pt x="1429" y="2006"/>
                    <a:pt x="882" y="2432"/>
                  </a:cubicBezTo>
                  <a:cubicBezTo>
                    <a:pt x="365" y="2857"/>
                    <a:pt x="30" y="3830"/>
                    <a:pt x="0" y="4468"/>
                  </a:cubicBezTo>
                  <a:cubicBezTo>
                    <a:pt x="0" y="4438"/>
                    <a:pt x="2097" y="4073"/>
                    <a:pt x="2280" y="4043"/>
                  </a:cubicBezTo>
                  <a:cubicBezTo>
                    <a:pt x="3070" y="3830"/>
                    <a:pt x="3860" y="3617"/>
                    <a:pt x="4651" y="3344"/>
                  </a:cubicBezTo>
                  <a:cubicBezTo>
                    <a:pt x="5015" y="3222"/>
                    <a:pt x="5411" y="3070"/>
                    <a:pt x="5775" y="2918"/>
                  </a:cubicBezTo>
                  <a:cubicBezTo>
                    <a:pt x="6079" y="2796"/>
                    <a:pt x="6657" y="2675"/>
                    <a:pt x="6870" y="2432"/>
                  </a:cubicBezTo>
                  <a:cubicBezTo>
                    <a:pt x="7082" y="2219"/>
                    <a:pt x="7113" y="1733"/>
                    <a:pt x="7173" y="1459"/>
                  </a:cubicBezTo>
                  <a:cubicBezTo>
                    <a:pt x="7265" y="1003"/>
                    <a:pt x="7325" y="578"/>
                    <a:pt x="7356" y="122"/>
                  </a:cubicBezTo>
                  <a:cubicBezTo>
                    <a:pt x="6961" y="0"/>
                    <a:pt x="6566" y="0"/>
                    <a:pt x="61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9"/>
            <p:cNvSpPr/>
            <p:nvPr/>
          </p:nvSpPr>
          <p:spPr>
            <a:xfrm>
              <a:off x="6309322" y="2691057"/>
              <a:ext cx="1104875" cy="795254"/>
            </a:xfrm>
            <a:custGeom>
              <a:avLst/>
              <a:gdLst/>
              <a:ahLst/>
              <a:cxnLst/>
              <a:rect l="l" t="t" r="r" b="b"/>
              <a:pathLst>
                <a:path w="23163" h="16672" extrusionOk="0">
                  <a:moveTo>
                    <a:pt x="5082" y="1"/>
                  </a:moveTo>
                  <a:cubicBezTo>
                    <a:pt x="4243" y="1"/>
                    <a:pt x="3445" y="170"/>
                    <a:pt x="2797" y="926"/>
                  </a:cubicBezTo>
                  <a:cubicBezTo>
                    <a:pt x="1581" y="2355"/>
                    <a:pt x="1551" y="4513"/>
                    <a:pt x="1308" y="6276"/>
                  </a:cubicBezTo>
                  <a:cubicBezTo>
                    <a:pt x="1004" y="8465"/>
                    <a:pt x="1" y="14392"/>
                    <a:pt x="1" y="15212"/>
                  </a:cubicBezTo>
                  <a:cubicBezTo>
                    <a:pt x="700" y="15547"/>
                    <a:pt x="1399" y="15911"/>
                    <a:pt x="2159" y="16155"/>
                  </a:cubicBezTo>
                  <a:cubicBezTo>
                    <a:pt x="2858" y="16337"/>
                    <a:pt x="3557" y="16459"/>
                    <a:pt x="4226" y="16671"/>
                  </a:cubicBezTo>
                  <a:cubicBezTo>
                    <a:pt x="4469" y="15942"/>
                    <a:pt x="4773" y="14696"/>
                    <a:pt x="4834" y="14209"/>
                  </a:cubicBezTo>
                  <a:cubicBezTo>
                    <a:pt x="5046" y="12386"/>
                    <a:pt x="5563" y="10775"/>
                    <a:pt x="5867" y="8981"/>
                  </a:cubicBezTo>
                  <a:cubicBezTo>
                    <a:pt x="6019" y="8221"/>
                    <a:pt x="6232" y="7006"/>
                    <a:pt x="6992" y="6519"/>
                  </a:cubicBezTo>
                  <a:cubicBezTo>
                    <a:pt x="7221" y="6374"/>
                    <a:pt x="7458" y="6313"/>
                    <a:pt x="7699" y="6313"/>
                  </a:cubicBezTo>
                  <a:cubicBezTo>
                    <a:pt x="8670" y="6313"/>
                    <a:pt x="9689" y="7309"/>
                    <a:pt x="10396" y="7796"/>
                  </a:cubicBezTo>
                  <a:cubicBezTo>
                    <a:pt x="12037" y="8951"/>
                    <a:pt x="11490" y="10319"/>
                    <a:pt x="13405" y="11018"/>
                  </a:cubicBezTo>
                  <a:cubicBezTo>
                    <a:pt x="14220" y="11307"/>
                    <a:pt x="15502" y="11454"/>
                    <a:pt x="16841" y="11454"/>
                  </a:cubicBezTo>
                  <a:cubicBezTo>
                    <a:pt x="18598" y="11454"/>
                    <a:pt x="20455" y="11201"/>
                    <a:pt x="21490" y="10683"/>
                  </a:cubicBezTo>
                  <a:cubicBezTo>
                    <a:pt x="22585" y="10167"/>
                    <a:pt x="23162" y="8981"/>
                    <a:pt x="23101" y="7735"/>
                  </a:cubicBezTo>
                  <a:cubicBezTo>
                    <a:pt x="23041" y="6519"/>
                    <a:pt x="22372" y="5395"/>
                    <a:pt x="21460" y="4604"/>
                  </a:cubicBezTo>
                  <a:cubicBezTo>
                    <a:pt x="20548" y="3784"/>
                    <a:pt x="19423" y="3267"/>
                    <a:pt x="18268" y="2811"/>
                  </a:cubicBezTo>
                  <a:cubicBezTo>
                    <a:pt x="16293" y="2051"/>
                    <a:pt x="14226" y="1504"/>
                    <a:pt x="12159" y="1018"/>
                  </a:cubicBezTo>
                  <a:cubicBezTo>
                    <a:pt x="10396" y="592"/>
                    <a:pt x="8633" y="227"/>
                    <a:pt x="6840" y="106"/>
                  </a:cubicBezTo>
                  <a:cubicBezTo>
                    <a:pt x="6257" y="81"/>
                    <a:pt x="5660" y="1"/>
                    <a:pt x="50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9"/>
            <p:cNvSpPr/>
            <p:nvPr/>
          </p:nvSpPr>
          <p:spPr>
            <a:xfrm>
              <a:off x="6874771" y="2217623"/>
              <a:ext cx="68211" cy="520550"/>
            </a:xfrm>
            <a:custGeom>
              <a:avLst/>
              <a:gdLst/>
              <a:ahLst/>
              <a:cxnLst/>
              <a:rect l="l" t="t" r="r" b="b"/>
              <a:pathLst>
                <a:path w="1430" h="10913" fill="none" extrusionOk="0">
                  <a:moveTo>
                    <a:pt x="366" y="0"/>
                  </a:moveTo>
                  <a:cubicBezTo>
                    <a:pt x="1430" y="1155"/>
                    <a:pt x="761" y="3678"/>
                    <a:pt x="639" y="5076"/>
                  </a:cubicBezTo>
                  <a:cubicBezTo>
                    <a:pt x="487" y="7022"/>
                    <a:pt x="275" y="8967"/>
                    <a:pt x="1" y="1091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p:nvPr/>
          </p:nvSpPr>
          <p:spPr>
            <a:xfrm>
              <a:off x="7069058" y="1800857"/>
              <a:ext cx="211740" cy="258582"/>
            </a:xfrm>
            <a:custGeom>
              <a:avLst/>
              <a:gdLst/>
              <a:ahLst/>
              <a:cxnLst/>
              <a:rect l="l" t="t" r="r" b="b"/>
              <a:pathLst>
                <a:path w="4439" h="5421" extrusionOk="0">
                  <a:moveTo>
                    <a:pt x="1793" y="0"/>
                  </a:moveTo>
                  <a:cubicBezTo>
                    <a:pt x="1683" y="0"/>
                    <a:pt x="1571" y="14"/>
                    <a:pt x="1460" y="44"/>
                  </a:cubicBezTo>
                  <a:cubicBezTo>
                    <a:pt x="366" y="378"/>
                    <a:pt x="518" y="1503"/>
                    <a:pt x="548" y="2385"/>
                  </a:cubicBezTo>
                  <a:cubicBezTo>
                    <a:pt x="579" y="2871"/>
                    <a:pt x="518" y="3357"/>
                    <a:pt x="487" y="3874"/>
                  </a:cubicBezTo>
                  <a:cubicBezTo>
                    <a:pt x="487" y="4239"/>
                    <a:pt x="305" y="4543"/>
                    <a:pt x="1" y="4725"/>
                  </a:cubicBezTo>
                  <a:cubicBezTo>
                    <a:pt x="519" y="5243"/>
                    <a:pt x="1277" y="5421"/>
                    <a:pt x="1999" y="5421"/>
                  </a:cubicBezTo>
                  <a:cubicBezTo>
                    <a:pt x="2167" y="5421"/>
                    <a:pt x="2333" y="5411"/>
                    <a:pt x="2493" y="5394"/>
                  </a:cubicBezTo>
                  <a:cubicBezTo>
                    <a:pt x="3162" y="5333"/>
                    <a:pt x="3831" y="5151"/>
                    <a:pt x="4439" y="4847"/>
                  </a:cubicBezTo>
                  <a:cubicBezTo>
                    <a:pt x="3952" y="4178"/>
                    <a:pt x="4013" y="3327"/>
                    <a:pt x="3952" y="2537"/>
                  </a:cubicBezTo>
                  <a:cubicBezTo>
                    <a:pt x="3922" y="1837"/>
                    <a:pt x="3740" y="1138"/>
                    <a:pt x="3284" y="622"/>
                  </a:cubicBezTo>
                  <a:cubicBezTo>
                    <a:pt x="3071" y="348"/>
                    <a:pt x="2737" y="226"/>
                    <a:pt x="2433" y="135"/>
                  </a:cubicBezTo>
                  <a:cubicBezTo>
                    <a:pt x="2230" y="54"/>
                    <a:pt x="2014" y="0"/>
                    <a:pt x="17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p:nvPr/>
          </p:nvSpPr>
          <p:spPr>
            <a:xfrm>
              <a:off x="7071968" y="1929078"/>
              <a:ext cx="110235" cy="49322"/>
            </a:xfrm>
            <a:custGeom>
              <a:avLst/>
              <a:gdLst/>
              <a:ahLst/>
              <a:cxnLst/>
              <a:rect l="l" t="t" r="r" b="b"/>
              <a:pathLst>
                <a:path w="2311" h="1034" extrusionOk="0">
                  <a:moveTo>
                    <a:pt x="92" y="0"/>
                  </a:moveTo>
                  <a:cubicBezTo>
                    <a:pt x="92" y="1"/>
                    <a:pt x="92" y="31"/>
                    <a:pt x="122" y="31"/>
                  </a:cubicBezTo>
                  <a:lnTo>
                    <a:pt x="1" y="1034"/>
                  </a:lnTo>
                  <a:cubicBezTo>
                    <a:pt x="821" y="973"/>
                    <a:pt x="1612" y="700"/>
                    <a:pt x="2311" y="213"/>
                  </a:cubicBezTo>
                  <a:lnTo>
                    <a:pt x="2311" y="213"/>
                  </a:lnTo>
                  <a:cubicBezTo>
                    <a:pt x="2101" y="266"/>
                    <a:pt x="1886" y="288"/>
                    <a:pt x="1669" y="288"/>
                  </a:cubicBezTo>
                  <a:cubicBezTo>
                    <a:pt x="1134" y="288"/>
                    <a:pt x="590" y="152"/>
                    <a:pt x="9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p:cNvSpPr/>
            <p:nvPr/>
          </p:nvSpPr>
          <p:spPr>
            <a:xfrm>
              <a:off x="7048785" y="1647784"/>
              <a:ext cx="253764" cy="317587"/>
            </a:xfrm>
            <a:custGeom>
              <a:avLst/>
              <a:gdLst/>
              <a:ahLst/>
              <a:cxnLst/>
              <a:rect l="l" t="t" r="r" b="b"/>
              <a:pathLst>
                <a:path w="5320" h="6658" extrusionOk="0">
                  <a:moveTo>
                    <a:pt x="2797" y="1"/>
                  </a:moveTo>
                  <a:cubicBezTo>
                    <a:pt x="1946" y="1"/>
                    <a:pt x="791" y="548"/>
                    <a:pt x="426" y="1369"/>
                  </a:cubicBezTo>
                  <a:cubicBezTo>
                    <a:pt x="365" y="1429"/>
                    <a:pt x="365" y="1521"/>
                    <a:pt x="335" y="1612"/>
                  </a:cubicBezTo>
                  <a:cubicBezTo>
                    <a:pt x="152" y="2524"/>
                    <a:pt x="0" y="3314"/>
                    <a:pt x="183" y="4226"/>
                  </a:cubicBezTo>
                  <a:cubicBezTo>
                    <a:pt x="335" y="5107"/>
                    <a:pt x="396" y="5897"/>
                    <a:pt x="1277" y="6353"/>
                  </a:cubicBezTo>
                  <a:cubicBezTo>
                    <a:pt x="1703" y="6566"/>
                    <a:pt x="2159" y="6657"/>
                    <a:pt x="2614" y="6657"/>
                  </a:cubicBezTo>
                  <a:cubicBezTo>
                    <a:pt x="2918" y="6657"/>
                    <a:pt x="3192" y="6657"/>
                    <a:pt x="3496" y="6566"/>
                  </a:cubicBezTo>
                  <a:cubicBezTo>
                    <a:pt x="4225" y="6353"/>
                    <a:pt x="4803" y="5715"/>
                    <a:pt x="5046" y="4986"/>
                  </a:cubicBezTo>
                  <a:cubicBezTo>
                    <a:pt x="5320" y="4256"/>
                    <a:pt x="5289" y="3435"/>
                    <a:pt x="5168" y="2676"/>
                  </a:cubicBezTo>
                  <a:cubicBezTo>
                    <a:pt x="5046" y="2037"/>
                    <a:pt x="4833" y="1399"/>
                    <a:pt x="4438" y="882"/>
                  </a:cubicBezTo>
                  <a:cubicBezTo>
                    <a:pt x="4043" y="366"/>
                    <a:pt x="3435" y="1"/>
                    <a:pt x="27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9"/>
            <p:cNvSpPr/>
            <p:nvPr/>
          </p:nvSpPr>
          <p:spPr>
            <a:xfrm>
              <a:off x="6990780" y="1609575"/>
              <a:ext cx="355270" cy="242698"/>
            </a:xfrm>
            <a:custGeom>
              <a:avLst/>
              <a:gdLst/>
              <a:ahLst/>
              <a:cxnLst/>
              <a:rect l="l" t="t" r="r" b="b"/>
              <a:pathLst>
                <a:path w="7448" h="5088" extrusionOk="0">
                  <a:moveTo>
                    <a:pt x="3150" y="1"/>
                  </a:moveTo>
                  <a:cubicBezTo>
                    <a:pt x="2812" y="1"/>
                    <a:pt x="2478" y="75"/>
                    <a:pt x="2159" y="224"/>
                  </a:cubicBezTo>
                  <a:cubicBezTo>
                    <a:pt x="1490" y="589"/>
                    <a:pt x="1095" y="1318"/>
                    <a:pt x="1186" y="2018"/>
                  </a:cubicBezTo>
                  <a:cubicBezTo>
                    <a:pt x="609" y="2230"/>
                    <a:pt x="183" y="2747"/>
                    <a:pt x="92" y="3355"/>
                  </a:cubicBezTo>
                  <a:cubicBezTo>
                    <a:pt x="1" y="4054"/>
                    <a:pt x="426" y="4784"/>
                    <a:pt x="1034" y="5088"/>
                  </a:cubicBezTo>
                  <a:cubicBezTo>
                    <a:pt x="1125" y="4692"/>
                    <a:pt x="1277" y="4328"/>
                    <a:pt x="1612" y="4115"/>
                  </a:cubicBezTo>
                  <a:cubicBezTo>
                    <a:pt x="1916" y="3902"/>
                    <a:pt x="2159" y="3629"/>
                    <a:pt x="2341" y="3294"/>
                  </a:cubicBezTo>
                  <a:cubicBezTo>
                    <a:pt x="2523" y="2900"/>
                    <a:pt x="2614" y="2477"/>
                    <a:pt x="2675" y="2053"/>
                  </a:cubicBezTo>
                  <a:lnTo>
                    <a:pt x="2675" y="2053"/>
                  </a:lnTo>
                  <a:cubicBezTo>
                    <a:pt x="2669" y="2184"/>
                    <a:pt x="3620" y="2748"/>
                    <a:pt x="3770" y="2838"/>
                  </a:cubicBezTo>
                  <a:cubicBezTo>
                    <a:pt x="4012" y="2960"/>
                    <a:pt x="4245" y="3031"/>
                    <a:pt x="4485" y="3031"/>
                  </a:cubicBezTo>
                  <a:cubicBezTo>
                    <a:pt x="4665" y="3031"/>
                    <a:pt x="4850" y="2991"/>
                    <a:pt x="5046" y="2899"/>
                  </a:cubicBezTo>
                  <a:cubicBezTo>
                    <a:pt x="5107" y="3264"/>
                    <a:pt x="5137" y="3507"/>
                    <a:pt x="5411" y="3781"/>
                  </a:cubicBezTo>
                  <a:cubicBezTo>
                    <a:pt x="5563" y="3963"/>
                    <a:pt x="5806" y="4115"/>
                    <a:pt x="6049" y="4145"/>
                  </a:cubicBezTo>
                  <a:cubicBezTo>
                    <a:pt x="6083" y="4151"/>
                    <a:pt x="6116" y="4153"/>
                    <a:pt x="6150" y="4153"/>
                  </a:cubicBezTo>
                  <a:cubicBezTo>
                    <a:pt x="6298" y="4153"/>
                    <a:pt x="6442" y="4104"/>
                    <a:pt x="6566" y="4054"/>
                  </a:cubicBezTo>
                  <a:cubicBezTo>
                    <a:pt x="6870" y="3932"/>
                    <a:pt x="7144" y="3750"/>
                    <a:pt x="7296" y="3477"/>
                  </a:cubicBezTo>
                  <a:cubicBezTo>
                    <a:pt x="7387" y="3264"/>
                    <a:pt x="7448" y="3021"/>
                    <a:pt x="7387" y="2777"/>
                  </a:cubicBezTo>
                  <a:cubicBezTo>
                    <a:pt x="7356" y="2717"/>
                    <a:pt x="7356" y="2625"/>
                    <a:pt x="7296" y="2565"/>
                  </a:cubicBezTo>
                  <a:cubicBezTo>
                    <a:pt x="7204" y="2352"/>
                    <a:pt x="6961" y="2200"/>
                    <a:pt x="6718" y="2200"/>
                  </a:cubicBezTo>
                  <a:cubicBezTo>
                    <a:pt x="6931" y="1683"/>
                    <a:pt x="6870" y="1075"/>
                    <a:pt x="6475" y="650"/>
                  </a:cubicBezTo>
                  <a:cubicBezTo>
                    <a:pt x="6130" y="286"/>
                    <a:pt x="5686" y="173"/>
                    <a:pt x="5230" y="173"/>
                  </a:cubicBezTo>
                  <a:cubicBezTo>
                    <a:pt x="4923" y="173"/>
                    <a:pt x="4610" y="224"/>
                    <a:pt x="4317" y="285"/>
                  </a:cubicBezTo>
                  <a:cubicBezTo>
                    <a:pt x="4104" y="163"/>
                    <a:pt x="3800" y="72"/>
                    <a:pt x="3587" y="42"/>
                  </a:cubicBezTo>
                  <a:cubicBezTo>
                    <a:pt x="3441" y="15"/>
                    <a:pt x="3296" y="1"/>
                    <a:pt x="315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9"/>
            <p:cNvSpPr/>
            <p:nvPr/>
          </p:nvSpPr>
          <p:spPr>
            <a:xfrm>
              <a:off x="6477516" y="3626574"/>
              <a:ext cx="242745" cy="464360"/>
            </a:xfrm>
            <a:custGeom>
              <a:avLst/>
              <a:gdLst/>
              <a:ahLst/>
              <a:cxnLst/>
              <a:rect l="l" t="t" r="r" b="b"/>
              <a:pathLst>
                <a:path w="5089" h="9735" extrusionOk="0">
                  <a:moveTo>
                    <a:pt x="3004" y="0"/>
                  </a:moveTo>
                  <a:cubicBezTo>
                    <a:pt x="2743" y="0"/>
                    <a:pt x="2469" y="58"/>
                    <a:pt x="2189" y="190"/>
                  </a:cubicBezTo>
                  <a:cubicBezTo>
                    <a:pt x="1581" y="494"/>
                    <a:pt x="1277" y="707"/>
                    <a:pt x="1095" y="1345"/>
                  </a:cubicBezTo>
                  <a:cubicBezTo>
                    <a:pt x="760" y="2622"/>
                    <a:pt x="548" y="3898"/>
                    <a:pt x="365" y="5205"/>
                  </a:cubicBezTo>
                  <a:cubicBezTo>
                    <a:pt x="274" y="5844"/>
                    <a:pt x="213" y="6512"/>
                    <a:pt x="153" y="7181"/>
                  </a:cubicBezTo>
                  <a:cubicBezTo>
                    <a:pt x="92" y="7911"/>
                    <a:pt x="1" y="8397"/>
                    <a:pt x="426" y="9096"/>
                  </a:cubicBezTo>
                  <a:cubicBezTo>
                    <a:pt x="639" y="9430"/>
                    <a:pt x="1064" y="9674"/>
                    <a:pt x="1490" y="9734"/>
                  </a:cubicBezTo>
                  <a:cubicBezTo>
                    <a:pt x="1733" y="9734"/>
                    <a:pt x="1976" y="9643"/>
                    <a:pt x="2159" y="9491"/>
                  </a:cubicBezTo>
                  <a:cubicBezTo>
                    <a:pt x="2371" y="9309"/>
                    <a:pt x="2554" y="9126"/>
                    <a:pt x="2675" y="8883"/>
                  </a:cubicBezTo>
                  <a:cubicBezTo>
                    <a:pt x="3222" y="8032"/>
                    <a:pt x="3435" y="6816"/>
                    <a:pt x="3739" y="5965"/>
                  </a:cubicBezTo>
                  <a:cubicBezTo>
                    <a:pt x="4165" y="4749"/>
                    <a:pt x="4590" y="3503"/>
                    <a:pt x="4864" y="2227"/>
                  </a:cubicBezTo>
                  <a:cubicBezTo>
                    <a:pt x="5088" y="1205"/>
                    <a:pt x="4189" y="0"/>
                    <a:pt x="300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9"/>
            <p:cNvSpPr/>
            <p:nvPr/>
          </p:nvSpPr>
          <p:spPr>
            <a:xfrm>
              <a:off x="6344144" y="2903185"/>
              <a:ext cx="695991" cy="938354"/>
            </a:xfrm>
            <a:custGeom>
              <a:avLst/>
              <a:gdLst/>
              <a:ahLst/>
              <a:cxnLst/>
              <a:rect l="l" t="t" r="r" b="b"/>
              <a:pathLst>
                <a:path w="14591" h="19672" extrusionOk="0">
                  <a:moveTo>
                    <a:pt x="6186" y="0"/>
                  </a:moveTo>
                  <a:cubicBezTo>
                    <a:pt x="5295" y="0"/>
                    <a:pt x="4535" y="332"/>
                    <a:pt x="4316" y="1282"/>
                  </a:cubicBezTo>
                  <a:cubicBezTo>
                    <a:pt x="3708" y="3835"/>
                    <a:pt x="3101" y="6388"/>
                    <a:pt x="2523" y="8942"/>
                  </a:cubicBezTo>
                  <a:cubicBezTo>
                    <a:pt x="1672" y="12498"/>
                    <a:pt x="851" y="16024"/>
                    <a:pt x="0" y="19580"/>
                  </a:cubicBezTo>
                  <a:lnTo>
                    <a:pt x="7113" y="19671"/>
                  </a:lnTo>
                  <a:cubicBezTo>
                    <a:pt x="7114" y="19671"/>
                    <a:pt x="7116" y="19671"/>
                    <a:pt x="7117" y="19671"/>
                  </a:cubicBezTo>
                  <a:cubicBezTo>
                    <a:pt x="7636" y="19671"/>
                    <a:pt x="8754" y="14229"/>
                    <a:pt x="8876" y="13623"/>
                  </a:cubicBezTo>
                  <a:cubicBezTo>
                    <a:pt x="9256" y="11846"/>
                    <a:pt x="9425" y="10111"/>
                    <a:pt x="9453" y="8330"/>
                  </a:cubicBezTo>
                  <a:lnTo>
                    <a:pt x="9453" y="8330"/>
                  </a:lnTo>
                  <a:cubicBezTo>
                    <a:pt x="9453" y="8331"/>
                    <a:pt x="9453" y="8333"/>
                    <a:pt x="9453" y="8334"/>
                  </a:cubicBezTo>
                  <a:lnTo>
                    <a:pt x="9453" y="8305"/>
                  </a:lnTo>
                  <a:lnTo>
                    <a:pt x="9453" y="8305"/>
                  </a:lnTo>
                  <a:cubicBezTo>
                    <a:pt x="9453" y="8314"/>
                    <a:pt x="9453" y="8322"/>
                    <a:pt x="9453" y="8330"/>
                  </a:cubicBezTo>
                  <a:lnTo>
                    <a:pt x="9453" y="8330"/>
                  </a:lnTo>
                  <a:cubicBezTo>
                    <a:pt x="9423" y="8058"/>
                    <a:pt x="9423" y="7755"/>
                    <a:pt x="9453" y="7452"/>
                  </a:cubicBezTo>
                  <a:lnTo>
                    <a:pt x="9453" y="8305"/>
                  </a:lnTo>
                  <a:lnTo>
                    <a:pt x="9453" y="8305"/>
                  </a:lnTo>
                  <a:cubicBezTo>
                    <a:pt x="9458" y="7962"/>
                    <a:pt x="9458" y="7617"/>
                    <a:pt x="9453" y="7270"/>
                  </a:cubicBezTo>
                  <a:cubicBezTo>
                    <a:pt x="9484" y="7179"/>
                    <a:pt x="9484" y="7087"/>
                    <a:pt x="9514" y="6966"/>
                  </a:cubicBezTo>
                  <a:cubicBezTo>
                    <a:pt x="9848" y="6936"/>
                    <a:pt x="10213" y="6905"/>
                    <a:pt x="10547" y="6905"/>
                  </a:cubicBezTo>
                  <a:cubicBezTo>
                    <a:pt x="11885" y="6875"/>
                    <a:pt x="13253" y="6844"/>
                    <a:pt x="14590" y="6814"/>
                  </a:cubicBezTo>
                  <a:lnTo>
                    <a:pt x="11794" y="3470"/>
                  </a:lnTo>
                  <a:cubicBezTo>
                    <a:pt x="11095" y="2619"/>
                    <a:pt x="10395" y="1768"/>
                    <a:pt x="9514" y="1130"/>
                  </a:cubicBezTo>
                  <a:cubicBezTo>
                    <a:pt x="8864" y="621"/>
                    <a:pt x="7403" y="0"/>
                    <a:pt x="618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a:off x="6246739" y="3998071"/>
              <a:ext cx="387419" cy="225430"/>
            </a:xfrm>
            <a:custGeom>
              <a:avLst/>
              <a:gdLst/>
              <a:ahLst/>
              <a:cxnLst/>
              <a:rect l="l" t="t" r="r" b="b"/>
              <a:pathLst>
                <a:path w="8122" h="4726" extrusionOk="0">
                  <a:moveTo>
                    <a:pt x="5294" y="31"/>
                  </a:moveTo>
                  <a:cubicBezTo>
                    <a:pt x="5234" y="47"/>
                    <a:pt x="5165" y="47"/>
                    <a:pt x="5093" y="47"/>
                  </a:cubicBezTo>
                  <a:cubicBezTo>
                    <a:pt x="5021" y="47"/>
                    <a:pt x="4945" y="47"/>
                    <a:pt x="4869" y="62"/>
                  </a:cubicBezTo>
                  <a:cubicBezTo>
                    <a:pt x="4778" y="123"/>
                    <a:pt x="4717" y="183"/>
                    <a:pt x="4626" y="244"/>
                  </a:cubicBezTo>
                  <a:cubicBezTo>
                    <a:pt x="4109" y="761"/>
                    <a:pt x="3532" y="1247"/>
                    <a:pt x="2863" y="1612"/>
                  </a:cubicBezTo>
                  <a:cubicBezTo>
                    <a:pt x="2194" y="1977"/>
                    <a:pt x="1495" y="2250"/>
                    <a:pt x="887" y="2737"/>
                  </a:cubicBezTo>
                  <a:cubicBezTo>
                    <a:pt x="674" y="2889"/>
                    <a:pt x="462" y="3162"/>
                    <a:pt x="310" y="3436"/>
                  </a:cubicBezTo>
                  <a:cubicBezTo>
                    <a:pt x="0" y="4055"/>
                    <a:pt x="472" y="4726"/>
                    <a:pt x="1098" y="4726"/>
                  </a:cubicBezTo>
                  <a:cubicBezTo>
                    <a:pt x="1149" y="4726"/>
                    <a:pt x="1200" y="4721"/>
                    <a:pt x="1252" y="4712"/>
                  </a:cubicBezTo>
                  <a:cubicBezTo>
                    <a:pt x="1799" y="4621"/>
                    <a:pt x="2316" y="4530"/>
                    <a:pt x="2437" y="4500"/>
                  </a:cubicBezTo>
                  <a:cubicBezTo>
                    <a:pt x="3319" y="4317"/>
                    <a:pt x="4200" y="4074"/>
                    <a:pt x="5051" y="3770"/>
                  </a:cubicBezTo>
                  <a:cubicBezTo>
                    <a:pt x="5872" y="3496"/>
                    <a:pt x="6693" y="3193"/>
                    <a:pt x="7483" y="2828"/>
                  </a:cubicBezTo>
                  <a:cubicBezTo>
                    <a:pt x="7513" y="2797"/>
                    <a:pt x="7574" y="2767"/>
                    <a:pt x="7605" y="2737"/>
                  </a:cubicBezTo>
                  <a:cubicBezTo>
                    <a:pt x="7817" y="2493"/>
                    <a:pt x="7848" y="1977"/>
                    <a:pt x="7909" y="1673"/>
                  </a:cubicBezTo>
                  <a:cubicBezTo>
                    <a:pt x="8000" y="1186"/>
                    <a:pt x="8091" y="700"/>
                    <a:pt x="8121" y="214"/>
                  </a:cubicBezTo>
                  <a:cubicBezTo>
                    <a:pt x="7453" y="1"/>
                    <a:pt x="6693" y="92"/>
                    <a:pt x="6024" y="3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a:off x="7259004" y="2368406"/>
              <a:ext cx="92872" cy="310288"/>
            </a:xfrm>
            <a:custGeom>
              <a:avLst/>
              <a:gdLst/>
              <a:ahLst/>
              <a:cxnLst/>
              <a:rect l="l" t="t" r="r" b="b"/>
              <a:pathLst>
                <a:path w="1947" h="6505" fill="none" extrusionOk="0">
                  <a:moveTo>
                    <a:pt x="1825" y="0"/>
                  </a:moveTo>
                  <a:cubicBezTo>
                    <a:pt x="1855" y="1672"/>
                    <a:pt x="1885" y="3313"/>
                    <a:pt x="1946" y="4955"/>
                  </a:cubicBezTo>
                  <a:cubicBezTo>
                    <a:pt x="1946" y="5046"/>
                    <a:pt x="1946" y="5137"/>
                    <a:pt x="1916" y="5198"/>
                  </a:cubicBezTo>
                  <a:cubicBezTo>
                    <a:pt x="1855" y="5289"/>
                    <a:pt x="1794" y="5350"/>
                    <a:pt x="1703" y="5411"/>
                  </a:cubicBezTo>
                  <a:cubicBezTo>
                    <a:pt x="1156" y="5806"/>
                    <a:pt x="578" y="6171"/>
                    <a:pt x="1" y="6505"/>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6863180" y="2639540"/>
              <a:ext cx="527801" cy="274084"/>
            </a:xfrm>
            <a:custGeom>
              <a:avLst/>
              <a:gdLst/>
              <a:ahLst/>
              <a:cxnLst/>
              <a:rect l="l" t="t" r="r" b="b"/>
              <a:pathLst>
                <a:path w="11065" h="5746" extrusionOk="0">
                  <a:moveTo>
                    <a:pt x="9575" y="0"/>
                  </a:moveTo>
                  <a:cubicBezTo>
                    <a:pt x="9363" y="31"/>
                    <a:pt x="9180" y="152"/>
                    <a:pt x="8998" y="274"/>
                  </a:cubicBezTo>
                  <a:cubicBezTo>
                    <a:pt x="7661" y="1095"/>
                    <a:pt x="6262" y="1915"/>
                    <a:pt x="4712" y="2250"/>
                  </a:cubicBezTo>
                  <a:cubicBezTo>
                    <a:pt x="3648" y="2523"/>
                    <a:pt x="2463" y="2554"/>
                    <a:pt x="1521" y="3161"/>
                  </a:cubicBezTo>
                  <a:cubicBezTo>
                    <a:pt x="609" y="3739"/>
                    <a:pt x="1" y="5715"/>
                    <a:pt x="1642" y="5745"/>
                  </a:cubicBezTo>
                  <a:cubicBezTo>
                    <a:pt x="1946" y="5745"/>
                    <a:pt x="2220" y="5654"/>
                    <a:pt x="2493" y="5532"/>
                  </a:cubicBezTo>
                  <a:cubicBezTo>
                    <a:pt x="3192" y="5289"/>
                    <a:pt x="3861" y="5046"/>
                    <a:pt x="4560" y="4803"/>
                  </a:cubicBezTo>
                  <a:cubicBezTo>
                    <a:pt x="4651" y="4772"/>
                    <a:pt x="4743" y="4712"/>
                    <a:pt x="4834" y="4712"/>
                  </a:cubicBezTo>
                  <a:cubicBezTo>
                    <a:pt x="4955" y="4681"/>
                    <a:pt x="5046" y="4651"/>
                    <a:pt x="5138" y="4620"/>
                  </a:cubicBezTo>
                  <a:lnTo>
                    <a:pt x="5746" y="4620"/>
                  </a:lnTo>
                  <a:cubicBezTo>
                    <a:pt x="6451" y="4669"/>
                    <a:pt x="7141" y="4732"/>
                    <a:pt x="7819" y="4732"/>
                  </a:cubicBezTo>
                  <a:cubicBezTo>
                    <a:pt x="8836" y="4732"/>
                    <a:pt x="9825" y="4590"/>
                    <a:pt x="10791" y="4043"/>
                  </a:cubicBezTo>
                  <a:cubicBezTo>
                    <a:pt x="10852" y="4013"/>
                    <a:pt x="10882" y="3982"/>
                    <a:pt x="10943" y="3952"/>
                  </a:cubicBezTo>
                  <a:cubicBezTo>
                    <a:pt x="10974" y="3800"/>
                    <a:pt x="11004" y="3678"/>
                    <a:pt x="11034" y="3557"/>
                  </a:cubicBezTo>
                  <a:cubicBezTo>
                    <a:pt x="11065" y="3101"/>
                    <a:pt x="10943" y="2645"/>
                    <a:pt x="10761" y="2250"/>
                  </a:cubicBezTo>
                  <a:cubicBezTo>
                    <a:pt x="10457" y="1459"/>
                    <a:pt x="9940" y="760"/>
                    <a:pt x="95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6438354" y="2967200"/>
              <a:ext cx="593054" cy="490118"/>
            </a:xfrm>
            <a:custGeom>
              <a:avLst/>
              <a:gdLst/>
              <a:ahLst/>
              <a:cxnLst/>
              <a:rect l="l" t="t" r="r" b="b"/>
              <a:pathLst>
                <a:path w="12433" h="10275" fill="none" extrusionOk="0">
                  <a:moveTo>
                    <a:pt x="12433" y="5077"/>
                  </a:moveTo>
                  <a:cubicBezTo>
                    <a:pt x="9454" y="4104"/>
                    <a:pt x="6779" y="1824"/>
                    <a:pt x="4195" y="457"/>
                  </a:cubicBezTo>
                  <a:cubicBezTo>
                    <a:pt x="3740" y="213"/>
                    <a:pt x="3192" y="1"/>
                    <a:pt x="2736" y="183"/>
                  </a:cubicBezTo>
                  <a:cubicBezTo>
                    <a:pt x="2341" y="335"/>
                    <a:pt x="2129" y="700"/>
                    <a:pt x="1977" y="1065"/>
                  </a:cubicBezTo>
                  <a:cubicBezTo>
                    <a:pt x="1581" y="1855"/>
                    <a:pt x="1429" y="2767"/>
                    <a:pt x="1247" y="3648"/>
                  </a:cubicBezTo>
                  <a:cubicBezTo>
                    <a:pt x="852" y="5867"/>
                    <a:pt x="426" y="8086"/>
                    <a:pt x="1" y="1027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p:nvPr/>
          </p:nvSpPr>
          <p:spPr>
            <a:xfrm>
              <a:off x="6509429" y="2901945"/>
              <a:ext cx="806178" cy="23278"/>
            </a:xfrm>
            <a:custGeom>
              <a:avLst/>
              <a:gdLst/>
              <a:ahLst/>
              <a:cxnLst/>
              <a:rect l="l" t="t" r="r" b="b"/>
              <a:pathLst>
                <a:path w="16901" h="488" extrusionOk="0">
                  <a:moveTo>
                    <a:pt x="304" y="1"/>
                  </a:moveTo>
                  <a:cubicBezTo>
                    <a:pt x="122" y="1"/>
                    <a:pt x="0" y="153"/>
                    <a:pt x="61" y="305"/>
                  </a:cubicBezTo>
                  <a:cubicBezTo>
                    <a:pt x="91" y="426"/>
                    <a:pt x="183" y="487"/>
                    <a:pt x="304" y="487"/>
                  </a:cubicBezTo>
                  <a:lnTo>
                    <a:pt x="16657" y="487"/>
                  </a:lnTo>
                  <a:cubicBezTo>
                    <a:pt x="16779" y="487"/>
                    <a:pt x="16900" y="396"/>
                    <a:pt x="16900" y="244"/>
                  </a:cubicBezTo>
                  <a:cubicBezTo>
                    <a:pt x="16900" y="92"/>
                    <a:pt x="16809" y="1"/>
                    <a:pt x="1665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9"/>
            <p:cNvSpPr/>
            <p:nvPr/>
          </p:nvSpPr>
          <p:spPr>
            <a:xfrm>
              <a:off x="6402101" y="2561215"/>
              <a:ext cx="782996" cy="363999"/>
            </a:xfrm>
            <a:custGeom>
              <a:avLst/>
              <a:gdLst/>
              <a:ahLst/>
              <a:cxnLst/>
              <a:rect l="l" t="t" r="r" b="b"/>
              <a:pathLst>
                <a:path w="16415" h="7631" extrusionOk="0">
                  <a:moveTo>
                    <a:pt x="1" y="1"/>
                  </a:moveTo>
                  <a:lnTo>
                    <a:pt x="2220" y="7630"/>
                  </a:lnTo>
                  <a:lnTo>
                    <a:pt x="16415" y="7630"/>
                  </a:lnTo>
                  <a:lnTo>
                    <a:pt x="1419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9"/>
            <p:cNvSpPr/>
            <p:nvPr/>
          </p:nvSpPr>
          <p:spPr>
            <a:xfrm>
              <a:off x="5957002" y="2936766"/>
              <a:ext cx="23230" cy="1416547"/>
            </a:xfrm>
            <a:custGeom>
              <a:avLst/>
              <a:gdLst/>
              <a:ahLst/>
              <a:cxnLst/>
              <a:rect l="l" t="t" r="r" b="b"/>
              <a:pathLst>
                <a:path w="487" h="29697" extrusionOk="0">
                  <a:moveTo>
                    <a:pt x="0" y="0"/>
                  </a:moveTo>
                  <a:lnTo>
                    <a:pt x="0" y="29697"/>
                  </a:lnTo>
                  <a:lnTo>
                    <a:pt x="487" y="29697"/>
                  </a:lnTo>
                  <a:lnTo>
                    <a:pt x="48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a:off x="8131886" y="2936766"/>
              <a:ext cx="21751" cy="1416547"/>
            </a:xfrm>
            <a:custGeom>
              <a:avLst/>
              <a:gdLst/>
              <a:ahLst/>
              <a:cxnLst/>
              <a:rect l="l" t="t" r="r" b="b"/>
              <a:pathLst>
                <a:path w="456" h="29697" extrusionOk="0">
                  <a:moveTo>
                    <a:pt x="0" y="0"/>
                  </a:moveTo>
                  <a:lnTo>
                    <a:pt x="0" y="29697"/>
                  </a:lnTo>
                  <a:lnTo>
                    <a:pt x="456" y="29697"/>
                  </a:lnTo>
                  <a:lnTo>
                    <a:pt x="45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5807650" y="2925175"/>
              <a:ext cx="2505443" cy="21799"/>
            </a:xfrm>
            <a:custGeom>
              <a:avLst/>
              <a:gdLst/>
              <a:ahLst/>
              <a:cxnLst/>
              <a:rect l="l" t="t" r="r" b="b"/>
              <a:pathLst>
                <a:path w="52525" h="457" extrusionOk="0">
                  <a:moveTo>
                    <a:pt x="1" y="0"/>
                  </a:moveTo>
                  <a:lnTo>
                    <a:pt x="1" y="456"/>
                  </a:lnTo>
                  <a:lnTo>
                    <a:pt x="52525" y="456"/>
                  </a:lnTo>
                  <a:lnTo>
                    <a:pt x="5252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6882022" y="3718256"/>
              <a:ext cx="468366" cy="48"/>
            </a:xfrm>
            <a:custGeom>
              <a:avLst/>
              <a:gdLst/>
              <a:ahLst/>
              <a:cxnLst/>
              <a:rect l="l" t="t" r="r" b="b"/>
              <a:pathLst>
                <a:path w="9819" h="1" fill="none" extrusionOk="0">
                  <a:moveTo>
                    <a:pt x="1" y="1"/>
                  </a:moveTo>
                  <a:lnTo>
                    <a:pt x="9819"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a:off x="6805175" y="3966207"/>
              <a:ext cx="588713" cy="48"/>
            </a:xfrm>
            <a:custGeom>
              <a:avLst/>
              <a:gdLst/>
              <a:ahLst/>
              <a:cxnLst/>
              <a:rect l="l" t="t" r="r" b="b"/>
              <a:pathLst>
                <a:path w="12342" h="1" fill="none" extrusionOk="0">
                  <a:moveTo>
                    <a:pt x="1" y="0"/>
                  </a:moveTo>
                  <a:lnTo>
                    <a:pt x="12342"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49"/>
          <p:cNvGrpSpPr/>
          <p:nvPr/>
        </p:nvGrpSpPr>
        <p:grpSpPr>
          <a:xfrm flipH="1">
            <a:off x="221075" y="2729943"/>
            <a:ext cx="1671184" cy="2440924"/>
            <a:chOff x="6795049" y="1179275"/>
            <a:chExt cx="1268451" cy="1852694"/>
          </a:xfrm>
        </p:grpSpPr>
        <p:sp>
          <p:nvSpPr>
            <p:cNvPr id="708" name="Google Shape;708;p4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9"/>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9"/>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58"/>
          <p:cNvSpPr/>
          <p:nvPr/>
        </p:nvSpPr>
        <p:spPr>
          <a:xfrm>
            <a:off x="859725" y="10730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8"/>
          <p:cNvSpPr txBox="1">
            <a:spLocks noGrp="1"/>
          </p:cNvSpPr>
          <p:nvPr>
            <p:ph type="title"/>
          </p:nvPr>
        </p:nvSpPr>
        <p:spPr>
          <a:xfrm>
            <a:off x="5033450" y="2257726"/>
            <a:ext cx="3491700" cy="150642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Solución propuesta</a:t>
            </a:r>
            <a:endParaRPr dirty="0"/>
          </a:p>
        </p:txBody>
      </p:sp>
      <p:sp>
        <p:nvSpPr>
          <p:cNvPr id="986" name="Google Shape;986;p58"/>
          <p:cNvSpPr txBox="1">
            <a:spLocks noGrp="1"/>
          </p:cNvSpPr>
          <p:nvPr>
            <p:ph type="title" idx="2"/>
          </p:nvPr>
        </p:nvSpPr>
        <p:spPr>
          <a:xfrm>
            <a:off x="5033450" y="1035675"/>
            <a:ext cx="1948500" cy="12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grpSp>
        <p:nvGrpSpPr>
          <p:cNvPr id="987" name="Google Shape;987;p58"/>
          <p:cNvGrpSpPr/>
          <p:nvPr/>
        </p:nvGrpSpPr>
        <p:grpSpPr>
          <a:xfrm>
            <a:off x="1235610" y="1101991"/>
            <a:ext cx="2119080" cy="3241580"/>
            <a:chOff x="1799800" y="1859275"/>
            <a:chExt cx="2007275" cy="3070550"/>
          </a:xfrm>
        </p:grpSpPr>
        <p:sp>
          <p:nvSpPr>
            <p:cNvPr id="988" name="Google Shape;988;p58"/>
            <p:cNvSpPr/>
            <p:nvPr/>
          </p:nvSpPr>
          <p:spPr>
            <a:xfrm>
              <a:off x="3207450" y="1859275"/>
              <a:ext cx="476200" cy="361950"/>
            </a:xfrm>
            <a:custGeom>
              <a:avLst/>
              <a:gdLst/>
              <a:ahLst/>
              <a:cxnLst/>
              <a:rect l="l" t="t" r="r" b="b"/>
              <a:pathLst>
                <a:path w="19048" h="14478" extrusionOk="0">
                  <a:moveTo>
                    <a:pt x="19048" y="0"/>
                  </a:moveTo>
                  <a:lnTo>
                    <a:pt x="1" y="3603"/>
                  </a:lnTo>
                  <a:lnTo>
                    <a:pt x="2903" y="5938"/>
                  </a:lnTo>
                  <a:lnTo>
                    <a:pt x="3937" y="11042"/>
                  </a:lnTo>
                  <a:lnTo>
                    <a:pt x="5472" y="8240"/>
                  </a:lnTo>
                  <a:lnTo>
                    <a:pt x="11042" y="14477"/>
                  </a:lnTo>
                  <a:lnTo>
                    <a:pt x="19048" y="0"/>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8"/>
            <p:cNvSpPr/>
            <p:nvPr/>
          </p:nvSpPr>
          <p:spPr>
            <a:xfrm>
              <a:off x="3245000" y="1910150"/>
              <a:ext cx="367775" cy="284400"/>
            </a:xfrm>
            <a:custGeom>
              <a:avLst/>
              <a:gdLst/>
              <a:ahLst/>
              <a:cxnLst/>
              <a:rect l="l" t="t" r="r" b="b"/>
              <a:pathLst>
                <a:path w="14711" h="11376" extrusionOk="0">
                  <a:moveTo>
                    <a:pt x="14711" y="0"/>
                  </a:moveTo>
                  <a:lnTo>
                    <a:pt x="1401" y="3903"/>
                  </a:lnTo>
                  <a:lnTo>
                    <a:pt x="0" y="9240"/>
                  </a:lnTo>
                  <a:lnTo>
                    <a:pt x="3236" y="11375"/>
                  </a:lnTo>
                  <a:lnTo>
                    <a:pt x="3970" y="6205"/>
                  </a:lnTo>
                  <a:lnTo>
                    <a:pt x="1471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8"/>
            <p:cNvSpPr/>
            <p:nvPr/>
          </p:nvSpPr>
          <p:spPr>
            <a:xfrm>
              <a:off x="3425950" y="3608850"/>
              <a:ext cx="381125" cy="1318475"/>
            </a:xfrm>
            <a:custGeom>
              <a:avLst/>
              <a:gdLst/>
              <a:ahLst/>
              <a:cxnLst/>
              <a:rect l="l" t="t" r="r" b="b"/>
              <a:pathLst>
                <a:path w="15245" h="52739" fill="none" extrusionOk="0">
                  <a:moveTo>
                    <a:pt x="1" y="52739"/>
                  </a:moveTo>
                  <a:lnTo>
                    <a:pt x="7139" y="201"/>
                  </a:lnTo>
                  <a:cubicBezTo>
                    <a:pt x="7172" y="34"/>
                    <a:pt x="7406" y="1"/>
                    <a:pt x="7439" y="168"/>
                  </a:cubicBezTo>
                  <a:lnTo>
                    <a:pt x="15245" y="5273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8"/>
            <p:cNvSpPr/>
            <p:nvPr/>
          </p:nvSpPr>
          <p:spPr>
            <a:xfrm>
              <a:off x="2452750" y="4050000"/>
              <a:ext cx="514575" cy="876500"/>
            </a:xfrm>
            <a:custGeom>
              <a:avLst/>
              <a:gdLst/>
              <a:ahLst/>
              <a:cxnLst/>
              <a:rect l="l" t="t" r="r" b="b"/>
              <a:pathLst>
                <a:path w="20583" h="35060" fill="none" extrusionOk="0">
                  <a:moveTo>
                    <a:pt x="1" y="34826"/>
                  </a:moveTo>
                  <a:lnTo>
                    <a:pt x="8607" y="1"/>
                  </a:lnTo>
                  <a:lnTo>
                    <a:pt x="20582" y="3505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8"/>
            <p:cNvSpPr/>
            <p:nvPr/>
          </p:nvSpPr>
          <p:spPr>
            <a:xfrm>
              <a:off x="3245825" y="3208350"/>
              <a:ext cx="253525" cy="598275"/>
            </a:xfrm>
            <a:custGeom>
              <a:avLst/>
              <a:gdLst/>
              <a:ahLst/>
              <a:cxnLst/>
              <a:rect l="l" t="t" r="r" b="b"/>
              <a:pathLst>
                <a:path w="10141" h="23931" extrusionOk="0">
                  <a:moveTo>
                    <a:pt x="4741" y="1"/>
                  </a:moveTo>
                  <a:cubicBezTo>
                    <a:pt x="4127" y="1"/>
                    <a:pt x="3528" y="125"/>
                    <a:pt x="3036" y="410"/>
                  </a:cubicBezTo>
                  <a:cubicBezTo>
                    <a:pt x="1835" y="1144"/>
                    <a:pt x="1168" y="2878"/>
                    <a:pt x="801" y="4146"/>
                  </a:cubicBezTo>
                  <a:cubicBezTo>
                    <a:pt x="100" y="6381"/>
                    <a:pt x="0" y="8716"/>
                    <a:pt x="67" y="11051"/>
                  </a:cubicBezTo>
                  <a:cubicBezTo>
                    <a:pt x="134" y="13185"/>
                    <a:pt x="367" y="15354"/>
                    <a:pt x="401" y="17522"/>
                  </a:cubicBezTo>
                  <a:cubicBezTo>
                    <a:pt x="434" y="18723"/>
                    <a:pt x="401" y="19890"/>
                    <a:pt x="334" y="21091"/>
                  </a:cubicBezTo>
                  <a:cubicBezTo>
                    <a:pt x="301" y="21658"/>
                    <a:pt x="267" y="22259"/>
                    <a:pt x="601" y="22726"/>
                  </a:cubicBezTo>
                  <a:cubicBezTo>
                    <a:pt x="801" y="22993"/>
                    <a:pt x="1101" y="23193"/>
                    <a:pt x="1401" y="23326"/>
                  </a:cubicBezTo>
                  <a:cubicBezTo>
                    <a:pt x="2110" y="23680"/>
                    <a:pt x="2934" y="23931"/>
                    <a:pt x="3714" y="23931"/>
                  </a:cubicBezTo>
                  <a:cubicBezTo>
                    <a:pt x="4330" y="23931"/>
                    <a:pt x="4919" y="23775"/>
                    <a:pt x="5404" y="23393"/>
                  </a:cubicBezTo>
                  <a:cubicBezTo>
                    <a:pt x="6238" y="22759"/>
                    <a:pt x="6538" y="21658"/>
                    <a:pt x="6805" y="20624"/>
                  </a:cubicBezTo>
                  <a:cubicBezTo>
                    <a:pt x="8039" y="15854"/>
                    <a:pt x="10141" y="10584"/>
                    <a:pt x="9841" y="5613"/>
                  </a:cubicBezTo>
                  <a:cubicBezTo>
                    <a:pt x="9741" y="3745"/>
                    <a:pt x="8940" y="1811"/>
                    <a:pt x="7406" y="777"/>
                  </a:cubicBezTo>
                  <a:cubicBezTo>
                    <a:pt x="6712" y="308"/>
                    <a:pt x="5707" y="1"/>
                    <a:pt x="474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8"/>
            <p:cNvSpPr/>
            <p:nvPr/>
          </p:nvSpPr>
          <p:spPr>
            <a:xfrm>
              <a:off x="3252500" y="3638875"/>
              <a:ext cx="176800" cy="167400"/>
            </a:xfrm>
            <a:custGeom>
              <a:avLst/>
              <a:gdLst/>
              <a:ahLst/>
              <a:cxnLst/>
              <a:rect l="l" t="t" r="r" b="b"/>
              <a:pathLst>
                <a:path w="7072" h="6696" extrusionOk="0">
                  <a:moveTo>
                    <a:pt x="134" y="1"/>
                  </a:moveTo>
                  <a:cubicBezTo>
                    <a:pt x="134" y="101"/>
                    <a:pt x="134" y="201"/>
                    <a:pt x="134" y="301"/>
                  </a:cubicBezTo>
                  <a:cubicBezTo>
                    <a:pt x="167" y="1468"/>
                    <a:pt x="134" y="2669"/>
                    <a:pt x="67" y="3870"/>
                  </a:cubicBezTo>
                  <a:cubicBezTo>
                    <a:pt x="34" y="4437"/>
                    <a:pt x="0" y="5038"/>
                    <a:pt x="334" y="5471"/>
                  </a:cubicBezTo>
                  <a:cubicBezTo>
                    <a:pt x="534" y="5772"/>
                    <a:pt x="834" y="5938"/>
                    <a:pt x="1134" y="6105"/>
                  </a:cubicBezTo>
                  <a:cubicBezTo>
                    <a:pt x="1838" y="6457"/>
                    <a:pt x="2655" y="6696"/>
                    <a:pt x="3431" y="6696"/>
                  </a:cubicBezTo>
                  <a:cubicBezTo>
                    <a:pt x="4053" y="6696"/>
                    <a:pt x="4648" y="6543"/>
                    <a:pt x="5137" y="6172"/>
                  </a:cubicBezTo>
                  <a:cubicBezTo>
                    <a:pt x="5971" y="5505"/>
                    <a:pt x="6305" y="4437"/>
                    <a:pt x="6538" y="3403"/>
                  </a:cubicBezTo>
                  <a:cubicBezTo>
                    <a:pt x="6705" y="2769"/>
                    <a:pt x="6905" y="2136"/>
                    <a:pt x="7072" y="1502"/>
                  </a:cubicBezTo>
                  <a:cubicBezTo>
                    <a:pt x="6071" y="1402"/>
                    <a:pt x="5071" y="1235"/>
                    <a:pt x="4070" y="1001"/>
                  </a:cubicBezTo>
                  <a:cubicBezTo>
                    <a:pt x="2836" y="768"/>
                    <a:pt x="1635" y="434"/>
                    <a:pt x="434" y="101"/>
                  </a:cubicBezTo>
                  <a:cubicBezTo>
                    <a:pt x="334" y="67"/>
                    <a:pt x="234" y="34"/>
                    <a:pt x="134"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8"/>
            <p:cNvSpPr/>
            <p:nvPr/>
          </p:nvSpPr>
          <p:spPr>
            <a:xfrm>
              <a:off x="3263325" y="4245150"/>
              <a:ext cx="243550" cy="622175"/>
            </a:xfrm>
            <a:custGeom>
              <a:avLst/>
              <a:gdLst/>
              <a:ahLst/>
              <a:cxnLst/>
              <a:rect l="l" t="t" r="r" b="b"/>
              <a:pathLst>
                <a:path w="9742" h="24887" extrusionOk="0">
                  <a:moveTo>
                    <a:pt x="7706" y="0"/>
                  </a:moveTo>
                  <a:cubicBezTo>
                    <a:pt x="6039" y="601"/>
                    <a:pt x="6172" y="901"/>
                    <a:pt x="4437" y="1301"/>
                  </a:cubicBezTo>
                  <a:cubicBezTo>
                    <a:pt x="2369" y="1802"/>
                    <a:pt x="2169" y="1435"/>
                    <a:pt x="68" y="1835"/>
                  </a:cubicBezTo>
                  <a:cubicBezTo>
                    <a:pt x="1135" y="5671"/>
                    <a:pt x="1" y="11509"/>
                    <a:pt x="201" y="12209"/>
                  </a:cubicBezTo>
                  <a:cubicBezTo>
                    <a:pt x="1168" y="15111"/>
                    <a:pt x="2603" y="22150"/>
                    <a:pt x="4304" y="24885"/>
                  </a:cubicBezTo>
                  <a:cubicBezTo>
                    <a:pt x="4341" y="24886"/>
                    <a:pt x="4379" y="24887"/>
                    <a:pt x="4415" y="24887"/>
                  </a:cubicBezTo>
                  <a:cubicBezTo>
                    <a:pt x="6479" y="24887"/>
                    <a:pt x="7610" y="23081"/>
                    <a:pt x="9708" y="22917"/>
                  </a:cubicBezTo>
                  <a:cubicBezTo>
                    <a:pt x="9741" y="20715"/>
                    <a:pt x="7706" y="7639"/>
                    <a:pt x="7706"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8"/>
            <p:cNvSpPr/>
            <p:nvPr/>
          </p:nvSpPr>
          <p:spPr>
            <a:xfrm>
              <a:off x="3304200" y="4651275"/>
              <a:ext cx="202675" cy="216050"/>
            </a:xfrm>
            <a:custGeom>
              <a:avLst/>
              <a:gdLst/>
              <a:ahLst/>
              <a:cxnLst/>
              <a:rect l="l" t="t" r="r" b="b"/>
              <a:pathLst>
                <a:path w="8107" h="8642" extrusionOk="0">
                  <a:moveTo>
                    <a:pt x="7406" y="0"/>
                  </a:moveTo>
                  <a:cubicBezTo>
                    <a:pt x="6705" y="100"/>
                    <a:pt x="5971" y="201"/>
                    <a:pt x="5271" y="334"/>
                  </a:cubicBezTo>
                  <a:cubicBezTo>
                    <a:pt x="3536" y="601"/>
                    <a:pt x="1768" y="934"/>
                    <a:pt x="0" y="1168"/>
                  </a:cubicBezTo>
                  <a:cubicBezTo>
                    <a:pt x="768" y="4003"/>
                    <a:pt x="1668" y="7039"/>
                    <a:pt x="2669" y="8640"/>
                  </a:cubicBezTo>
                  <a:cubicBezTo>
                    <a:pt x="2707" y="8641"/>
                    <a:pt x="2745" y="8642"/>
                    <a:pt x="2782" y="8642"/>
                  </a:cubicBezTo>
                  <a:cubicBezTo>
                    <a:pt x="4876" y="8642"/>
                    <a:pt x="5975" y="6836"/>
                    <a:pt x="8073" y="6672"/>
                  </a:cubicBezTo>
                  <a:cubicBezTo>
                    <a:pt x="8106" y="5805"/>
                    <a:pt x="7773" y="3236"/>
                    <a:pt x="7406"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8"/>
            <p:cNvSpPr/>
            <p:nvPr/>
          </p:nvSpPr>
          <p:spPr>
            <a:xfrm>
              <a:off x="1931550" y="2808275"/>
              <a:ext cx="1403525" cy="1318475"/>
            </a:xfrm>
            <a:custGeom>
              <a:avLst/>
              <a:gdLst/>
              <a:ahLst/>
              <a:cxnLst/>
              <a:rect l="l" t="t" r="r" b="b"/>
              <a:pathLst>
                <a:path w="56141" h="52739" extrusionOk="0">
                  <a:moveTo>
                    <a:pt x="12655" y="1"/>
                  </a:moveTo>
                  <a:cubicBezTo>
                    <a:pt x="11493" y="1"/>
                    <a:pt x="10345" y="159"/>
                    <a:pt x="9240" y="535"/>
                  </a:cubicBezTo>
                  <a:cubicBezTo>
                    <a:pt x="4704" y="2036"/>
                    <a:pt x="2035" y="6839"/>
                    <a:pt x="1235" y="11543"/>
                  </a:cubicBezTo>
                  <a:cubicBezTo>
                    <a:pt x="1" y="18848"/>
                    <a:pt x="834" y="27787"/>
                    <a:pt x="3136" y="34859"/>
                  </a:cubicBezTo>
                  <a:cubicBezTo>
                    <a:pt x="5338" y="41564"/>
                    <a:pt x="10842" y="48769"/>
                    <a:pt x="17680" y="51138"/>
                  </a:cubicBezTo>
                  <a:cubicBezTo>
                    <a:pt x="19081" y="51638"/>
                    <a:pt x="20482" y="52072"/>
                    <a:pt x="21916" y="52472"/>
                  </a:cubicBezTo>
                  <a:cubicBezTo>
                    <a:pt x="24685" y="52672"/>
                    <a:pt x="27487" y="52739"/>
                    <a:pt x="30255" y="52739"/>
                  </a:cubicBezTo>
                  <a:cubicBezTo>
                    <a:pt x="34592" y="52705"/>
                    <a:pt x="38995" y="52505"/>
                    <a:pt x="43265" y="51738"/>
                  </a:cubicBezTo>
                  <a:cubicBezTo>
                    <a:pt x="45366" y="51338"/>
                    <a:pt x="47468" y="50771"/>
                    <a:pt x="49469" y="49903"/>
                  </a:cubicBezTo>
                  <a:cubicBezTo>
                    <a:pt x="51137" y="49203"/>
                    <a:pt x="53005" y="48235"/>
                    <a:pt x="54173" y="46801"/>
                  </a:cubicBezTo>
                  <a:cubicBezTo>
                    <a:pt x="55107" y="45634"/>
                    <a:pt x="56007" y="43699"/>
                    <a:pt x="56141" y="41931"/>
                  </a:cubicBezTo>
                  <a:cubicBezTo>
                    <a:pt x="54506" y="36661"/>
                    <a:pt x="49736" y="35927"/>
                    <a:pt x="45466" y="33492"/>
                  </a:cubicBezTo>
                  <a:cubicBezTo>
                    <a:pt x="40863" y="30890"/>
                    <a:pt x="36894" y="27087"/>
                    <a:pt x="34158" y="22550"/>
                  </a:cubicBezTo>
                  <a:cubicBezTo>
                    <a:pt x="31590" y="18347"/>
                    <a:pt x="30089" y="13611"/>
                    <a:pt x="28054" y="9174"/>
                  </a:cubicBezTo>
                  <a:cubicBezTo>
                    <a:pt x="26153" y="5005"/>
                    <a:pt x="23684" y="2870"/>
                    <a:pt x="19314" y="1335"/>
                  </a:cubicBezTo>
                  <a:cubicBezTo>
                    <a:pt x="17184" y="588"/>
                    <a:pt x="14894" y="1"/>
                    <a:pt x="12655"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8"/>
            <p:cNvSpPr/>
            <p:nvPr/>
          </p:nvSpPr>
          <p:spPr>
            <a:xfrm>
              <a:off x="2450250" y="3914625"/>
              <a:ext cx="422825" cy="127000"/>
            </a:xfrm>
            <a:custGeom>
              <a:avLst/>
              <a:gdLst/>
              <a:ahLst/>
              <a:cxnLst/>
              <a:rect l="l" t="t" r="r" b="b"/>
              <a:pathLst>
                <a:path w="16913" h="5080" extrusionOk="0">
                  <a:moveTo>
                    <a:pt x="1447" y="0"/>
                  </a:moveTo>
                  <a:cubicBezTo>
                    <a:pt x="1224" y="0"/>
                    <a:pt x="1035" y="22"/>
                    <a:pt x="901" y="79"/>
                  </a:cubicBezTo>
                  <a:cubicBezTo>
                    <a:pt x="1" y="479"/>
                    <a:pt x="368" y="1947"/>
                    <a:pt x="768" y="2580"/>
                  </a:cubicBezTo>
                  <a:cubicBezTo>
                    <a:pt x="1302" y="3448"/>
                    <a:pt x="2236" y="3948"/>
                    <a:pt x="3203" y="4282"/>
                  </a:cubicBezTo>
                  <a:cubicBezTo>
                    <a:pt x="5138" y="4915"/>
                    <a:pt x="7439" y="4815"/>
                    <a:pt x="9441" y="5049"/>
                  </a:cubicBezTo>
                  <a:cubicBezTo>
                    <a:pt x="9644" y="5070"/>
                    <a:pt x="9851" y="5080"/>
                    <a:pt x="10061" y="5080"/>
                  </a:cubicBezTo>
                  <a:cubicBezTo>
                    <a:pt x="12198" y="5080"/>
                    <a:pt x="14648" y="4053"/>
                    <a:pt x="16379" y="3081"/>
                  </a:cubicBezTo>
                  <a:cubicBezTo>
                    <a:pt x="16613" y="2947"/>
                    <a:pt x="16846" y="2781"/>
                    <a:pt x="16879" y="2547"/>
                  </a:cubicBezTo>
                  <a:cubicBezTo>
                    <a:pt x="16913" y="2280"/>
                    <a:pt x="16679" y="2047"/>
                    <a:pt x="16446" y="1880"/>
                  </a:cubicBezTo>
                  <a:cubicBezTo>
                    <a:pt x="15378" y="1213"/>
                    <a:pt x="14077" y="1013"/>
                    <a:pt x="12810" y="846"/>
                  </a:cubicBezTo>
                  <a:cubicBezTo>
                    <a:pt x="11375" y="679"/>
                    <a:pt x="9941" y="546"/>
                    <a:pt x="8507" y="479"/>
                  </a:cubicBezTo>
                  <a:cubicBezTo>
                    <a:pt x="7072" y="379"/>
                    <a:pt x="5605" y="312"/>
                    <a:pt x="4137" y="312"/>
                  </a:cubicBezTo>
                  <a:cubicBezTo>
                    <a:pt x="3584" y="312"/>
                    <a:pt x="2282" y="0"/>
                    <a:pt x="14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8"/>
            <p:cNvSpPr/>
            <p:nvPr/>
          </p:nvSpPr>
          <p:spPr>
            <a:xfrm>
              <a:off x="2752975" y="2952750"/>
              <a:ext cx="808100" cy="827125"/>
            </a:xfrm>
            <a:custGeom>
              <a:avLst/>
              <a:gdLst/>
              <a:ahLst/>
              <a:cxnLst/>
              <a:rect l="l" t="t" r="r" b="b"/>
              <a:pathLst>
                <a:path w="32324" h="33085" extrusionOk="0">
                  <a:moveTo>
                    <a:pt x="22912" y="0"/>
                  </a:moveTo>
                  <a:cubicBezTo>
                    <a:pt x="19935" y="0"/>
                    <a:pt x="17193" y="1577"/>
                    <a:pt x="14878" y="3562"/>
                  </a:cubicBezTo>
                  <a:cubicBezTo>
                    <a:pt x="8740" y="8832"/>
                    <a:pt x="3002" y="15104"/>
                    <a:pt x="868" y="22876"/>
                  </a:cubicBezTo>
                  <a:cubicBezTo>
                    <a:pt x="267" y="25011"/>
                    <a:pt x="0" y="27379"/>
                    <a:pt x="968" y="29347"/>
                  </a:cubicBezTo>
                  <a:cubicBezTo>
                    <a:pt x="2169" y="31782"/>
                    <a:pt x="5004" y="33050"/>
                    <a:pt x="7706" y="33083"/>
                  </a:cubicBezTo>
                  <a:cubicBezTo>
                    <a:pt x="7777" y="33084"/>
                    <a:pt x="7848" y="33085"/>
                    <a:pt x="7920" y="33085"/>
                  </a:cubicBezTo>
                  <a:cubicBezTo>
                    <a:pt x="10175" y="33085"/>
                    <a:pt x="12798" y="32571"/>
                    <a:pt x="14544" y="31148"/>
                  </a:cubicBezTo>
                  <a:cubicBezTo>
                    <a:pt x="15411" y="30448"/>
                    <a:pt x="16279" y="29681"/>
                    <a:pt x="16879" y="28747"/>
                  </a:cubicBezTo>
                  <a:cubicBezTo>
                    <a:pt x="17508" y="27835"/>
                    <a:pt x="17544" y="25619"/>
                    <a:pt x="18859" y="25619"/>
                  </a:cubicBezTo>
                  <a:cubicBezTo>
                    <a:pt x="18939" y="25619"/>
                    <a:pt x="19024" y="25627"/>
                    <a:pt x="19114" y="25644"/>
                  </a:cubicBezTo>
                  <a:cubicBezTo>
                    <a:pt x="22116" y="26278"/>
                    <a:pt x="25152" y="27079"/>
                    <a:pt x="28187" y="27713"/>
                  </a:cubicBezTo>
                  <a:cubicBezTo>
                    <a:pt x="28821" y="25444"/>
                    <a:pt x="29355" y="22942"/>
                    <a:pt x="29888" y="20641"/>
                  </a:cubicBezTo>
                  <a:cubicBezTo>
                    <a:pt x="30255" y="19073"/>
                    <a:pt x="30589" y="17505"/>
                    <a:pt x="30922" y="15904"/>
                  </a:cubicBezTo>
                  <a:cubicBezTo>
                    <a:pt x="32057" y="10233"/>
                    <a:pt x="32323" y="2795"/>
                    <a:pt x="25752" y="493"/>
                  </a:cubicBezTo>
                  <a:cubicBezTo>
                    <a:pt x="24787" y="153"/>
                    <a:pt x="23838" y="0"/>
                    <a:pt x="22912"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8"/>
            <p:cNvSpPr/>
            <p:nvPr/>
          </p:nvSpPr>
          <p:spPr>
            <a:xfrm>
              <a:off x="3192450" y="3714300"/>
              <a:ext cx="440350" cy="205750"/>
            </a:xfrm>
            <a:custGeom>
              <a:avLst/>
              <a:gdLst/>
              <a:ahLst/>
              <a:cxnLst/>
              <a:rect l="l" t="t" r="r" b="b"/>
              <a:pathLst>
                <a:path w="17614" h="8230" extrusionOk="0">
                  <a:moveTo>
                    <a:pt x="3396" y="1"/>
                  </a:moveTo>
                  <a:cubicBezTo>
                    <a:pt x="2747" y="1"/>
                    <a:pt x="2116" y="244"/>
                    <a:pt x="1535" y="887"/>
                  </a:cubicBezTo>
                  <a:cubicBezTo>
                    <a:pt x="301" y="2221"/>
                    <a:pt x="167" y="4356"/>
                    <a:pt x="1" y="6090"/>
                  </a:cubicBezTo>
                  <a:cubicBezTo>
                    <a:pt x="1101" y="6124"/>
                    <a:pt x="2135" y="6290"/>
                    <a:pt x="3203" y="6557"/>
                  </a:cubicBezTo>
                  <a:cubicBezTo>
                    <a:pt x="5671" y="7124"/>
                    <a:pt x="8206" y="7391"/>
                    <a:pt x="10742" y="7758"/>
                  </a:cubicBezTo>
                  <a:cubicBezTo>
                    <a:pt x="11592" y="7886"/>
                    <a:pt x="12997" y="8230"/>
                    <a:pt x="14224" y="8230"/>
                  </a:cubicBezTo>
                  <a:cubicBezTo>
                    <a:pt x="14923" y="8230"/>
                    <a:pt x="15564" y="8118"/>
                    <a:pt x="16012" y="7791"/>
                  </a:cubicBezTo>
                  <a:cubicBezTo>
                    <a:pt x="17613" y="6591"/>
                    <a:pt x="15011" y="5923"/>
                    <a:pt x="13844" y="5256"/>
                  </a:cubicBezTo>
                  <a:cubicBezTo>
                    <a:pt x="11809" y="4122"/>
                    <a:pt x="9774" y="3055"/>
                    <a:pt x="7739" y="1954"/>
                  </a:cubicBezTo>
                  <a:cubicBezTo>
                    <a:pt x="6442" y="1259"/>
                    <a:pt x="4871" y="1"/>
                    <a:pt x="33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8"/>
            <p:cNvSpPr/>
            <p:nvPr/>
          </p:nvSpPr>
          <p:spPr>
            <a:xfrm>
              <a:off x="2260125" y="3588975"/>
              <a:ext cx="1275100" cy="1043975"/>
            </a:xfrm>
            <a:custGeom>
              <a:avLst/>
              <a:gdLst/>
              <a:ahLst/>
              <a:cxnLst/>
              <a:rect l="l" t="t" r="r" b="b"/>
              <a:pathLst>
                <a:path w="51004" h="41759" extrusionOk="0">
                  <a:moveTo>
                    <a:pt x="22615" y="1"/>
                  </a:moveTo>
                  <a:cubicBezTo>
                    <a:pt x="20692" y="1"/>
                    <a:pt x="18769" y="47"/>
                    <a:pt x="16846" y="162"/>
                  </a:cubicBezTo>
                  <a:cubicBezTo>
                    <a:pt x="14286" y="310"/>
                    <a:pt x="11727" y="584"/>
                    <a:pt x="9181" y="584"/>
                  </a:cubicBezTo>
                  <a:cubicBezTo>
                    <a:pt x="8276" y="584"/>
                    <a:pt x="7373" y="550"/>
                    <a:pt x="6472" y="462"/>
                  </a:cubicBezTo>
                  <a:cubicBezTo>
                    <a:pt x="5606" y="372"/>
                    <a:pt x="4788" y="306"/>
                    <a:pt x="4043" y="306"/>
                  </a:cubicBezTo>
                  <a:cubicBezTo>
                    <a:pt x="2030" y="306"/>
                    <a:pt x="557" y="787"/>
                    <a:pt x="167" y="2564"/>
                  </a:cubicBezTo>
                  <a:cubicBezTo>
                    <a:pt x="0" y="3198"/>
                    <a:pt x="0" y="3998"/>
                    <a:pt x="134" y="4999"/>
                  </a:cubicBezTo>
                  <a:cubicBezTo>
                    <a:pt x="634" y="8535"/>
                    <a:pt x="3703" y="11704"/>
                    <a:pt x="6705" y="13405"/>
                  </a:cubicBezTo>
                  <a:cubicBezTo>
                    <a:pt x="10107" y="15340"/>
                    <a:pt x="14110" y="16040"/>
                    <a:pt x="18013" y="16340"/>
                  </a:cubicBezTo>
                  <a:cubicBezTo>
                    <a:pt x="19891" y="16487"/>
                    <a:pt x="21772" y="16562"/>
                    <a:pt x="23652" y="16562"/>
                  </a:cubicBezTo>
                  <a:cubicBezTo>
                    <a:pt x="27317" y="16562"/>
                    <a:pt x="30976" y="16280"/>
                    <a:pt x="34592" y="15707"/>
                  </a:cubicBezTo>
                  <a:cubicBezTo>
                    <a:pt x="34592" y="15706"/>
                    <a:pt x="34593" y="15706"/>
                    <a:pt x="34593" y="15706"/>
                  </a:cubicBezTo>
                  <a:cubicBezTo>
                    <a:pt x="34864" y="15706"/>
                    <a:pt x="36393" y="24781"/>
                    <a:pt x="36493" y="25514"/>
                  </a:cubicBezTo>
                  <a:cubicBezTo>
                    <a:pt x="37127" y="31017"/>
                    <a:pt x="38494" y="36421"/>
                    <a:pt x="39829" y="41759"/>
                  </a:cubicBezTo>
                  <a:cubicBezTo>
                    <a:pt x="42931" y="41358"/>
                    <a:pt x="46000" y="40958"/>
                    <a:pt x="49069" y="40491"/>
                  </a:cubicBezTo>
                  <a:cubicBezTo>
                    <a:pt x="50903" y="40224"/>
                    <a:pt x="51003" y="40257"/>
                    <a:pt x="50837" y="38423"/>
                  </a:cubicBezTo>
                  <a:cubicBezTo>
                    <a:pt x="50670" y="36788"/>
                    <a:pt x="50436" y="35187"/>
                    <a:pt x="50236" y="33586"/>
                  </a:cubicBezTo>
                  <a:cubicBezTo>
                    <a:pt x="49502" y="27248"/>
                    <a:pt x="48735" y="20910"/>
                    <a:pt x="47968" y="14572"/>
                  </a:cubicBezTo>
                  <a:cubicBezTo>
                    <a:pt x="47701" y="12171"/>
                    <a:pt x="47401" y="9736"/>
                    <a:pt x="46567" y="7467"/>
                  </a:cubicBezTo>
                  <a:cubicBezTo>
                    <a:pt x="45733" y="5199"/>
                    <a:pt x="44299" y="3098"/>
                    <a:pt x="42197" y="1897"/>
                  </a:cubicBezTo>
                  <a:cubicBezTo>
                    <a:pt x="40129" y="729"/>
                    <a:pt x="37627" y="562"/>
                    <a:pt x="35259" y="429"/>
                  </a:cubicBezTo>
                  <a:cubicBezTo>
                    <a:pt x="31044" y="223"/>
                    <a:pt x="26830" y="1"/>
                    <a:pt x="22615"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8"/>
            <p:cNvSpPr/>
            <p:nvPr/>
          </p:nvSpPr>
          <p:spPr>
            <a:xfrm>
              <a:off x="3340050" y="4746350"/>
              <a:ext cx="449525" cy="183475"/>
            </a:xfrm>
            <a:custGeom>
              <a:avLst/>
              <a:gdLst/>
              <a:ahLst/>
              <a:cxnLst/>
              <a:rect l="l" t="t" r="r" b="b"/>
              <a:pathLst>
                <a:path w="17981" h="7339" extrusionOk="0">
                  <a:moveTo>
                    <a:pt x="2" y="3035"/>
                  </a:moveTo>
                  <a:cubicBezTo>
                    <a:pt x="1" y="3035"/>
                    <a:pt x="1" y="3036"/>
                    <a:pt x="1" y="3036"/>
                  </a:cubicBezTo>
                  <a:cubicBezTo>
                    <a:pt x="1" y="3036"/>
                    <a:pt x="1" y="3035"/>
                    <a:pt x="2" y="3035"/>
                  </a:cubicBezTo>
                  <a:close/>
                  <a:moveTo>
                    <a:pt x="6572" y="0"/>
                  </a:moveTo>
                  <a:cubicBezTo>
                    <a:pt x="4471" y="1201"/>
                    <a:pt x="2270" y="2201"/>
                    <a:pt x="2" y="3035"/>
                  </a:cubicBezTo>
                  <a:lnTo>
                    <a:pt x="2" y="3035"/>
                  </a:lnTo>
                  <a:cubicBezTo>
                    <a:pt x="8" y="3033"/>
                    <a:pt x="14" y="3032"/>
                    <a:pt x="20" y="3032"/>
                  </a:cubicBezTo>
                  <a:cubicBezTo>
                    <a:pt x="274" y="3032"/>
                    <a:pt x="403" y="4943"/>
                    <a:pt x="468" y="5170"/>
                  </a:cubicBezTo>
                  <a:cubicBezTo>
                    <a:pt x="668" y="5871"/>
                    <a:pt x="1001" y="6972"/>
                    <a:pt x="1669" y="7305"/>
                  </a:cubicBezTo>
                  <a:cubicBezTo>
                    <a:pt x="1735" y="7305"/>
                    <a:pt x="1769" y="7305"/>
                    <a:pt x="1802" y="7339"/>
                  </a:cubicBezTo>
                  <a:lnTo>
                    <a:pt x="3670" y="7339"/>
                  </a:lnTo>
                  <a:cubicBezTo>
                    <a:pt x="5231" y="7232"/>
                    <a:pt x="6792" y="7216"/>
                    <a:pt x="8356" y="7216"/>
                  </a:cubicBezTo>
                  <a:cubicBezTo>
                    <a:pt x="9025" y="7216"/>
                    <a:pt x="9696" y="7219"/>
                    <a:pt x="10367" y="7219"/>
                  </a:cubicBezTo>
                  <a:cubicBezTo>
                    <a:pt x="12044" y="7219"/>
                    <a:pt x="13725" y="7200"/>
                    <a:pt x="15412" y="7072"/>
                  </a:cubicBezTo>
                  <a:cubicBezTo>
                    <a:pt x="15979" y="7038"/>
                    <a:pt x="16546" y="6972"/>
                    <a:pt x="16980" y="6638"/>
                  </a:cubicBezTo>
                  <a:cubicBezTo>
                    <a:pt x="17980" y="5838"/>
                    <a:pt x="17113" y="4637"/>
                    <a:pt x="16212" y="4303"/>
                  </a:cubicBezTo>
                  <a:cubicBezTo>
                    <a:pt x="12943" y="3002"/>
                    <a:pt x="8707" y="3202"/>
                    <a:pt x="65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8"/>
            <p:cNvSpPr/>
            <p:nvPr/>
          </p:nvSpPr>
          <p:spPr>
            <a:xfrm>
              <a:off x="2087500" y="2619575"/>
              <a:ext cx="1257575" cy="1036000"/>
            </a:xfrm>
            <a:custGeom>
              <a:avLst/>
              <a:gdLst/>
              <a:ahLst/>
              <a:cxnLst/>
              <a:rect l="l" t="t" r="r" b="b"/>
              <a:pathLst>
                <a:path w="50303" h="41440" extrusionOk="0">
                  <a:moveTo>
                    <a:pt x="19801" y="0"/>
                  </a:moveTo>
                  <a:cubicBezTo>
                    <a:pt x="18338" y="0"/>
                    <a:pt x="16891" y="244"/>
                    <a:pt x="15378" y="244"/>
                  </a:cubicBezTo>
                  <a:cubicBezTo>
                    <a:pt x="14010" y="444"/>
                    <a:pt x="12643" y="777"/>
                    <a:pt x="11375" y="1378"/>
                  </a:cubicBezTo>
                  <a:cubicBezTo>
                    <a:pt x="9607" y="2212"/>
                    <a:pt x="8106" y="3413"/>
                    <a:pt x="6839" y="4880"/>
                  </a:cubicBezTo>
                  <a:cubicBezTo>
                    <a:pt x="4770" y="7249"/>
                    <a:pt x="3903" y="10418"/>
                    <a:pt x="3203" y="13420"/>
                  </a:cubicBezTo>
                  <a:cubicBezTo>
                    <a:pt x="2302" y="17256"/>
                    <a:pt x="1401" y="21125"/>
                    <a:pt x="501" y="24961"/>
                  </a:cubicBezTo>
                  <a:cubicBezTo>
                    <a:pt x="267" y="25895"/>
                    <a:pt x="67" y="26796"/>
                    <a:pt x="34" y="27730"/>
                  </a:cubicBezTo>
                  <a:cubicBezTo>
                    <a:pt x="0" y="29198"/>
                    <a:pt x="434" y="31099"/>
                    <a:pt x="768" y="32533"/>
                  </a:cubicBezTo>
                  <a:cubicBezTo>
                    <a:pt x="934" y="33234"/>
                    <a:pt x="1201" y="33668"/>
                    <a:pt x="1568" y="33901"/>
                  </a:cubicBezTo>
                  <a:cubicBezTo>
                    <a:pt x="3103" y="34969"/>
                    <a:pt x="4403" y="36403"/>
                    <a:pt x="5004" y="38204"/>
                  </a:cubicBezTo>
                  <a:cubicBezTo>
                    <a:pt x="5237" y="38771"/>
                    <a:pt x="5438" y="39372"/>
                    <a:pt x="5638" y="39972"/>
                  </a:cubicBezTo>
                  <a:cubicBezTo>
                    <a:pt x="5871" y="40639"/>
                    <a:pt x="6005" y="41106"/>
                    <a:pt x="6205" y="41407"/>
                  </a:cubicBezTo>
                  <a:cubicBezTo>
                    <a:pt x="7205" y="41407"/>
                    <a:pt x="8206" y="41407"/>
                    <a:pt x="9207" y="41440"/>
                  </a:cubicBezTo>
                  <a:cubicBezTo>
                    <a:pt x="9434" y="41440"/>
                    <a:pt x="9659" y="41440"/>
                    <a:pt x="9883" y="41440"/>
                  </a:cubicBezTo>
                  <a:cubicBezTo>
                    <a:pt x="13015" y="41440"/>
                    <a:pt x="15865" y="41411"/>
                    <a:pt x="18947" y="40539"/>
                  </a:cubicBezTo>
                  <a:cubicBezTo>
                    <a:pt x="22250" y="39572"/>
                    <a:pt x="25752" y="39739"/>
                    <a:pt x="29088" y="38871"/>
                  </a:cubicBezTo>
                  <a:cubicBezTo>
                    <a:pt x="29355" y="38805"/>
                    <a:pt x="29655" y="38671"/>
                    <a:pt x="29755" y="38438"/>
                  </a:cubicBezTo>
                  <a:cubicBezTo>
                    <a:pt x="29888" y="38104"/>
                    <a:pt x="29822" y="37237"/>
                    <a:pt x="29822" y="36837"/>
                  </a:cubicBezTo>
                  <a:cubicBezTo>
                    <a:pt x="29888" y="36003"/>
                    <a:pt x="29922" y="35135"/>
                    <a:pt x="29955" y="34301"/>
                  </a:cubicBezTo>
                  <a:cubicBezTo>
                    <a:pt x="29988" y="32634"/>
                    <a:pt x="29955" y="30999"/>
                    <a:pt x="29922" y="29331"/>
                  </a:cubicBezTo>
                  <a:cubicBezTo>
                    <a:pt x="29888" y="26129"/>
                    <a:pt x="29788" y="22893"/>
                    <a:pt x="29955" y="19691"/>
                  </a:cubicBezTo>
                  <a:cubicBezTo>
                    <a:pt x="30189" y="17389"/>
                    <a:pt x="30255" y="15054"/>
                    <a:pt x="30289" y="12786"/>
                  </a:cubicBezTo>
                  <a:cubicBezTo>
                    <a:pt x="33658" y="12619"/>
                    <a:pt x="37093" y="11952"/>
                    <a:pt x="40463" y="11552"/>
                  </a:cubicBezTo>
                  <a:cubicBezTo>
                    <a:pt x="43365" y="11185"/>
                    <a:pt x="46233" y="10951"/>
                    <a:pt x="48268" y="8583"/>
                  </a:cubicBezTo>
                  <a:cubicBezTo>
                    <a:pt x="48502" y="8316"/>
                    <a:pt x="48702" y="8049"/>
                    <a:pt x="48869" y="7716"/>
                  </a:cubicBezTo>
                  <a:cubicBezTo>
                    <a:pt x="50303" y="4880"/>
                    <a:pt x="48201" y="1745"/>
                    <a:pt x="45233" y="1211"/>
                  </a:cubicBezTo>
                  <a:cubicBezTo>
                    <a:pt x="44632" y="1111"/>
                    <a:pt x="44032" y="1111"/>
                    <a:pt x="43431" y="1111"/>
                  </a:cubicBezTo>
                  <a:cubicBezTo>
                    <a:pt x="38595" y="1111"/>
                    <a:pt x="33758" y="944"/>
                    <a:pt x="28954" y="744"/>
                  </a:cubicBezTo>
                  <a:cubicBezTo>
                    <a:pt x="26219" y="644"/>
                    <a:pt x="24384" y="711"/>
                    <a:pt x="21716" y="177"/>
                  </a:cubicBezTo>
                  <a:cubicBezTo>
                    <a:pt x="21070" y="46"/>
                    <a:pt x="20434" y="0"/>
                    <a:pt x="19801"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8"/>
            <p:cNvSpPr/>
            <p:nvPr/>
          </p:nvSpPr>
          <p:spPr>
            <a:xfrm>
              <a:off x="3139925" y="2033575"/>
              <a:ext cx="232675" cy="827800"/>
            </a:xfrm>
            <a:custGeom>
              <a:avLst/>
              <a:gdLst/>
              <a:ahLst/>
              <a:cxnLst/>
              <a:rect l="l" t="t" r="r" b="b"/>
              <a:pathLst>
                <a:path w="9307" h="33112" extrusionOk="0">
                  <a:moveTo>
                    <a:pt x="7005" y="0"/>
                  </a:moveTo>
                  <a:cubicBezTo>
                    <a:pt x="6671" y="0"/>
                    <a:pt x="6338" y="0"/>
                    <a:pt x="6038" y="134"/>
                  </a:cubicBezTo>
                  <a:cubicBezTo>
                    <a:pt x="5804" y="234"/>
                    <a:pt x="5571" y="467"/>
                    <a:pt x="5371" y="667"/>
                  </a:cubicBezTo>
                  <a:cubicBezTo>
                    <a:pt x="4136" y="2035"/>
                    <a:pt x="3636" y="4003"/>
                    <a:pt x="3703" y="5804"/>
                  </a:cubicBezTo>
                  <a:cubicBezTo>
                    <a:pt x="3803" y="8206"/>
                    <a:pt x="3503" y="10608"/>
                    <a:pt x="3069" y="12943"/>
                  </a:cubicBezTo>
                  <a:cubicBezTo>
                    <a:pt x="2535" y="15611"/>
                    <a:pt x="1801" y="18246"/>
                    <a:pt x="1201" y="20915"/>
                  </a:cubicBezTo>
                  <a:cubicBezTo>
                    <a:pt x="767" y="22683"/>
                    <a:pt x="200" y="24684"/>
                    <a:pt x="67" y="26619"/>
                  </a:cubicBezTo>
                  <a:cubicBezTo>
                    <a:pt x="0" y="27453"/>
                    <a:pt x="33" y="28287"/>
                    <a:pt x="200" y="29054"/>
                  </a:cubicBezTo>
                  <a:cubicBezTo>
                    <a:pt x="563" y="30740"/>
                    <a:pt x="2217" y="33111"/>
                    <a:pt x="4063" y="33111"/>
                  </a:cubicBezTo>
                  <a:cubicBezTo>
                    <a:pt x="4592" y="33111"/>
                    <a:pt x="5136" y="32917"/>
                    <a:pt x="5671" y="32457"/>
                  </a:cubicBezTo>
                  <a:cubicBezTo>
                    <a:pt x="6071" y="32090"/>
                    <a:pt x="6405" y="31623"/>
                    <a:pt x="6705" y="31156"/>
                  </a:cubicBezTo>
                  <a:cubicBezTo>
                    <a:pt x="8673" y="28020"/>
                    <a:pt x="8640" y="24317"/>
                    <a:pt x="8539" y="20715"/>
                  </a:cubicBezTo>
                  <a:cubicBezTo>
                    <a:pt x="8539" y="20348"/>
                    <a:pt x="8539" y="19948"/>
                    <a:pt x="8506" y="19581"/>
                  </a:cubicBezTo>
                  <a:cubicBezTo>
                    <a:pt x="8406" y="17446"/>
                    <a:pt x="8206" y="15278"/>
                    <a:pt x="7906" y="13109"/>
                  </a:cubicBezTo>
                  <a:cubicBezTo>
                    <a:pt x="7605" y="11141"/>
                    <a:pt x="7439" y="9073"/>
                    <a:pt x="7472" y="7072"/>
                  </a:cubicBezTo>
                  <a:cubicBezTo>
                    <a:pt x="7472" y="6905"/>
                    <a:pt x="7505" y="6738"/>
                    <a:pt x="7539" y="6605"/>
                  </a:cubicBezTo>
                  <a:cubicBezTo>
                    <a:pt x="7605" y="6338"/>
                    <a:pt x="7739" y="6138"/>
                    <a:pt x="7906" y="5938"/>
                  </a:cubicBezTo>
                  <a:cubicBezTo>
                    <a:pt x="8273" y="5337"/>
                    <a:pt x="8606" y="4737"/>
                    <a:pt x="8840" y="4070"/>
                  </a:cubicBezTo>
                  <a:cubicBezTo>
                    <a:pt x="9006" y="3603"/>
                    <a:pt x="9307" y="2669"/>
                    <a:pt x="9040" y="2202"/>
                  </a:cubicBezTo>
                  <a:cubicBezTo>
                    <a:pt x="8873" y="1935"/>
                    <a:pt x="8539" y="1701"/>
                    <a:pt x="8339" y="1468"/>
                  </a:cubicBezTo>
                  <a:cubicBezTo>
                    <a:pt x="8173" y="1234"/>
                    <a:pt x="8206" y="1201"/>
                    <a:pt x="8439" y="1034"/>
                  </a:cubicBezTo>
                  <a:cubicBezTo>
                    <a:pt x="8740" y="834"/>
                    <a:pt x="9040" y="667"/>
                    <a:pt x="9307" y="467"/>
                  </a:cubicBezTo>
                  <a:cubicBezTo>
                    <a:pt x="8539" y="167"/>
                    <a:pt x="7839" y="33"/>
                    <a:pt x="7005"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8"/>
            <p:cNvSpPr/>
            <p:nvPr/>
          </p:nvSpPr>
          <p:spPr>
            <a:xfrm>
              <a:off x="2348525" y="2907525"/>
              <a:ext cx="116775" cy="447000"/>
            </a:xfrm>
            <a:custGeom>
              <a:avLst/>
              <a:gdLst/>
              <a:ahLst/>
              <a:cxnLst/>
              <a:rect l="l" t="t" r="r" b="b"/>
              <a:pathLst>
                <a:path w="4671" h="17880" fill="none" extrusionOk="0">
                  <a:moveTo>
                    <a:pt x="4670" y="0"/>
                  </a:moveTo>
                  <a:cubicBezTo>
                    <a:pt x="4136" y="634"/>
                    <a:pt x="3569" y="1301"/>
                    <a:pt x="3269" y="2102"/>
                  </a:cubicBezTo>
                  <a:cubicBezTo>
                    <a:pt x="3102" y="2536"/>
                    <a:pt x="3002" y="3036"/>
                    <a:pt x="2936" y="3503"/>
                  </a:cubicBezTo>
                  <a:cubicBezTo>
                    <a:pt x="2068" y="8306"/>
                    <a:pt x="1268" y="13177"/>
                    <a:pt x="0" y="1788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8"/>
            <p:cNvSpPr/>
            <p:nvPr/>
          </p:nvSpPr>
          <p:spPr>
            <a:xfrm>
              <a:off x="3174950" y="3131850"/>
              <a:ext cx="95925" cy="439500"/>
            </a:xfrm>
            <a:custGeom>
              <a:avLst/>
              <a:gdLst/>
              <a:ahLst/>
              <a:cxnLst/>
              <a:rect l="l" t="t" r="r" b="b"/>
              <a:pathLst>
                <a:path w="3837" h="17580" fill="none" extrusionOk="0">
                  <a:moveTo>
                    <a:pt x="3836" y="1"/>
                  </a:moveTo>
                  <a:cubicBezTo>
                    <a:pt x="2669" y="4971"/>
                    <a:pt x="67" y="12476"/>
                    <a:pt x="0" y="1758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8"/>
            <p:cNvSpPr/>
            <p:nvPr/>
          </p:nvSpPr>
          <p:spPr>
            <a:xfrm>
              <a:off x="1980750" y="3462925"/>
              <a:ext cx="879825" cy="632975"/>
            </a:xfrm>
            <a:custGeom>
              <a:avLst/>
              <a:gdLst/>
              <a:ahLst/>
              <a:cxnLst/>
              <a:rect l="l" t="t" r="r" b="b"/>
              <a:pathLst>
                <a:path w="35193" h="25319" fill="none" extrusionOk="0">
                  <a:moveTo>
                    <a:pt x="1" y="3403"/>
                  </a:moveTo>
                  <a:cubicBezTo>
                    <a:pt x="8340" y="1535"/>
                    <a:pt x="17713" y="0"/>
                    <a:pt x="25185" y="3503"/>
                  </a:cubicBezTo>
                  <a:cubicBezTo>
                    <a:pt x="30055" y="5804"/>
                    <a:pt x="33358" y="10074"/>
                    <a:pt x="34292" y="14611"/>
                  </a:cubicBezTo>
                  <a:cubicBezTo>
                    <a:pt x="35192" y="19147"/>
                    <a:pt x="34425" y="21316"/>
                    <a:pt x="31623" y="2531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8"/>
            <p:cNvSpPr/>
            <p:nvPr/>
          </p:nvSpPr>
          <p:spPr>
            <a:xfrm>
              <a:off x="1932375" y="3001750"/>
              <a:ext cx="959050" cy="1124250"/>
            </a:xfrm>
            <a:custGeom>
              <a:avLst/>
              <a:gdLst/>
              <a:ahLst/>
              <a:cxnLst/>
              <a:rect l="l" t="t" r="r" b="b"/>
              <a:pathLst>
                <a:path w="38362" h="44970" extrusionOk="0">
                  <a:moveTo>
                    <a:pt x="2269" y="1"/>
                  </a:moveTo>
                  <a:cubicBezTo>
                    <a:pt x="1769" y="1235"/>
                    <a:pt x="1435" y="2503"/>
                    <a:pt x="1202" y="3804"/>
                  </a:cubicBezTo>
                  <a:cubicBezTo>
                    <a:pt x="1" y="11109"/>
                    <a:pt x="835" y="20048"/>
                    <a:pt x="3103" y="27087"/>
                  </a:cubicBezTo>
                  <a:cubicBezTo>
                    <a:pt x="4070" y="30022"/>
                    <a:pt x="4838" y="33425"/>
                    <a:pt x="5972" y="36494"/>
                  </a:cubicBezTo>
                  <a:cubicBezTo>
                    <a:pt x="7306" y="39996"/>
                    <a:pt x="10242" y="42665"/>
                    <a:pt x="13911" y="43499"/>
                  </a:cubicBezTo>
                  <a:cubicBezTo>
                    <a:pt x="13911" y="43499"/>
                    <a:pt x="13944" y="43532"/>
                    <a:pt x="13944" y="43532"/>
                  </a:cubicBezTo>
                  <a:cubicBezTo>
                    <a:pt x="18972" y="44695"/>
                    <a:pt x="24149" y="44969"/>
                    <a:pt x="29278" y="44969"/>
                  </a:cubicBezTo>
                  <a:cubicBezTo>
                    <a:pt x="29593" y="44969"/>
                    <a:pt x="29908" y="44968"/>
                    <a:pt x="30222" y="44966"/>
                  </a:cubicBezTo>
                  <a:cubicBezTo>
                    <a:pt x="32924" y="44966"/>
                    <a:pt x="35660" y="44900"/>
                    <a:pt x="38362" y="44633"/>
                  </a:cubicBezTo>
                  <a:cubicBezTo>
                    <a:pt x="37795" y="44399"/>
                    <a:pt x="37194" y="44132"/>
                    <a:pt x="36627" y="43832"/>
                  </a:cubicBezTo>
                  <a:cubicBezTo>
                    <a:pt x="31557" y="41364"/>
                    <a:pt x="26620" y="38562"/>
                    <a:pt x="22317" y="34892"/>
                  </a:cubicBezTo>
                  <a:cubicBezTo>
                    <a:pt x="18347" y="31490"/>
                    <a:pt x="14745" y="27587"/>
                    <a:pt x="11909" y="23184"/>
                  </a:cubicBezTo>
                  <a:cubicBezTo>
                    <a:pt x="10508" y="21049"/>
                    <a:pt x="9408" y="18781"/>
                    <a:pt x="8307" y="16479"/>
                  </a:cubicBezTo>
                  <a:cubicBezTo>
                    <a:pt x="7273" y="14311"/>
                    <a:pt x="6239" y="12176"/>
                    <a:pt x="5305" y="9941"/>
                  </a:cubicBezTo>
                  <a:cubicBezTo>
                    <a:pt x="3970" y="6839"/>
                    <a:pt x="2669" y="3437"/>
                    <a:pt x="2269"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8"/>
            <p:cNvSpPr/>
            <p:nvPr/>
          </p:nvSpPr>
          <p:spPr>
            <a:xfrm>
              <a:off x="2785500" y="3592175"/>
              <a:ext cx="392800" cy="20875"/>
            </a:xfrm>
            <a:custGeom>
              <a:avLst/>
              <a:gdLst/>
              <a:ahLst/>
              <a:cxnLst/>
              <a:rect l="l" t="t" r="r" b="b"/>
              <a:pathLst>
                <a:path w="15712" h="835" fill="none" extrusionOk="0">
                  <a:moveTo>
                    <a:pt x="15711" y="835"/>
                  </a:moveTo>
                  <a:cubicBezTo>
                    <a:pt x="10341" y="1"/>
                    <a:pt x="6905" y="735"/>
                    <a:pt x="0" y="735"/>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8"/>
            <p:cNvSpPr/>
            <p:nvPr/>
          </p:nvSpPr>
          <p:spPr>
            <a:xfrm>
              <a:off x="2087500" y="3240950"/>
              <a:ext cx="804750" cy="355350"/>
            </a:xfrm>
            <a:custGeom>
              <a:avLst/>
              <a:gdLst/>
              <a:ahLst/>
              <a:cxnLst/>
              <a:rect l="l" t="t" r="r" b="b"/>
              <a:pathLst>
                <a:path w="32190" h="14214" extrusionOk="0">
                  <a:moveTo>
                    <a:pt x="4002" y="1"/>
                  </a:moveTo>
                  <a:cubicBezTo>
                    <a:pt x="2788" y="1"/>
                    <a:pt x="1651" y="271"/>
                    <a:pt x="868" y="1040"/>
                  </a:cubicBezTo>
                  <a:cubicBezTo>
                    <a:pt x="467" y="1441"/>
                    <a:pt x="200" y="1841"/>
                    <a:pt x="0" y="2275"/>
                  </a:cubicBezTo>
                  <a:cubicBezTo>
                    <a:pt x="1001" y="4343"/>
                    <a:pt x="1968" y="6411"/>
                    <a:pt x="2969" y="8446"/>
                  </a:cubicBezTo>
                  <a:cubicBezTo>
                    <a:pt x="3603" y="8746"/>
                    <a:pt x="4270" y="9013"/>
                    <a:pt x="4937" y="9213"/>
                  </a:cubicBezTo>
                  <a:cubicBezTo>
                    <a:pt x="7639" y="10114"/>
                    <a:pt x="10474" y="10480"/>
                    <a:pt x="13310" y="10814"/>
                  </a:cubicBezTo>
                  <a:cubicBezTo>
                    <a:pt x="16112" y="11181"/>
                    <a:pt x="18981" y="11348"/>
                    <a:pt x="21449" y="12849"/>
                  </a:cubicBezTo>
                  <a:cubicBezTo>
                    <a:pt x="23097" y="13834"/>
                    <a:pt x="25109" y="14213"/>
                    <a:pt x="27119" y="14213"/>
                  </a:cubicBezTo>
                  <a:cubicBezTo>
                    <a:pt x="28444" y="14213"/>
                    <a:pt x="29769" y="14048"/>
                    <a:pt x="30989" y="13783"/>
                  </a:cubicBezTo>
                  <a:cubicBezTo>
                    <a:pt x="31523" y="13649"/>
                    <a:pt x="32190" y="13349"/>
                    <a:pt x="32123" y="12782"/>
                  </a:cubicBezTo>
                  <a:cubicBezTo>
                    <a:pt x="32090" y="12382"/>
                    <a:pt x="31723" y="12148"/>
                    <a:pt x="31356" y="11982"/>
                  </a:cubicBezTo>
                  <a:cubicBezTo>
                    <a:pt x="29588" y="11081"/>
                    <a:pt x="27753" y="10380"/>
                    <a:pt x="25852" y="9847"/>
                  </a:cubicBezTo>
                  <a:cubicBezTo>
                    <a:pt x="24985" y="9580"/>
                    <a:pt x="24084" y="9380"/>
                    <a:pt x="23250" y="9046"/>
                  </a:cubicBezTo>
                  <a:cubicBezTo>
                    <a:pt x="22283" y="8646"/>
                    <a:pt x="21416" y="8112"/>
                    <a:pt x="20515" y="7578"/>
                  </a:cubicBezTo>
                  <a:cubicBezTo>
                    <a:pt x="18780" y="6511"/>
                    <a:pt x="17046" y="5444"/>
                    <a:pt x="15311" y="4376"/>
                  </a:cubicBezTo>
                  <a:cubicBezTo>
                    <a:pt x="13877" y="3509"/>
                    <a:pt x="12476" y="2642"/>
                    <a:pt x="11008" y="1908"/>
                  </a:cubicBezTo>
                  <a:cubicBezTo>
                    <a:pt x="10241" y="1541"/>
                    <a:pt x="9440" y="1207"/>
                    <a:pt x="8640" y="907"/>
                  </a:cubicBezTo>
                  <a:cubicBezTo>
                    <a:pt x="7398" y="487"/>
                    <a:pt x="5631" y="1"/>
                    <a:pt x="4002"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8"/>
            <p:cNvSpPr/>
            <p:nvPr/>
          </p:nvSpPr>
          <p:spPr>
            <a:xfrm>
              <a:off x="3290850" y="3377025"/>
              <a:ext cx="1700" cy="25"/>
            </a:xfrm>
            <a:custGeom>
              <a:avLst/>
              <a:gdLst/>
              <a:ahLst/>
              <a:cxnLst/>
              <a:rect l="l" t="t" r="r" b="b"/>
              <a:pathLst>
                <a:path w="68" h="1" extrusionOk="0">
                  <a:moveTo>
                    <a:pt x="67" y="1"/>
                  </a:moveTo>
                  <a:lnTo>
                    <a:pt x="1" y="1"/>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8"/>
            <p:cNvSpPr/>
            <p:nvPr/>
          </p:nvSpPr>
          <p:spPr>
            <a:xfrm>
              <a:off x="1799800" y="3608850"/>
              <a:ext cx="399475" cy="1318475"/>
            </a:xfrm>
            <a:custGeom>
              <a:avLst/>
              <a:gdLst/>
              <a:ahLst/>
              <a:cxnLst/>
              <a:rect l="l" t="t" r="r" b="b"/>
              <a:pathLst>
                <a:path w="15979" h="52739" fill="none" extrusionOk="0">
                  <a:moveTo>
                    <a:pt x="0" y="52739"/>
                  </a:moveTo>
                  <a:lnTo>
                    <a:pt x="7505" y="201"/>
                  </a:lnTo>
                  <a:cubicBezTo>
                    <a:pt x="7505" y="34"/>
                    <a:pt x="7772" y="1"/>
                    <a:pt x="7806" y="168"/>
                  </a:cubicBezTo>
                  <a:lnTo>
                    <a:pt x="15978" y="5273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8"/>
            <p:cNvSpPr/>
            <p:nvPr/>
          </p:nvSpPr>
          <p:spPr>
            <a:xfrm>
              <a:off x="1872350" y="3573000"/>
              <a:ext cx="1857175" cy="57575"/>
            </a:xfrm>
            <a:custGeom>
              <a:avLst/>
              <a:gdLst/>
              <a:ahLst/>
              <a:cxnLst/>
              <a:rect l="l" t="t" r="r" b="b"/>
              <a:pathLst>
                <a:path w="74287" h="2303" extrusionOk="0">
                  <a:moveTo>
                    <a:pt x="0" y="0"/>
                  </a:moveTo>
                  <a:lnTo>
                    <a:pt x="0" y="2302"/>
                  </a:lnTo>
                  <a:lnTo>
                    <a:pt x="74287" y="2302"/>
                  </a:lnTo>
                  <a:lnTo>
                    <a:pt x="7428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8"/>
            <p:cNvSpPr/>
            <p:nvPr/>
          </p:nvSpPr>
          <p:spPr>
            <a:xfrm>
              <a:off x="1858175" y="3573825"/>
              <a:ext cx="1885525" cy="25"/>
            </a:xfrm>
            <a:custGeom>
              <a:avLst/>
              <a:gdLst/>
              <a:ahLst/>
              <a:cxnLst/>
              <a:rect l="l" t="t" r="r" b="b"/>
              <a:pathLst>
                <a:path w="75421" h="1" fill="none" extrusionOk="0">
                  <a:moveTo>
                    <a:pt x="75421" y="1"/>
                  </a:moveTo>
                  <a:lnTo>
                    <a:pt x="0"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8"/>
            <p:cNvSpPr/>
            <p:nvPr/>
          </p:nvSpPr>
          <p:spPr>
            <a:xfrm>
              <a:off x="1966575" y="3629700"/>
              <a:ext cx="68400" cy="25"/>
            </a:xfrm>
            <a:custGeom>
              <a:avLst/>
              <a:gdLst/>
              <a:ahLst/>
              <a:cxnLst/>
              <a:rect l="l" t="t" r="r" b="b"/>
              <a:pathLst>
                <a:path w="2736" h="1" fill="none" extrusionOk="0">
                  <a:moveTo>
                    <a:pt x="1" y="1"/>
                  </a:moveTo>
                  <a:lnTo>
                    <a:pt x="2736"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8"/>
            <p:cNvSpPr/>
            <p:nvPr/>
          </p:nvSpPr>
          <p:spPr>
            <a:xfrm>
              <a:off x="3575225" y="3629700"/>
              <a:ext cx="69250" cy="25"/>
            </a:xfrm>
            <a:custGeom>
              <a:avLst/>
              <a:gdLst/>
              <a:ahLst/>
              <a:cxnLst/>
              <a:rect l="l" t="t" r="r" b="b"/>
              <a:pathLst>
                <a:path w="2770" h="1" fill="none" extrusionOk="0">
                  <a:moveTo>
                    <a:pt x="0" y="1"/>
                  </a:moveTo>
                  <a:lnTo>
                    <a:pt x="2769"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8"/>
            <p:cNvSpPr/>
            <p:nvPr/>
          </p:nvSpPr>
          <p:spPr>
            <a:xfrm>
              <a:off x="2802175" y="3539650"/>
              <a:ext cx="862300" cy="36700"/>
            </a:xfrm>
            <a:custGeom>
              <a:avLst/>
              <a:gdLst/>
              <a:ahLst/>
              <a:cxnLst/>
              <a:rect l="l" t="t" r="r" b="b"/>
              <a:pathLst>
                <a:path w="34492" h="1468" extrusionOk="0">
                  <a:moveTo>
                    <a:pt x="634" y="0"/>
                  </a:moveTo>
                  <a:cubicBezTo>
                    <a:pt x="267" y="0"/>
                    <a:pt x="0" y="234"/>
                    <a:pt x="0" y="501"/>
                  </a:cubicBezTo>
                  <a:lnTo>
                    <a:pt x="0" y="968"/>
                  </a:lnTo>
                  <a:cubicBezTo>
                    <a:pt x="0" y="1234"/>
                    <a:pt x="267" y="1468"/>
                    <a:pt x="634" y="1468"/>
                  </a:cubicBezTo>
                  <a:lnTo>
                    <a:pt x="34492" y="1468"/>
                  </a:lnTo>
                  <a:lnTo>
                    <a:pt x="3449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8"/>
            <p:cNvSpPr/>
            <p:nvPr/>
          </p:nvSpPr>
          <p:spPr>
            <a:xfrm>
              <a:off x="2923100" y="3116000"/>
              <a:ext cx="806425" cy="451175"/>
            </a:xfrm>
            <a:custGeom>
              <a:avLst/>
              <a:gdLst/>
              <a:ahLst/>
              <a:cxnLst/>
              <a:rect l="l" t="t" r="r" b="b"/>
              <a:pathLst>
                <a:path w="32257" h="18047" extrusionOk="0">
                  <a:moveTo>
                    <a:pt x="3736" y="1"/>
                  </a:moveTo>
                  <a:cubicBezTo>
                    <a:pt x="3169" y="1"/>
                    <a:pt x="2669" y="434"/>
                    <a:pt x="2569" y="1035"/>
                  </a:cubicBezTo>
                  <a:lnTo>
                    <a:pt x="0" y="18047"/>
                  </a:lnTo>
                  <a:lnTo>
                    <a:pt x="29621" y="18047"/>
                  </a:lnTo>
                  <a:lnTo>
                    <a:pt x="32156" y="1335"/>
                  </a:lnTo>
                  <a:cubicBezTo>
                    <a:pt x="32257" y="635"/>
                    <a:pt x="31723" y="1"/>
                    <a:pt x="31022"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8"/>
            <p:cNvSpPr/>
            <p:nvPr/>
          </p:nvSpPr>
          <p:spPr>
            <a:xfrm>
              <a:off x="2459425" y="2267575"/>
              <a:ext cx="307750" cy="429350"/>
            </a:xfrm>
            <a:custGeom>
              <a:avLst/>
              <a:gdLst/>
              <a:ahLst/>
              <a:cxnLst/>
              <a:rect l="l" t="t" r="r" b="b"/>
              <a:pathLst>
                <a:path w="12310" h="17174" extrusionOk="0">
                  <a:moveTo>
                    <a:pt x="10961" y="1"/>
                  </a:moveTo>
                  <a:cubicBezTo>
                    <a:pt x="10384" y="1"/>
                    <a:pt x="9631" y="528"/>
                    <a:pt x="8802" y="528"/>
                  </a:cubicBezTo>
                  <a:cubicBezTo>
                    <a:pt x="8727" y="528"/>
                    <a:pt x="8650" y="523"/>
                    <a:pt x="8573" y="514"/>
                  </a:cubicBezTo>
                  <a:cubicBezTo>
                    <a:pt x="7940" y="426"/>
                    <a:pt x="7391" y="338"/>
                    <a:pt x="6847" y="338"/>
                  </a:cubicBezTo>
                  <a:cubicBezTo>
                    <a:pt x="6358" y="338"/>
                    <a:pt x="5874" y="409"/>
                    <a:pt x="5338" y="614"/>
                  </a:cubicBezTo>
                  <a:cubicBezTo>
                    <a:pt x="4337" y="981"/>
                    <a:pt x="3436" y="1715"/>
                    <a:pt x="2936" y="2682"/>
                  </a:cubicBezTo>
                  <a:cubicBezTo>
                    <a:pt x="2803" y="2949"/>
                    <a:pt x="2669" y="3216"/>
                    <a:pt x="2569" y="3483"/>
                  </a:cubicBezTo>
                  <a:cubicBezTo>
                    <a:pt x="2369" y="4283"/>
                    <a:pt x="2202" y="5117"/>
                    <a:pt x="2135" y="5951"/>
                  </a:cubicBezTo>
                  <a:cubicBezTo>
                    <a:pt x="2069" y="6618"/>
                    <a:pt x="2135" y="7319"/>
                    <a:pt x="2169" y="7986"/>
                  </a:cubicBezTo>
                  <a:cubicBezTo>
                    <a:pt x="2202" y="8286"/>
                    <a:pt x="2236" y="8553"/>
                    <a:pt x="2269" y="8853"/>
                  </a:cubicBezTo>
                  <a:cubicBezTo>
                    <a:pt x="2269" y="10221"/>
                    <a:pt x="2336" y="11488"/>
                    <a:pt x="1769" y="12856"/>
                  </a:cubicBezTo>
                  <a:cubicBezTo>
                    <a:pt x="1502" y="13490"/>
                    <a:pt x="1168" y="14090"/>
                    <a:pt x="701" y="14557"/>
                  </a:cubicBezTo>
                  <a:cubicBezTo>
                    <a:pt x="534" y="14824"/>
                    <a:pt x="301" y="15024"/>
                    <a:pt x="1" y="15191"/>
                  </a:cubicBezTo>
                  <a:cubicBezTo>
                    <a:pt x="67" y="15258"/>
                    <a:pt x="167" y="15324"/>
                    <a:pt x="234" y="15391"/>
                  </a:cubicBezTo>
                  <a:cubicBezTo>
                    <a:pt x="1331" y="16789"/>
                    <a:pt x="3283" y="17173"/>
                    <a:pt x="5055" y="17173"/>
                  </a:cubicBezTo>
                  <a:cubicBezTo>
                    <a:pt x="5439" y="17173"/>
                    <a:pt x="5815" y="17155"/>
                    <a:pt x="6172" y="17126"/>
                  </a:cubicBezTo>
                  <a:cubicBezTo>
                    <a:pt x="7139" y="17059"/>
                    <a:pt x="8307" y="16859"/>
                    <a:pt x="9274" y="16392"/>
                  </a:cubicBezTo>
                  <a:cubicBezTo>
                    <a:pt x="8507" y="15224"/>
                    <a:pt x="8807" y="13957"/>
                    <a:pt x="9140" y="12422"/>
                  </a:cubicBezTo>
                  <a:cubicBezTo>
                    <a:pt x="9174" y="12289"/>
                    <a:pt x="9341" y="11822"/>
                    <a:pt x="9507" y="11355"/>
                  </a:cubicBezTo>
                  <a:cubicBezTo>
                    <a:pt x="10041" y="11055"/>
                    <a:pt x="10541" y="10621"/>
                    <a:pt x="10908" y="10021"/>
                  </a:cubicBezTo>
                  <a:cubicBezTo>
                    <a:pt x="11442" y="9187"/>
                    <a:pt x="11742" y="8219"/>
                    <a:pt x="11942" y="7252"/>
                  </a:cubicBezTo>
                  <a:cubicBezTo>
                    <a:pt x="12243" y="5784"/>
                    <a:pt x="12309" y="1881"/>
                    <a:pt x="11676" y="514"/>
                  </a:cubicBezTo>
                  <a:cubicBezTo>
                    <a:pt x="11488" y="129"/>
                    <a:pt x="11246" y="1"/>
                    <a:pt x="1096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8"/>
            <p:cNvSpPr/>
            <p:nvPr/>
          </p:nvSpPr>
          <p:spPr>
            <a:xfrm>
              <a:off x="2433575" y="2152600"/>
              <a:ext cx="355275" cy="345500"/>
            </a:xfrm>
            <a:custGeom>
              <a:avLst/>
              <a:gdLst/>
              <a:ahLst/>
              <a:cxnLst/>
              <a:rect l="l" t="t" r="r" b="b"/>
              <a:pathLst>
                <a:path w="14211" h="13820" extrusionOk="0">
                  <a:moveTo>
                    <a:pt x="11139" y="0"/>
                  </a:moveTo>
                  <a:cubicBezTo>
                    <a:pt x="10840" y="0"/>
                    <a:pt x="10537" y="30"/>
                    <a:pt x="10241" y="76"/>
                  </a:cubicBezTo>
                  <a:cubicBezTo>
                    <a:pt x="9374" y="243"/>
                    <a:pt x="8540" y="510"/>
                    <a:pt x="7673" y="543"/>
                  </a:cubicBezTo>
                  <a:cubicBezTo>
                    <a:pt x="6734" y="543"/>
                    <a:pt x="5818" y="269"/>
                    <a:pt x="4906" y="269"/>
                  </a:cubicBezTo>
                  <a:cubicBezTo>
                    <a:pt x="4717" y="269"/>
                    <a:pt x="4527" y="281"/>
                    <a:pt x="4337" y="309"/>
                  </a:cubicBezTo>
                  <a:cubicBezTo>
                    <a:pt x="3336" y="510"/>
                    <a:pt x="2436" y="1277"/>
                    <a:pt x="2102" y="2277"/>
                  </a:cubicBezTo>
                  <a:cubicBezTo>
                    <a:pt x="1802" y="3211"/>
                    <a:pt x="1768" y="4112"/>
                    <a:pt x="1201" y="4913"/>
                  </a:cubicBezTo>
                  <a:cubicBezTo>
                    <a:pt x="601" y="5780"/>
                    <a:pt x="1" y="6480"/>
                    <a:pt x="1" y="7615"/>
                  </a:cubicBezTo>
                  <a:cubicBezTo>
                    <a:pt x="1" y="8515"/>
                    <a:pt x="668" y="9383"/>
                    <a:pt x="1001" y="10183"/>
                  </a:cubicBezTo>
                  <a:cubicBezTo>
                    <a:pt x="1301" y="10884"/>
                    <a:pt x="1435" y="11684"/>
                    <a:pt x="1768" y="12385"/>
                  </a:cubicBezTo>
                  <a:cubicBezTo>
                    <a:pt x="2102" y="13085"/>
                    <a:pt x="2736" y="13752"/>
                    <a:pt x="3503" y="13819"/>
                  </a:cubicBezTo>
                  <a:cubicBezTo>
                    <a:pt x="3636" y="13819"/>
                    <a:pt x="3770" y="13819"/>
                    <a:pt x="3837" y="13752"/>
                  </a:cubicBezTo>
                  <a:cubicBezTo>
                    <a:pt x="4037" y="13619"/>
                    <a:pt x="4037" y="13319"/>
                    <a:pt x="4037" y="13085"/>
                  </a:cubicBezTo>
                  <a:cubicBezTo>
                    <a:pt x="4037" y="13018"/>
                    <a:pt x="4070" y="12785"/>
                    <a:pt x="4170" y="12451"/>
                  </a:cubicBezTo>
                  <a:cubicBezTo>
                    <a:pt x="4270" y="11818"/>
                    <a:pt x="4304" y="11150"/>
                    <a:pt x="4570" y="10583"/>
                  </a:cubicBezTo>
                  <a:cubicBezTo>
                    <a:pt x="4871" y="9950"/>
                    <a:pt x="5504" y="9816"/>
                    <a:pt x="5838" y="9282"/>
                  </a:cubicBezTo>
                  <a:cubicBezTo>
                    <a:pt x="6505" y="8148"/>
                    <a:pt x="6472" y="6814"/>
                    <a:pt x="7873" y="6147"/>
                  </a:cubicBezTo>
                  <a:cubicBezTo>
                    <a:pt x="8275" y="5960"/>
                    <a:pt x="8705" y="5901"/>
                    <a:pt x="9150" y="5901"/>
                  </a:cubicBezTo>
                  <a:cubicBezTo>
                    <a:pt x="9898" y="5901"/>
                    <a:pt x="10686" y="6067"/>
                    <a:pt x="11445" y="6067"/>
                  </a:cubicBezTo>
                  <a:cubicBezTo>
                    <a:pt x="11845" y="6067"/>
                    <a:pt x="12236" y="6021"/>
                    <a:pt x="12610" y="5880"/>
                  </a:cubicBezTo>
                  <a:cubicBezTo>
                    <a:pt x="13544" y="5546"/>
                    <a:pt x="14211" y="4546"/>
                    <a:pt x="14211" y="3545"/>
                  </a:cubicBezTo>
                  <a:cubicBezTo>
                    <a:pt x="14211" y="3011"/>
                    <a:pt x="14044" y="2511"/>
                    <a:pt x="13810" y="2011"/>
                  </a:cubicBezTo>
                  <a:cubicBezTo>
                    <a:pt x="13577" y="1410"/>
                    <a:pt x="13277" y="843"/>
                    <a:pt x="12743" y="443"/>
                  </a:cubicBezTo>
                  <a:cubicBezTo>
                    <a:pt x="12281" y="113"/>
                    <a:pt x="11718" y="0"/>
                    <a:pt x="111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8"/>
            <p:cNvSpPr/>
            <p:nvPr/>
          </p:nvSpPr>
          <p:spPr>
            <a:xfrm>
              <a:off x="2649575" y="2468875"/>
              <a:ext cx="64225" cy="21700"/>
            </a:xfrm>
            <a:custGeom>
              <a:avLst/>
              <a:gdLst/>
              <a:ahLst/>
              <a:cxnLst/>
              <a:rect l="l" t="t" r="r" b="b"/>
              <a:pathLst>
                <a:path w="2569" h="868" fill="none" extrusionOk="0">
                  <a:moveTo>
                    <a:pt x="0" y="1"/>
                  </a:moveTo>
                  <a:cubicBezTo>
                    <a:pt x="267" y="501"/>
                    <a:pt x="767" y="834"/>
                    <a:pt x="1301" y="834"/>
                  </a:cubicBezTo>
                  <a:cubicBezTo>
                    <a:pt x="1801" y="868"/>
                    <a:pt x="2302" y="568"/>
                    <a:pt x="2569" y="67"/>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8"/>
            <p:cNvSpPr/>
            <p:nvPr/>
          </p:nvSpPr>
          <p:spPr>
            <a:xfrm>
              <a:off x="2473600" y="2372100"/>
              <a:ext cx="110100" cy="106150"/>
            </a:xfrm>
            <a:custGeom>
              <a:avLst/>
              <a:gdLst/>
              <a:ahLst/>
              <a:cxnLst/>
              <a:rect l="l" t="t" r="r" b="b"/>
              <a:pathLst>
                <a:path w="4404" h="4246" extrusionOk="0">
                  <a:moveTo>
                    <a:pt x="2348" y="1"/>
                  </a:moveTo>
                  <a:cubicBezTo>
                    <a:pt x="2125" y="1"/>
                    <a:pt x="1896" y="43"/>
                    <a:pt x="1669" y="136"/>
                  </a:cubicBezTo>
                  <a:cubicBezTo>
                    <a:pt x="434" y="669"/>
                    <a:pt x="1" y="2637"/>
                    <a:pt x="868" y="3605"/>
                  </a:cubicBezTo>
                  <a:cubicBezTo>
                    <a:pt x="1215" y="4032"/>
                    <a:pt x="1754" y="4245"/>
                    <a:pt x="2297" y="4245"/>
                  </a:cubicBezTo>
                  <a:cubicBezTo>
                    <a:pt x="2433" y="4245"/>
                    <a:pt x="2569" y="4232"/>
                    <a:pt x="2703" y="4205"/>
                  </a:cubicBezTo>
                  <a:lnTo>
                    <a:pt x="4404" y="1837"/>
                  </a:lnTo>
                  <a:cubicBezTo>
                    <a:pt x="4213" y="830"/>
                    <a:pt x="3335" y="1"/>
                    <a:pt x="23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8"/>
            <p:cNvSpPr/>
            <p:nvPr/>
          </p:nvSpPr>
          <p:spPr>
            <a:xfrm>
              <a:off x="2473600" y="2362975"/>
              <a:ext cx="110100" cy="117600"/>
            </a:xfrm>
            <a:custGeom>
              <a:avLst/>
              <a:gdLst/>
              <a:ahLst/>
              <a:cxnLst/>
              <a:rect l="l" t="t" r="r" b="b"/>
              <a:pathLst>
                <a:path w="4404" h="4704" fill="none" extrusionOk="0">
                  <a:moveTo>
                    <a:pt x="4404" y="2202"/>
                  </a:moveTo>
                  <a:cubicBezTo>
                    <a:pt x="4170" y="968"/>
                    <a:pt x="2903" y="0"/>
                    <a:pt x="1669" y="501"/>
                  </a:cubicBezTo>
                  <a:cubicBezTo>
                    <a:pt x="434" y="1034"/>
                    <a:pt x="1" y="3002"/>
                    <a:pt x="868" y="3970"/>
                  </a:cubicBezTo>
                  <a:cubicBezTo>
                    <a:pt x="1302" y="4503"/>
                    <a:pt x="2035" y="4704"/>
                    <a:pt x="2703" y="4570"/>
                  </a:cubicBezTo>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8"/>
            <p:cNvSpPr/>
            <p:nvPr/>
          </p:nvSpPr>
          <p:spPr>
            <a:xfrm>
              <a:off x="2526975" y="2403825"/>
              <a:ext cx="34225" cy="39225"/>
            </a:xfrm>
            <a:custGeom>
              <a:avLst/>
              <a:gdLst/>
              <a:ahLst/>
              <a:cxnLst/>
              <a:rect l="l" t="t" r="r" b="b"/>
              <a:pathLst>
                <a:path w="1369" h="1569" fill="none" extrusionOk="0">
                  <a:moveTo>
                    <a:pt x="1" y="67"/>
                  </a:moveTo>
                  <a:cubicBezTo>
                    <a:pt x="401" y="1"/>
                    <a:pt x="801" y="167"/>
                    <a:pt x="1035" y="468"/>
                  </a:cubicBezTo>
                  <a:cubicBezTo>
                    <a:pt x="1268" y="768"/>
                    <a:pt x="1368" y="1202"/>
                    <a:pt x="1235" y="156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8"/>
            <p:cNvSpPr/>
            <p:nvPr/>
          </p:nvSpPr>
          <p:spPr>
            <a:xfrm>
              <a:off x="3295025" y="2081925"/>
              <a:ext cx="69250" cy="64825"/>
            </a:xfrm>
            <a:custGeom>
              <a:avLst/>
              <a:gdLst/>
              <a:ahLst/>
              <a:cxnLst/>
              <a:rect l="l" t="t" r="r" b="b"/>
              <a:pathLst>
                <a:path w="2770" h="2593" extrusionOk="0">
                  <a:moveTo>
                    <a:pt x="2302" y="1"/>
                  </a:moveTo>
                  <a:cubicBezTo>
                    <a:pt x="1802" y="568"/>
                    <a:pt x="1235" y="1068"/>
                    <a:pt x="601" y="1502"/>
                  </a:cubicBezTo>
                  <a:cubicBezTo>
                    <a:pt x="434" y="1602"/>
                    <a:pt x="234" y="1735"/>
                    <a:pt x="134" y="1936"/>
                  </a:cubicBezTo>
                  <a:cubicBezTo>
                    <a:pt x="0" y="2269"/>
                    <a:pt x="67" y="2436"/>
                    <a:pt x="234" y="2536"/>
                  </a:cubicBezTo>
                  <a:cubicBezTo>
                    <a:pt x="324" y="2576"/>
                    <a:pt x="445" y="2592"/>
                    <a:pt x="576" y="2592"/>
                  </a:cubicBezTo>
                  <a:cubicBezTo>
                    <a:pt x="879" y="2592"/>
                    <a:pt x="1238" y="2506"/>
                    <a:pt x="1401" y="2436"/>
                  </a:cubicBezTo>
                  <a:cubicBezTo>
                    <a:pt x="1768" y="2302"/>
                    <a:pt x="2102" y="2102"/>
                    <a:pt x="2335" y="1802"/>
                  </a:cubicBezTo>
                  <a:cubicBezTo>
                    <a:pt x="2769" y="1235"/>
                    <a:pt x="2636" y="568"/>
                    <a:pt x="23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8"/>
            <p:cNvSpPr/>
            <p:nvPr/>
          </p:nvSpPr>
          <p:spPr>
            <a:xfrm>
              <a:off x="3278350" y="2000050"/>
              <a:ext cx="99250" cy="119425"/>
            </a:xfrm>
            <a:custGeom>
              <a:avLst/>
              <a:gdLst/>
              <a:ahLst/>
              <a:cxnLst/>
              <a:rect l="l" t="t" r="r" b="b"/>
              <a:pathLst>
                <a:path w="3970" h="4777" extrusionOk="0">
                  <a:moveTo>
                    <a:pt x="1854" y="0"/>
                  </a:moveTo>
                  <a:cubicBezTo>
                    <a:pt x="1392" y="0"/>
                    <a:pt x="934" y="87"/>
                    <a:pt x="501" y="174"/>
                  </a:cubicBezTo>
                  <a:cubicBezTo>
                    <a:pt x="401" y="174"/>
                    <a:pt x="334" y="207"/>
                    <a:pt x="267" y="240"/>
                  </a:cubicBezTo>
                  <a:cubicBezTo>
                    <a:pt x="0" y="407"/>
                    <a:pt x="200" y="907"/>
                    <a:pt x="267" y="1141"/>
                  </a:cubicBezTo>
                  <a:lnTo>
                    <a:pt x="501" y="2242"/>
                  </a:lnTo>
                  <a:cubicBezTo>
                    <a:pt x="567" y="2642"/>
                    <a:pt x="667" y="3009"/>
                    <a:pt x="734" y="3409"/>
                  </a:cubicBezTo>
                  <a:cubicBezTo>
                    <a:pt x="834" y="3876"/>
                    <a:pt x="868" y="4310"/>
                    <a:pt x="1034" y="4777"/>
                  </a:cubicBezTo>
                  <a:cubicBezTo>
                    <a:pt x="1068" y="4777"/>
                    <a:pt x="1134" y="4744"/>
                    <a:pt x="1201" y="4744"/>
                  </a:cubicBezTo>
                  <a:cubicBezTo>
                    <a:pt x="1702" y="4577"/>
                    <a:pt x="2102" y="4043"/>
                    <a:pt x="2435" y="3676"/>
                  </a:cubicBezTo>
                  <a:cubicBezTo>
                    <a:pt x="2535" y="3543"/>
                    <a:pt x="2936" y="3209"/>
                    <a:pt x="2936" y="3042"/>
                  </a:cubicBezTo>
                  <a:cubicBezTo>
                    <a:pt x="2936" y="2976"/>
                    <a:pt x="2669" y="2675"/>
                    <a:pt x="2736" y="2609"/>
                  </a:cubicBezTo>
                  <a:cubicBezTo>
                    <a:pt x="2902" y="2475"/>
                    <a:pt x="3103" y="2308"/>
                    <a:pt x="3303" y="2175"/>
                  </a:cubicBezTo>
                  <a:cubicBezTo>
                    <a:pt x="3603" y="1975"/>
                    <a:pt x="3903" y="1741"/>
                    <a:pt x="3936" y="1408"/>
                  </a:cubicBezTo>
                  <a:cubicBezTo>
                    <a:pt x="3970" y="1074"/>
                    <a:pt x="3770" y="774"/>
                    <a:pt x="3503" y="541"/>
                  </a:cubicBezTo>
                  <a:cubicBezTo>
                    <a:pt x="3103" y="207"/>
                    <a:pt x="2602" y="40"/>
                    <a:pt x="2068" y="7"/>
                  </a:cubicBezTo>
                  <a:cubicBezTo>
                    <a:pt x="1997" y="2"/>
                    <a:pt x="1925" y="0"/>
                    <a:pt x="18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8"/>
            <p:cNvSpPr/>
            <p:nvPr/>
          </p:nvSpPr>
          <p:spPr>
            <a:xfrm>
              <a:off x="3302525" y="2074425"/>
              <a:ext cx="49225" cy="47550"/>
            </a:xfrm>
            <a:custGeom>
              <a:avLst/>
              <a:gdLst/>
              <a:ahLst/>
              <a:cxnLst/>
              <a:rect l="l" t="t" r="r" b="b"/>
              <a:pathLst>
                <a:path w="1969" h="1902" fill="none" extrusionOk="0">
                  <a:moveTo>
                    <a:pt x="1969" y="1"/>
                  </a:moveTo>
                  <a:cubicBezTo>
                    <a:pt x="1535" y="801"/>
                    <a:pt x="735" y="1502"/>
                    <a:pt x="1" y="1902"/>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843875" y="2885850"/>
              <a:ext cx="8350" cy="60050"/>
            </a:xfrm>
            <a:custGeom>
              <a:avLst/>
              <a:gdLst/>
              <a:ahLst/>
              <a:cxnLst/>
              <a:rect l="l" t="t" r="r" b="b"/>
              <a:pathLst>
                <a:path w="334" h="2402" extrusionOk="0">
                  <a:moveTo>
                    <a:pt x="334" y="0"/>
                  </a:moveTo>
                  <a:lnTo>
                    <a:pt x="334" y="0"/>
                  </a:lnTo>
                  <a:cubicBezTo>
                    <a:pt x="200" y="801"/>
                    <a:pt x="100" y="1601"/>
                    <a:pt x="0" y="2402"/>
                  </a:cubicBezTo>
                  <a:lnTo>
                    <a:pt x="33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8"/>
            <p:cNvSpPr/>
            <p:nvPr/>
          </p:nvSpPr>
          <p:spPr>
            <a:xfrm>
              <a:off x="2843875" y="2885850"/>
              <a:ext cx="8350" cy="60050"/>
            </a:xfrm>
            <a:custGeom>
              <a:avLst/>
              <a:gdLst/>
              <a:ahLst/>
              <a:cxnLst/>
              <a:rect l="l" t="t" r="r" b="b"/>
              <a:pathLst>
                <a:path w="334" h="2402" fill="none" extrusionOk="0">
                  <a:moveTo>
                    <a:pt x="0" y="2402"/>
                  </a:moveTo>
                  <a:cubicBezTo>
                    <a:pt x="100" y="1601"/>
                    <a:pt x="200" y="801"/>
                    <a:pt x="334"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8"/>
            <p:cNvSpPr/>
            <p:nvPr/>
          </p:nvSpPr>
          <p:spPr>
            <a:xfrm>
              <a:off x="2431900" y="2622325"/>
              <a:ext cx="281075" cy="107675"/>
            </a:xfrm>
            <a:custGeom>
              <a:avLst/>
              <a:gdLst/>
              <a:ahLst/>
              <a:cxnLst/>
              <a:rect l="l" t="t" r="r" b="b"/>
              <a:pathLst>
                <a:path w="11243" h="4307" extrusionOk="0">
                  <a:moveTo>
                    <a:pt x="1535" y="0"/>
                  </a:moveTo>
                  <a:cubicBezTo>
                    <a:pt x="1035" y="200"/>
                    <a:pt x="535" y="334"/>
                    <a:pt x="1" y="434"/>
                  </a:cubicBezTo>
                  <a:cubicBezTo>
                    <a:pt x="434" y="1268"/>
                    <a:pt x="935" y="2035"/>
                    <a:pt x="1669" y="2602"/>
                  </a:cubicBezTo>
                  <a:cubicBezTo>
                    <a:pt x="2136" y="2936"/>
                    <a:pt x="2603" y="3236"/>
                    <a:pt x="3103" y="3469"/>
                  </a:cubicBezTo>
                  <a:cubicBezTo>
                    <a:pt x="4137" y="3936"/>
                    <a:pt x="5271" y="4237"/>
                    <a:pt x="6439" y="4303"/>
                  </a:cubicBezTo>
                  <a:cubicBezTo>
                    <a:pt x="6519" y="4306"/>
                    <a:pt x="6600" y="4307"/>
                    <a:pt x="6681" y="4307"/>
                  </a:cubicBezTo>
                  <a:cubicBezTo>
                    <a:pt x="7779" y="4307"/>
                    <a:pt x="8940" y="4088"/>
                    <a:pt x="9841" y="3436"/>
                  </a:cubicBezTo>
                  <a:cubicBezTo>
                    <a:pt x="10708" y="2802"/>
                    <a:pt x="11242" y="1635"/>
                    <a:pt x="11209" y="567"/>
                  </a:cubicBezTo>
                  <a:cubicBezTo>
                    <a:pt x="11109" y="567"/>
                    <a:pt x="11042" y="534"/>
                    <a:pt x="10942" y="534"/>
                  </a:cubicBezTo>
                  <a:cubicBezTo>
                    <a:pt x="10608" y="434"/>
                    <a:pt x="10241" y="334"/>
                    <a:pt x="9908" y="234"/>
                  </a:cubicBezTo>
                  <a:cubicBezTo>
                    <a:pt x="9908" y="1134"/>
                    <a:pt x="9541" y="1868"/>
                    <a:pt x="8774" y="2302"/>
                  </a:cubicBezTo>
                  <a:cubicBezTo>
                    <a:pt x="8177" y="2636"/>
                    <a:pt x="7494" y="2748"/>
                    <a:pt x="6824" y="2748"/>
                  </a:cubicBezTo>
                  <a:cubicBezTo>
                    <a:pt x="6558" y="2748"/>
                    <a:pt x="6294" y="2731"/>
                    <a:pt x="6038" y="2702"/>
                  </a:cubicBezTo>
                  <a:cubicBezTo>
                    <a:pt x="4404" y="2535"/>
                    <a:pt x="2269" y="1568"/>
                    <a:pt x="153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8"/>
            <p:cNvSpPr/>
            <p:nvPr/>
          </p:nvSpPr>
          <p:spPr>
            <a:xfrm>
              <a:off x="3089050" y="3873225"/>
              <a:ext cx="40050" cy="117600"/>
            </a:xfrm>
            <a:custGeom>
              <a:avLst/>
              <a:gdLst/>
              <a:ahLst/>
              <a:cxnLst/>
              <a:rect l="l" t="t" r="r" b="b"/>
              <a:pathLst>
                <a:path w="1602" h="4704" extrusionOk="0">
                  <a:moveTo>
                    <a:pt x="934" y="0"/>
                  </a:moveTo>
                  <a:cubicBezTo>
                    <a:pt x="634" y="1568"/>
                    <a:pt x="300" y="3136"/>
                    <a:pt x="0" y="4703"/>
                  </a:cubicBezTo>
                  <a:cubicBezTo>
                    <a:pt x="534" y="4637"/>
                    <a:pt x="1068" y="4537"/>
                    <a:pt x="1601" y="4437"/>
                  </a:cubicBezTo>
                  <a:cubicBezTo>
                    <a:pt x="1301" y="2969"/>
                    <a:pt x="1101" y="1501"/>
                    <a:pt x="9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8"/>
            <p:cNvSpPr/>
            <p:nvPr/>
          </p:nvSpPr>
          <p:spPr>
            <a:xfrm>
              <a:off x="3181600" y="2458875"/>
              <a:ext cx="875" cy="850"/>
            </a:xfrm>
            <a:custGeom>
              <a:avLst/>
              <a:gdLst/>
              <a:ahLst/>
              <a:cxnLst/>
              <a:rect l="l" t="t" r="r" b="b"/>
              <a:pathLst>
                <a:path w="35" h="34" extrusionOk="0">
                  <a:moveTo>
                    <a:pt x="34" y="0"/>
                  </a:moveTo>
                  <a:cubicBezTo>
                    <a:pt x="34" y="0"/>
                    <a:pt x="1" y="34"/>
                    <a:pt x="1" y="34"/>
                  </a:cubicBez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58"/>
          <p:cNvGrpSpPr/>
          <p:nvPr/>
        </p:nvGrpSpPr>
        <p:grpSpPr>
          <a:xfrm flipH="1">
            <a:off x="284725" y="2109154"/>
            <a:ext cx="1223892" cy="3034347"/>
            <a:chOff x="2330682" y="1468700"/>
            <a:chExt cx="824447" cy="2044019"/>
          </a:xfrm>
        </p:grpSpPr>
        <p:sp>
          <p:nvSpPr>
            <p:cNvPr id="1033" name="Google Shape;1033;p58"/>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8"/>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8"/>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8"/>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8"/>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ítulo 2">
            <a:extLst>
              <a:ext uri="{FF2B5EF4-FFF2-40B4-BE49-F238E27FC236}">
                <a16:creationId xmlns:a16="http://schemas.microsoft.com/office/drawing/2014/main" id="{78E6BDE1-D037-4BEC-ADF0-88C797621A3E}"/>
              </a:ext>
            </a:extLst>
          </p:cNvPr>
          <p:cNvSpPr>
            <a:spLocks noGrp="1"/>
          </p:cNvSpPr>
          <p:nvPr>
            <p:ph type="subTitle" idx="1"/>
          </p:nvPr>
        </p:nvSpPr>
        <p:spPr/>
        <p:txBody>
          <a:bodyPr/>
          <a:lstStyle/>
          <a:p>
            <a:endParaRPr lang="es-MX" dirty="0"/>
          </a:p>
        </p:txBody>
      </p:sp>
    </p:spTree>
    <p:extLst>
      <p:ext uri="{BB962C8B-B14F-4D97-AF65-F5344CB8AC3E}">
        <p14:creationId xmlns:p14="http://schemas.microsoft.com/office/powerpoint/2010/main" val="3819967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0"/>
          <p:cNvSpPr/>
          <p:nvPr/>
        </p:nvSpPr>
        <p:spPr>
          <a:xfrm>
            <a:off x="5310675" y="18911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Solución propuesta</a:t>
            </a:r>
            <a:endParaRPr dirty="0"/>
          </a:p>
        </p:txBody>
      </p:sp>
      <p:sp>
        <p:nvSpPr>
          <p:cNvPr id="723" name="Google Shape;723;p50"/>
          <p:cNvSpPr txBox="1">
            <a:spLocks noGrp="1"/>
          </p:cNvSpPr>
          <p:nvPr>
            <p:ph type="subTitle" idx="3"/>
          </p:nvPr>
        </p:nvSpPr>
        <p:spPr>
          <a:xfrm>
            <a:off x="713224" y="1415627"/>
            <a:ext cx="4006331" cy="25933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MX" dirty="0"/>
              <a:t>Un sistema de cálculo predictivo usando el enfoque de la socio-física para la predicción electoral y así estimar el grado de aceptación para un partido político determinado y se complementará con el uso de técnicas de algoritmos genéticos para observar la evolución de la población a través del tiempo.</a:t>
            </a:r>
            <a:endParaRPr lang="en-US" dirty="0"/>
          </a:p>
        </p:txBody>
      </p:sp>
      <p:grpSp>
        <p:nvGrpSpPr>
          <p:cNvPr id="725" name="Google Shape;725;p50"/>
          <p:cNvGrpSpPr/>
          <p:nvPr/>
        </p:nvGrpSpPr>
        <p:grpSpPr>
          <a:xfrm>
            <a:off x="4710444" y="2198384"/>
            <a:ext cx="3965724" cy="1995583"/>
            <a:chOff x="3166750" y="2814925"/>
            <a:chExt cx="2981075" cy="1500100"/>
          </a:xfrm>
        </p:grpSpPr>
        <p:sp>
          <p:nvSpPr>
            <p:cNvPr id="726" name="Google Shape;726;p50"/>
            <p:cNvSpPr/>
            <p:nvPr/>
          </p:nvSpPr>
          <p:spPr>
            <a:xfrm>
              <a:off x="5011750" y="3491975"/>
              <a:ext cx="25" cy="25"/>
            </a:xfrm>
            <a:custGeom>
              <a:avLst/>
              <a:gdLst/>
              <a:ahLst/>
              <a:cxnLst/>
              <a:rect l="l" t="t" r="r" b="b"/>
              <a:pathLst>
                <a:path w="1" h="1" extrusionOk="0">
                  <a:moveTo>
                    <a:pt x="1" y="1"/>
                  </a:move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4269350" y="3970725"/>
              <a:ext cx="1878475" cy="341975"/>
            </a:xfrm>
            <a:custGeom>
              <a:avLst/>
              <a:gdLst/>
              <a:ahLst/>
              <a:cxnLst/>
              <a:rect l="l" t="t" r="r" b="b"/>
              <a:pathLst>
                <a:path w="75139" h="13679" extrusionOk="0">
                  <a:moveTo>
                    <a:pt x="6839" y="0"/>
                  </a:moveTo>
                  <a:cubicBezTo>
                    <a:pt x="4955" y="0"/>
                    <a:pt x="3253" y="760"/>
                    <a:pt x="2006" y="2006"/>
                  </a:cubicBezTo>
                  <a:cubicBezTo>
                    <a:pt x="760" y="3252"/>
                    <a:pt x="0" y="4955"/>
                    <a:pt x="0" y="6839"/>
                  </a:cubicBezTo>
                  <a:cubicBezTo>
                    <a:pt x="0" y="10638"/>
                    <a:pt x="3070" y="13678"/>
                    <a:pt x="6839" y="13678"/>
                  </a:cubicBezTo>
                  <a:lnTo>
                    <a:pt x="75138" y="13678"/>
                  </a:lnTo>
                  <a:lnTo>
                    <a:pt x="75138" y="12006"/>
                  </a:lnTo>
                  <a:cubicBezTo>
                    <a:pt x="73923" y="8572"/>
                    <a:pt x="73923" y="5137"/>
                    <a:pt x="75138" y="1702"/>
                  </a:cubicBezTo>
                  <a:lnTo>
                    <a:pt x="7513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5245800" y="3970725"/>
              <a:ext cx="902025" cy="341975"/>
            </a:xfrm>
            <a:custGeom>
              <a:avLst/>
              <a:gdLst/>
              <a:ahLst/>
              <a:cxnLst/>
              <a:rect l="l" t="t" r="r" b="b"/>
              <a:pathLst>
                <a:path w="36081" h="13679" extrusionOk="0">
                  <a:moveTo>
                    <a:pt x="3283" y="0"/>
                  </a:moveTo>
                  <a:cubicBezTo>
                    <a:pt x="2372" y="0"/>
                    <a:pt x="1551" y="760"/>
                    <a:pt x="943" y="2006"/>
                  </a:cubicBezTo>
                  <a:cubicBezTo>
                    <a:pt x="365" y="3252"/>
                    <a:pt x="1" y="4955"/>
                    <a:pt x="1" y="6839"/>
                  </a:cubicBezTo>
                  <a:cubicBezTo>
                    <a:pt x="1" y="10638"/>
                    <a:pt x="1460" y="13678"/>
                    <a:pt x="3283" y="13678"/>
                  </a:cubicBezTo>
                  <a:lnTo>
                    <a:pt x="36080" y="13678"/>
                  </a:lnTo>
                  <a:lnTo>
                    <a:pt x="36080" y="12006"/>
                  </a:lnTo>
                  <a:cubicBezTo>
                    <a:pt x="34865" y="8572"/>
                    <a:pt x="34865" y="5137"/>
                    <a:pt x="36080" y="1702"/>
                  </a:cubicBezTo>
                  <a:lnTo>
                    <a:pt x="3608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5355225" y="4023900"/>
              <a:ext cx="625425" cy="8400"/>
            </a:xfrm>
            <a:custGeom>
              <a:avLst/>
              <a:gdLst/>
              <a:ahLst/>
              <a:cxnLst/>
              <a:rect l="l" t="t" r="r" b="b"/>
              <a:pathLst>
                <a:path w="25017" h="336" extrusionOk="0">
                  <a:moveTo>
                    <a:pt x="669" y="1"/>
                  </a:moveTo>
                  <a:cubicBezTo>
                    <a:pt x="426" y="92"/>
                    <a:pt x="213" y="213"/>
                    <a:pt x="1" y="335"/>
                  </a:cubicBezTo>
                  <a:lnTo>
                    <a:pt x="24834" y="335"/>
                  </a:lnTo>
                  <a:cubicBezTo>
                    <a:pt x="24925" y="335"/>
                    <a:pt x="25016" y="244"/>
                    <a:pt x="25016" y="153"/>
                  </a:cubicBezTo>
                  <a:cubicBezTo>
                    <a:pt x="25016" y="62"/>
                    <a:pt x="24925" y="1"/>
                    <a:pt x="248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3830125" y="3656125"/>
              <a:ext cx="200625" cy="624650"/>
            </a:xfrm>
            <a:custGeom>
              <a:avLst/>
              <a:gdLst/>
              <a:ahLst/>
              <a:cxnLst/>
              <a:rect l="l" t="t" r="r" b="b"/>
              <a:pathLst>
                <a:path w="8025" h="24986" extrusionOk="0">
                  <a:moveTo>
                    <a:pt x="4134" y="0"/>
                  </a:moveTo>
                  <a:lnTo>
                    <a:pt x="1915" y="13314"/>
                  </a:lnTo>
                  <a:lnTo>
                    <a:pt x="1156" y="17873"/>
                  </a:lnTo>
                  <a:lnTo>
                    <a:pt x="1064" y="18420"/>
                  </a:lnTo>
                  <a:lnTo>
                    <a:pt x="0" y="24803"/>
                  </a:lnTo>
                  <a:lnTo>
                    <a:pt x="7235" y="24985"/>
                  </a:lnTo>
                  <a:cubicBezTo>
                    <a:pt x="7235" y="24985"/>
                    <a:pt x="7447" y="21915"/>
                    <a:pt x="7630" y="18177"/>
                  </a:cubicBezTo>
                  <a:cubicBezTo>
                    <a:pt x="7660" y="17721"/>
                    <a:pt x="7660" y="17265"/>
                    <a:pt x="7691" y="16809"/>
                  </a:cubicBezTo>
                  <a:cubicBezTo>
                    <a:pt x="7751" y="15411"/>
                    <a:pt x="7843" y="13982"/>
                    <a:pt x="7873" y="12614"/>
                  </a:cubicBezTo>
                  <a:cubicBezTo>
                    <a:pt x="7995" y="9909"/>
                    <a:pt x="8025" y="7478"/>
                    <a:pt x="7964" y="6019"/>
                  </a:cubicBezTo>
                  <a:cubicBezTo>
                    <a:pt x="7782" y="1520"/>
                    <a:pt x="4134" y="0"/>
                    <a:pt x="4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3859000" y="3656125"/>
              <a:ext cx="183925" cy="446825"/>
            </a:xfrm>
            <a:custGeom>
              <a:avLst/>
              <a:gdLst/>
              <a:ahLst/>
              <a:cxnLst/>
              <a:rect l="l" t="t" r="r" b="b"/>
              <a:pathLst>
                <a:path w="7357" h="17873" extrusionOk="0">
                  <a:moveTo>
                    <a:pt x="2979" y="0"/>
                  </a:moveTo>
                  <a:lnTo>
                    <a:pt x="1" y="17873"/>
                  </a:lnTo>
                  <a:cubicBezTo>
                    <a:pt x="1642" y="17842"/>
                    <a:pt x="4894" y="17387"/>
                    <a:pt x="7144" y="16596"/>
                  </a:cubicBezTo>
                  <a:cubicBezTo>
                    <a:pt x="7356" y="12523"/>
                    <a:pt x="6900" y="8207"/>
                    <a:pt x="6809" y="6019"/>
                  </a:cubicBezTo>
                  <a:cubicBezTo>
                    <a:pt x="6627" y="1520"/>
                    <a:pt x="2979" y="0"/>
                    <a:pt x="2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3583150" y="3466150"/>
              <a:ext cx="307800" cy="340650"/>
            </a:xfrm>
            <a:custGeom>
              <a:avLst/>
              <a:gdLst/>
              <a:ahLst/>
              <a:cxnLst/>
              <a:rect l="l" t="t" r="r" b="b"/>
              <a:pathLst>
                <a:path w="12312" h="13626" extrusionOk="0">
                  <a:moveTo>
                    <a:pt x="4895" y="0"/>
                  </a:moveTo>
                  <a:cubicBezTo>
                    <a:pt x="4895" y="61"/>
                    <a:pt x="4803" y="335"/>
                    <a:pt x="4682" y="730"/>
                  </a:cubicBezTo>
                  <a:cubicBezTo>
                    <a:pt x="4560" y="1064"/>
                    <a:pt x="4439" y="1459"/>
                    <a:pt x="4287" y="1885"/>
                  </a:cubicBezTo>
                  <a:cubicBezTo>
                    <a:pt x="3740" y="3374"/>
                    <a:pt x="3071" y="5228"/>
                    <a:pt x="3071" y="5228"/>
                  </a:cubicBezTo>
                  <a:cubicBezTo>
                    <a:pt x="3071" y="5228"/>
                    <a:pt x="1673" y="5563"/>
                    <a:pt x="1" y="6231"/>
                  </a:cubicBezTo>
                  <a:cubicBezTo>
                    <a:pt x="1280" y="8284"/>
                    <a:pt x="4713" y="13625"/>
                    <a:pt x="6939" y="13625"/>
                  </a:cubicBezTo>
                  <a:cubicBezTo>
                    <a:pt x="6987" y="13625"/>
                    <a:pt x="7036" y="13623"/>
                    <a:pt x="7083" y="13618"/>
                  </a:cubicBezTo>
                  <a:cubicBezTo>
                    <a:pt x="9484" y="13314"/>
                    <a:pt x="12311" y="10335"/>
                    <a:pt x="12311" y="6809"/>
                  </a:cubicBezTo>
                  <a:cubicBezTo>
                    <a:pt x="11582" y="6535"/>
                    <a:pt x="10974" y="6414"/>
                    <a:pt x="10974" y="6414"/>
                  </a:cubicBezTo>
                  <a:lnTo>
                    <a:pt x="11217" y="5411"/>
                  </a:lnTo>
                  <a:lnTo>
                    <a:pt x="11977" y="2432"/>
                  </a:lnTo>
                  <a:lnTo>
                    <a:pt x="12007" y="2219"/>
                  </a:lnTo>
                  <a:lnTo>
                    <a:pt x="4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3491225" y="2814925"/>
              <a:ext cx="323725" cy="323725"/>
            </a:xfrm>
            <a:custGeom>
              <a:avLst/>
              <a:gdLst/>
              <a:ahLst/>
              <a:cxnLst/>
              <a:rect l="l" t="t" r="r" b="b"/>
              <a:pathLst>
                <a:path w="12949" h="12949" extrusionOk="0">
                  <a:moveTo>
                    <a:pt x="6474" y="0"/>
                  </a:moveTo>
                  <a:cubicBezTo>
                    <a:pt x="4073" y="0"/>
                    <a:pt x="2006" y="1277"/>
                    <a:pt x="881" y="3222"/>
                  </a:cubicBezTo>
                  <a:cubicBezTo>
                    <a:pt x="304" y="4165"/>
                    <a:pt x="0" y="5289"/>
                    <a:pt x="0" y="6475"/>
                  </a:cubicBezTo>
                  <a:cubicBezTo>
                    <a:pt x="0" y="10031"/>
                    <a:pt x="2888" y="12949"/>
                    <a:pt x="6474" y="12949"/>
                  </a:cubicBezTo>
                  <a:cubicBezTo>
                    <a:pt x="10061" y="12949"/>
                    <a:pt x="12949" y="10031"/>
                    <a:pt x="12949" y="6475"/>
                  </a:cubicBezTo>
                  <a:cubicBezTo>
                    <a:pt x="12949" y="6414"/>
                    <a:pt x="12949" y="6353"/>
                    <a:pt x="12949" y="6323"/>
                  </a:cubicBezTo>
                  <a:cubicBezTo>
                    <a:pt x="12857" y="2797"/>
                    <a:pt x="10000" y="0"/>
                    <a:pt x="64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3623425" y="3003975"/>
              <a:ext cx="248525" cy="171150"/>
            </a:xfrm>
            <a:custGeom>
              <a:avLst/>
              <a:gdLst/>
              <a:ahLst/>
              <a:cxnLst/>
              <a:rect l="l" t="t" r="r" b="b"/>
              <a:pathLst>
                <a:path w="9941" h="6846" extrusionOk="0">
                  <a:moveTo>
                    <a:pt x="7356" y="0"/>
                  </a:moveTo>
                  <a:cubicBezTo>
                    <a:pt x="6151" y="0"/>
                    <a:pt x="4663" y="482"/>
                    <a:pt x="3162" y="2013"/>
                  </a:cubicBezTo>
                  <a:cubicBezTo>
                    <a:pt x="1" y="5204"/>
                    <a:pt x="1916" y="6846"/>
                    <a:pt x="1916" y="6846"/>
                  </a:cubicBezTo>
                  <a:lnTo>
                    <a:pt x="9940" y="980"/>
                  </a:lnTo>
                  <a:cubicBezTo>
                    <a:pt x="9640" y="568"/>
                    <a:pt x="8664" y="0"/>
                    <a:pt x="735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3993500" y="3346100"/>
              <a:ext cx="163400" cy="110175"/>
            </a:xfrm>
            <a:custGeom>
              <a:avLst/>
              <a:gdLst/>
              <a:ahLst/>
              <a:cxnLst/>
              <a:rect l="l" t="t" r="r" b="b"/>
              <a:pathLst>
                <a:path w="6536" h="4407" extrusionOk="0">
                  <a:moveTo>
                    <a:pt x="3777" y="1"/>
                  </a:moveTo>
                  <a:cubicBezTo>
                    <a:pt x="3452" y="1"/>
                    <a:pt x="3112" y="40"/>
                    <a:pt x="2767" y="121"/>
                  </a:cubicBezTo>
                  <a:cubicBezTo>
                    <a:pt x="1125" y="517"/>
                    <a:pt x="1" y="1763"/>
                    <a:pt x="274" y="2918"/>
                  </a:cubicBezTo>
                  <a:cubicBezTo>
                    <a:pt x="515" y="3834"/>
                    <a:pt x="1541" y="4406"/>
                    <a:pt x="2774" y="4406"/>
                  </a:cubicBezTo>
                  <a:cubicBezTo>
                    <a:pt x="3095" y="4406"/>
                    <a:pt x="3430" y="4367"/>
                    <a:pt x="3770" y="4286"/>
                  </a:cubicBezTo>
                  <a:cubicBezTo>
                    <a:pt x="5441" y="3890"/>
                    <a:pt x="6536" y="2614"/>
                    <a:pt x="6262" y="1489"/>
                  </a:cubicBezTo>
                  <a:cubicBezTo>
                    <a:pt x="6045" y="573"/>
                    <a:pt x="5025" y="1"/>
                    <a:pt x="377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3651550" y="3054150"/>
              <a:ext cx="449875" cy="566800"/>
            </a:xfrm>
            <a:custGeom>
              <a:avLst/>
              <a:gdLst/>
              <a:ahLst/>
              <a:cxnLst/>
              <a:rect l="l" t="t" r="r" b="b"/>
              <a:pathLst>
                <a:path w="17995" h="22672" extrusionOk="0">
                  <a:moveTo>
                    <a:pt x="9542" y="1"/>
                  </a:moveTo>
                  <a:cubicBezTo>
                    <a:pt x="4912" y="1"/>
                    <a:pt x="846" y="2260"/>
                    <a:pt x="365" y="10948"/>
                  </a:cubicBezTo>
                  <a:cubicBezTo>
                    <a:pt x="1" y="17210"/>
                    <a:pt x="4013" y="22316"/>
                    <a:pt x="9058" y="22651"/>
                  </a:cubicBezTo>
                  <a:cubicBezTo>
                    <a:pt x="9270" y="22665"/>
                    <a:pt x="9478" y="22672"/>
                    <a:pt x="9682" y="22672"/>
                  </a:cubicBezTo>
                  <a:cubicBezTo>
                    <a:pt x="14345" y="22672"/>
                    <a:pt x="17045" y="19014"/>
                    <a:pt x="17569" y="11617"/>
                  </a:cubicBezTo>
                  <a:cubicBezTo>
                    <a:pt x="17995" y="5356"/>
                    <a:pt x="15624" y="371"/>
                    <a:pt x="10578" y="36"/>
                  </a:cubicBezTo>
                  <a:cubicBezTo>
                    <a:pt x="10231" y="13"/>
                    <a:pt x="9885" y="1"/>
                    <a:pt x="954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0"/>
            <p:cNvSpPr/>
            <p:nvPr/>
          </p:nvSpPr>
          <p:spPr>
            <a:xfrm>
              <a:off x="3613550" y="3002550"/>
              <a:ext cx="519025" cy="366350"/>
            </a:xfrm>
            <a:custGeom>
              <a:avLst/>
              <a:gdLst/>
              <a:ahLst/>
              <a:cxnLst/>
              <a:rect l="l" t="t" r="r" b="b"/>
              <a:pathLst>
                <a:path w="20761" h="14654" extrusionOk="0">
                  <a:moveTo>
                    <a:pt x="10093" y="0"/>
                  </a:moveTo>
                  <a:cubicBezTo>
                    <a:pt x="7386" y="0"/>
                    <a:pt x="5090" y="1251"/>
                    <a:pt x="3466" y="3103"/>
                  </a:cubicBezTo>
                  <a:cubicBezTo>
                    <a:pt x="2554" y="4167"/>
                    <a:pt x="1855" y="5413"/>
                    <a:pt x="1429" y="6720"/>
                  </a:cubicBezTo>
                  <a:cubicBezTo>
                    <a:pt x="1" y="11128"/>
                    <a:pt x="1429" y="14654"/>
                    <a:pt x="1429" y="14654"/>
                  </a:cubicBezTo>
                  <a:cubicBezTo>
                    <a:pt x="7478" y="13377"/>
                    <a:pt x="9454" y="6113"/>
                    <a:pt x="9454" y="6113"/>
                  </a:cubicBezTo>
                  <a:cubicBezTo>
                    <a:pt x="12919" y="12252"/>
                    <a:pt x="19089" y="13681"/>
                    <a:pt x="19089" y="13681"/>
                  </a:cubicBezTo>
                  <a:cubicBezTo>
                    <a:pt x="19332" y="13012"/>
                    <a:pt x="19515" y="12344"/>
                    <a:pt x="19667" y="11675"/>
                  </a:cubicBezTo>
                  <a:cubicBezTo>
                    <a:pt x="20761" y="6356"/>
                    <a:pt x="17873" y="1948"/>
                    <a:pt x="12888" y="429"/>
                  </a:cubicBezTo>
                  <a:cubicBezTo>
                    <a:pt x="11918" y="135"/>
                    <a:pt x="10984" y="0"/>
                    <a:pt x="100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3558850" y="3327700"/>
              <a:ext cx="164150" cy="112350"/>
            </a:xfrm>
            <a:custGeom>
              <a:avLst/>
              <a:gdLst/>
              <a:ahLst/>
              <a:cxnLst/>
              <a:rect l="l" t="t" r="r" b="b"/>
              <a:pathLst>
                <a:path w="6566" h="4494" extrusionOk="0">
                  <a:moveTo>
                    <a:pt x="2678" y="1"/>
                  </a:moveTo>
                  <a:cubicBezTo>
                    <a:pt x="1552" y="1"/>
                    <a:pt x="604" y="483"/>
                    <a:pt x="335" y="1313"/>
                  </a:cubicBezTo>
                  <a:cubicBezTo>
                    <a:pt x="0" y="2468"/>
                    <a:pt x="1003" y="3775"/>
                    <a:pt x="2645" y="4292"/>
                  </a:cubicBezTo>
                  <a:cubicBezTo>
                    <a:pt x="3071" y="4429"/>
                    <a:pt x="3497" y="4493"/>
                    <a:pt x="3899" y="4493"/>
                  </a:cubicBezTo>
                  <a:cubicBezTo>
                    <a:pt x="5018" y="4493"/>
                    <a:pt x="5955" y="3995"/>
                    <a:pt x="6201" y="3168"/>
                  </a:cubicBezTo>
                  <a:cubicBezTo>
                    <a:pt x="6566" y="2043"/>
                    <a:pt x="5532" y="705"/>
                    <a:pt x="3921" y="189"/>
                  </a:cubicBezTo>
                  <a:cubicBezTo>
                    <a:pt x="3500" y="61"/>
                    <a:pt x="3078" y="1"/>
                    <a:pt x="267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3305050" y="3596100"/>
              <a:ext cx="677075" cy="684675"/>
            </a:xfrm>
            <a:custGeom>
              <a:avLst/>
              <a:gdLst/>
              <a:ahLst/>
              <a:cxnLst/>
              <a:rect l="l" t="t" r="r" b="b"/>
              <a:pathLst>
                <a:path w="27083" h="27387" extrusionOk="0">
                  <a:moveTo>
                    <a:pt x="14195" y="0"/>
                  </a:moveTo>
                  <a:cubicBezTo>
                    <a:pt x="14195" y="0"/>
                    <a:pt x="12827" y="365"/>
                    <a:pt x="11125" y="1033"/>
                  </a:cubicBezTo>
                  <a:cubicBezTo>
                    <a:pt x="9727" y="1581"/>
                    <a:pt x="8116" y="2371"/>
                    <a:pt x="6930" y="3313"/>
                  </a:cubicBezTo>
                  <a:cubicBezTo>
                    <a:pt x="6535" y="3647"/>
                    <a:pt x="6170" y="4012"/>
                    <a:pt x="5897" y="4377"/>
                  </a:cubicBezTo>
                  <a:cubicBezTo>
                    <a:pt x="3496" y="7629"/>
                    <a:pt x="0" y="25471"/>
                    <a:pt x="0" y="25471"/>
                  </a:cubicBezTo>
                  <a:lnTo>
                    <a:pt x="21490" y="27386"/>
                  </a:lnTo>
                  <a:cubicBezTo>
                    <a:pt x="21490" y="27386"/>
                    <a:pt x="21915" y="23739"/>
                    <a:pt x="22766" y="20821"/>
                  </a:cubicBezTo>
                  <a:cubicBezTo>
                    <a:pt x="24529" y="14803"/>
                    <a:pt x="27083" y="5350"/>
                    <a:pt x="26505" y="3830"/>
                  </a:cubicBezTo>
                  <a:cubicBezTo>
                    <a:pt x="26080" y="2736"/>
                    <a:pt x="24560" y="2006"/>
                    <a:pt x="23435" y="1611"/>
                  </a:cubicBezTo>
                  <a:cubicBezTo>
                    <a:pt x="22675" y="1337"/>
                    <a:pt x="22098" y="1216"/>
                    <a:pt x="22098" y="1216"/>
                  </a:cubicBezTo>
                  <a:lnTo>
                    <a:pt x="22098" y="1216"/>
                  </a:lnTo>
                  <a:cubicBezTo>
                    <a:pt x="22311" y="4164"/>
                    <a:pt x="20152" y="6900"/>
                    <a:pt x="19241" y="7021"/>
                  </a:cubicBezTo>
                  <a:cubicBezTo>
                    <a:pt x="19233" y="7022"/>
                    <a:pt x="19225" y="7023"/>
                    <a:pt x="19218" y="7023"/>
                  </a:cubicBezTo>
                  <a:cubicBezTo>
                    <a:pt x="18289" y="7023"/>
                    <a:pt x="14195" y="0"/>
                    <a:pt x="141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3166750" y="3659150"/>
              <a:ext cx="722675" cy="655875"/>
            </a:xfrm>
            <a:custGeom>
              <a:avLst/>
              <a:gdLst/>
              <a:ahLst/>
              <a:cxnLst/>
              <a:rect l="l" t="t" r="r" b="b"/>
              <a:pathLst>
                <a:path w="28907" h="26235" extrusionOk="0">
                  <a:moveTo>
                    <a:pt x="13617" y="1"/>
                  </a:moveTo>
                  <a:cubicBezTo>
                    <a:pt x="13617" y="1"/>
                    <a:pt x="8876" y="2432"/>
                    <a:pt x="6626" y="7174"/>
                  </a:cubicBezTo>
                  <a:cubicBezTo>
                    <a:pt x="6170" y="8116"/>
                    <a:pt x="5562" y="9302"/>
                    <a:pt x="4894" y="10609"/>
                  </a:cubicBezTo>
                  <a:cubicBezTo>
                    <a:pt x="4164" y="12129"/>
                    <a:pt x="3344" y="13770"/>
                    <a:pt x="2614" y="15411"/>
                  </a:cubicBezTo>
                  <a:cubicBezTo>
                    <a:pt x="2401" y="15928"/>
                    <a:pt x="2158" y="16445"/>
                    <a:pt x="1976" y="16931"/>
                  </a:cubicBezTo>
                  <a:cubicBezTo>
                    <a:pt x="638" y="20244"/>
                    <a:pt x="0" y="23101"/>
                    <a:pt x="1581" y="23831"/>
                  </a:cubicBezTo>
                  <a:cubicBezTo>
                    <a:pt x="2961" y="24456"/>
                    <a:pt x="6034" y="24635"/>
                    <a:pt x="9094" y="24635"/>
                  </a:cubicBezTo>
                  <a:cubicBezTo>
                    <a:pt x="13175" y="24635"/>
                    <a:pt x="17234" y="24317"/>
                    <a:pt x="17234" y="24317"/>
                  </a:cubicBezTo>
                  <a:cubicBezTo>
                    <a:pt x="17234" y="24317"/>
                    <a:pt x="17590" y="24392"/>
                    <a:pt x="18117" y="24392"/>
                  </a:cubicBezTo>
                  <a:cubicBezTo>
                    <a:pt x="18754" y="24392"/>
                    <a:pt x="19641" y="24283"/>
                    <a:pt x="20456" y="23801"/>
                  </a:cubicBezTo>
                  <a:cubicBezTo>
                    <a:pt x="20456" y="23801"/>
                    <a:pt x="21981" y="26235"/>
                    <a:pt x="22822" y="26235"/>
                  </a:cubicBezTo>
                  <a:cubicBezTo>
                    <a:pt x="22878" y="26235"/>
                    <a:pt x="22930" y="26224"/>
                    <a:pt x="22979" y="26202"/>
                  </a:cubicBezTo>
                  <a:cubicBezTo>
                    <a:pt x="23466" y="25959"/>
                    <a:pt x="23314" y="25472"/>
                    <a:pt x="23283" y="25412"/>
                  </a:cubicBezTo>
                  <a:lnTo>
                    <a:pt x="23283" y="25412"/>
                  </a:lnTo>
                  <a:cubicBezTo>
                    <a:pt x="23283" y="25412"/>
                    <a:pt x="23314" y="25442"/>
                    <a:pt x="23344" y="25472"/>
                  </a:cubicBezTo>
                  <a:cubicBezTo>
                    <a:pt x="23405" y="25503"/>
                    <a:pt x="23496" y="25594"/>
                    <a:pt x="23587" y="25655"/>
                  </a:cubicBezTo>
                  <a:cubicBezTo>
                    <a:pt x="23734" y="25728"/>
                    <a:pt x="23902" y="25801"/>
                    <a:pt x="24080" y="25801"/>
                  </a:cubicBezTo>
                  <a:cubicBezTo>
                    <a:pt x="24197" y="25801"/>
                    <a:pt x="24318" y="25770"/>
                    <a:pt x="24438" y="25685"/>
                  </a:cubicBezTo>
                  <a:cubicBezTo>
                    <a:pt x="25046" y="25290"/>
                    <a:pt x="23952" y="22068"/>
                    <a:pt x="23861" y="21825"/>
                  </a:cubicBezTo>
                  <a:lnTo>
                    <a:pt x="23861" y="21825"/>
                  </a:lnTo>
                  <a:cubicBezTo>
                    <a:pt x="23977" y="22057"/>
                    <a:pt x="25389" y="25131"/>
                    <a:pt x="26154" y="25131"/>
                  </a:cubicBezTo>
                  <a:cubicBezTo>
                    <a:pt x="26191" y="25131"/>
                    <a:pt x="26228" y="25123"/>
                    <a:pt x="26262" y="25108"/>
                  </a:cubicBezTo>
                  <a:cubicBezTo>
                    <a:pt x="27174" y="24712"/>
                    <a:pt x="25836" y="21308"/>
                    <a:pt x="25715" y="20974"/>
                  </a:cubicBezTo>
                  <a:lnTo>
                    <a:pt x="25715" y="20974"/>
                  </a:lnTo>
                  <a:cubicBezTo>
                    <a:pt x="25861" y="21265"/>
                    <a:pt x="27152" y="23876"/>
                    <a:pt x="27821" y="23876"/>
                  </a:cubicBezTo>
                  <a:cubicBezTo>
                    <a:pt x="27849" y="23876"/>
                    <a:pt x="27877" y="23871"/>
                    <a:pt x="27903" y="23861"/>
                  </a:cubicBezTo>
                  <a:cubicBezTo>
                    <a:pt x="28906" y="23466"/>
                    <a:pt x="27265" y="16962"/>
                    <a:pt x="24469" y="16962"/>
                  </a:cubicBezTo>
                  <a:cubicBezTo>
                    <a:pt x="21520" y="16962"/>
                    <a:pt x="17660" y="19302"/>
                    <a:pt x="17660" y="19302"/>
                  </a:cubicBezTo>
                  <a:lnTo>
                    <a:pt x="10213" y="18481"/>
                  </a:lnTo>
                  <a:cubicBezTo>
                    <a:pt x="10213" y="18481"/>
                    <a:pt x="10304" y="18360"/>
                    <a:pt x="10426" y="18117"/>
                  </a:cubicBezTo>
                  <a:cubicBezTo>
                    <a:pt x="10456" y="18025"/>
                    <a:pt x="10517" y="17904"/>
                    <a:pt x="10608" y="17752"/>
                  </a:cubicBezTo>
                  <a:cubicBezTo>
                    <a:pt x="11003" y="16962"/>
                    <a:pt x="11702" y="15563"/>
                    <a:pt x="12401" y="14165"/>
                  </a:cubicBezTo>
                  <a:cubicBezTo>
                    <a:pt x="13344" y="12311"/>
                    <a:pt x="14256" y="10457"/>
                    <a:pt x="14468" y="9971"/>
                  </a:cubicBezTo>
                  <a:cubicBezTo>
                    <a:pt x="14985" y="8846"/>
                    <a:pt x="18450" y="609"/>
                    <a:pt x="136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3717650" y="4222675"/>
              <a:ext cx="38800" cy="77850"/>
            </a:xfrm>
            <a:custGeom>
              <a:avLst/>
              <a:gdLst/>
              <a:ahLst/>
              <a:cxnLst/>
              <a:rect l="l" t="t" r="r" b="b"/>
              <a:pathLst>
                <a:path w="1552" h="3114" extrusionOk="0">
                  <a:moveTo>
                    <a:pt x="36" y="1"/>
                  </a:moveTo>
                  <a:cubicBezTo>
                    <a:pt x="16" y="1"/>
                    <a:pt x="1" y="22"/>
                    <a:pt x="1" y="44"/>
                  </a:cubicBezTo>
                  <a:cubicBezTo>
                    <a:pt x="305" y="682"/>
                    <a:pt x="670" y="1260"/>
                    <a:pt x="943" y="1898"/>
                  </a:cubicBezTo>
                  <a:cubicBezTo>
                    <a:pt x="1065" y="2232"/>
                    <a:pt x="1186" y="2567"/>
                    <a:pt x="1308" y="2931"/>
                  </a:cubicBezTo>
                  <a:cubicBezTo>
                    <a:pt x="1338" y="2962"/>
                    <a:pt x="1430" y="3053"/>
                    <a:pt x="1551" y="3114"/>
                  </a:cubicBezTo>
                  <a:cubicBezTo>
                    <a:pt x="1308" y="1989"/>
                    <a:pt x="791" y="804"/>
                    <a:pt x="62" y="13"/>
                  </a:cubicBezTo>
                  <a:cubicBezTo>
                    <a:pt x="53" y="4"/>
                    <a:pt x="44" y="1"/>
                    <a:pt x="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3211575" y="3659150"/>
              <a:ext cx="416450" cy="444675"/>
            </a:xfrm>
            <a:custGeom>
              <a:avLst/>
              <a:gdLst/>
              <a:ahLst/>
              <a:cxnLst/>
              <a:rect l="l" t="t" r="r" b="b"/>
              <a:pathLst>
                <a:path w="16658" h="17787" extrusionOk="0">
                  <a:moveTo>
                    <a:pt x="11824" y="1"/>
                  </a:moveTo>
                  <a:cubicBezTo>
                    <a:pt x="11824" y="1"/>
                    <a:pt x="7508" y="2129"/>
                    <a:pt x="4560" y="7174"/>
                  </a:cubicBezTo>
                  <a:cubicBezTo>
                    <a:pt x="3405" y="9150"/>
                    <a:pt x="1611" y="12098"/>
                    <a:pt x="0" y="15290"/>
                  </a:cubicBezTo>
                  <a:cubicBezTo>
                    <a:pt x="1561" y="16438"/>
                    <a:pt x="5946" y="17786"/>
                    <a:pt x="9618" y="17786"/>
                  </a:cubicBezTo>
                  <a:cubicBezTo>
                    <a:pt x="9736" y="17786"/>
                    <a:pt x="9854" y="17785"/>
                    <a:pt x="9970" y="17782"/>
                  </a:cubicBezTo>
                  <a:cubicBezTo>
                    <a:pt x="10943" y="15867"/>
                    <a:pt x="12159" y="12585"/>
                    <a:pt x="12979" y="10183"/>
                  </a:cubicBezTo>
                  <a:cubicBezTo>
                    <a:pt x="13587" y="8481"/>
                    <a:pt x="16657" y="609"/>
                    <a:pt x="1182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3984375" y="3745775"/>
              <a:ext cx="1079850" cy="516000"/>
            </a:xfrm>
            <a:custGeom>
              <a:avLst/>
              <a:gdLst/>
              <a:ahLst/>
              <a:cxnLst/>
              <a:rect l="l" t="t" r="r" b="b"/>
              <a:pathLst>
                <a:path w="43194" h="20640" extrusionOk="0">
                  <a:moveTo>
                    <a:pt x="7691" y="1"/>
                  </a:moveTo>
                  <a:cubicBezTo>
                    <a:pt x="7083" y="1"/>
                    <a:pt x="6536" y="396"/>
                    <a:pt x="6354" y="974"/>
                  </a:cubicBezTo>
                  <a:lnTo>
                    <a:pt x="1" y="19606"/>
                  </a:lnTo>
                  <a:lnTo>
                    <a:pt x="730" y="20640"/>
                  </a:lnTo>
                  <a:lnTo>
                    <a:pt x="35594" y="20640"/>
                  </a:lnTo>
                  <a:lnTo>
                    <a:pt x="43041" y="1612"/>
                  </a:lnTo>
                  <a:cubicBezTo>
                    <a:pt x="43193" y="1247"/>
                    <a:pt x="43132" y="852"/>
                    <a:pt x="42889" y="548"/>
                  </a:cubicBezTo>
                  <a:cubicBezTo>
                    <a:pt x="42616" y="214"/>
                    <a:pt x="42190" y="1"/>
                    <a:pt x="417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4002625" y="3771625"/>
              <a:ext cx="1059300" cy="490150"/>
            </a:xfrm>
            <a:custGeom>
              <a:avLst/>
              <a:gdLst/>
              <a:ahLst/>
              <a:cxnLst/>
              <a:rect l="l" t="t" r="r" b="b"/>
              <a:pathLst>
                <a:path w="42372" h="19606" extrusionOk="0">
                  <a:moveTo>
                    <a:pt x="8359" y="0"/>
                  </a:moveTo>
                  <a:cubicBezTo>
                    <a:pt x="7417" y="0"/>
                    <a:pt x="6535" y="608"/>
                    <a:pt x="6231" y="1520"/>
                  </a:cubicBezTo>
                  <a:lnTo>
                    <a:pt x="0" y="19606"/>
                  </a:lnTo>
                  <a:lnTo>
                    <a:pt x="34439" y="19606"/>
                  </a:lnTo>
                  <a:cubicBezTo>
                    <a:pt x="34682" y="19606"/>
                    <a:pt x="34925" y="19454"/>
                    <a:pt x="35016" y="19210"/>
                  </a:cubicBezTo>
                  <a:lnTo>
                    <a:pt x="42220" y="851"/>
                  </a:lnTo>
                  <a:cubicBezTo>
                    <a:pt x="42372" y="456"/>
                    <a:pt x="42068" y="0"/>
                    <a:pt x="4164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3527700" y="4254900"/>
              <a:ext cx="1288800" cy="60075"/>
            </a:xfrm>
            <a:custGeom>
              <a:avLst/>
              <a:gdLst/>
              <a:ahLst/>
              <a:cxnLst/>
              <a:rect l="l" t="t" r="r" b="b"/>
              <a:pathLst>
                <a:path w="51552" h="2403" extrusionOk="0">
                  <a:moveTo>
                    <a:pt x="821" y="1"/>
                  </a:moveTo>
                  <a:cubicBezTo>
                    <a:pt x="365" y="1"/>
                    <a:pt x="0" y="366"/>
                    <a:pt x="0" y="852"/>
                  </a:cubicBezTo>
                  <a:lnTo>
                    <a:pt x="0" y="1551"/>
                  </a:lnTo>
                  <a:cubicBezTo>
                    <a:pt x="0" y="2007"/>
                    <a:pt x="365" y="2402"/>
                    <a:pt x="821" y="2402"/>
                  </a:cubicBezTo>
                  <a:lnTo>
                    <a:pt x="50700" y="2402"/>
                  </a:lnTo>
                  <a:cubicBezTo>
                    <a:pt x="51186" y="2402"/>
                    <a:pt x="51551" y="2007"/>
                    <a:pt x="51551" y="1551"/>
                  </a:cubicBezTo>
                  <a:lnTo>
                    <a:pt x="51551" y="852"/>
                  </a:lnTo>
                  <a:cubicBezTo>
                    <a:pt x="51551" y="366"/>
                    <a:pt x="51186" y="1"/>
                    <a:pt x="5070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3527700" y="4254900"/>
              <a:ext cx="442275" cy="60075"/>
            </a:xfrm>
            <a:custGeom>
              <a:avLst/>
              <a:gdLst/>
              <a:ahLst/>
              <a:cxnLst/>
              <a:rect l="l" t="t" r="r" b="b"/>
              <a:pathLst>
                <a:path w="17691" h="2403" extrusionOk="0">
                  <a:moveTo>
                    <a:pt x="821" y="1"/>
                  </a:moveTo>
                  <a:cubicBezTo>
                    <a:pt x="365" y="1"/>
                    <a:pt x="0" y="366"/>
                    <a:pt x="0" y="852"/>
                  </a:cubicBezTo>
                  <a:lnTo>
                    <a:pt x="0" y="1551"/>
                  </a:lnTo>
                  <a:cubicBezTo>
                    <a:pt x="0" y="2007"/>
                    <a:pt x="365" y="2402"/>
                    <a:pt x="821" y="2402"/>
                  </a:cubicBezTo>
                  <a:lnTo>
                    <a:pt x="16839" y="2402"/>
                  </a:lnTo>
                  <a:cubicBezTo>
                    <a:pt x="17295" y="2402"/>
                    <a:pt x="17690" y="2007"/>
                    <a:pt x="17690" y="1551"/>
                  </a:cubicBezTo>
                  <a:lnTo>
                    <a:pt x="17690" y="852"/>
                  </a:lnTo>
                  <a:cubicBezTo>
                    <a:pt x="17690" y="366"/>
                    <a:pt x="17295" y="1"/>
                    <a:pt x="168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3563400" y="4280750"/>
              <a:ext cx="52450" cy="12950"/>
            </a:xfrm>
            <a:custGeom>
              <a:avLst/>
              <a:gdLst/>
              <a:ahLst/>
              <a:cxnLst/>
              <a:rect l="l" t="t" r="r" b="b"/>
              <a:pathLst>
                <a:path w="2098" h="518" extrusionOk="0">
                  <a:moveTo>
                    <a:pt x="1" y="0"/>
                  </a:moveTo>
                  <a:lnTo>
                    <a:pt x="1" y="517"/>
                  </a:lnTo>
                  <a:lnTo>
                    <a:pt x="2098" y="517"/>
                  </a:lnTo>
                  <a:lnTo>
                    <a:pt x="20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3627225" y="4280750"/>
              <a:ext cx="52475" cy="12950"/>
            </a:xfrm>
            <a:custGeom>
              <a:avLst/>
              <a:gdLst/>
              <a:ahLst/>
              <a:cxnLst/>
              <a:rect l="l" t="t" r="r" b="b"/>
              <a:pathLst>
                <a:path w="2099" h="518" extrusionOk="0">
                  <a:moveTo>
                    <a:pt x="1" y="0"/>
                  </a:moveTo>
                  <a:lnTo>
                    <a:pt x="1" y="517"/>
                  </a:lnTo>
                  <a:lnTo>
                    <a:pt x="2098" y="517"/>
                  </a:lnTo>
                  <a:lnTo>
                    <a:pt x="20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3790600" y="4280750"/>
              <a:ext cx="51700" cy="12950"/>
            </a:xfrm>
            <a:custGeom>
              <a:avLst/>
              <a:gdLst/>
              <a:ahLst/>
              <a:cxnLst/>
              <a:rect l="l" t="t" r="r" b="b"/>
              <a:pathLst>
                <a:path w="2068" h="518" extrusionOk="0">
                  <a:moveTo>
                    <a:pt x="1" y="0"/>
                  </a:moveTo>
                  <a:lnTo>
                    <a:pt x="1" y="517"/>
                  </a:lnTo>
                  <a:lnTo>
                    <a:pt x="2068" y="517"/>
                  </a:lnTo>
                  <a:lnTo>
                    <a:pt x="206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3859000" y="4280750"/>
              <a:ext cx="52450" cy="12950"/>
            </a:xfrm>
            <a:custGeom>
              <a:avLst/>
              <a:gdLst/>
              <a:ahLst/>
              <a:cxnLst/>
              <a:rect l="l" t="t" r="r" b="b"/>
              <a:pathLst>
                <a:path w="2098" h="518" extrusionOk="0">
                  <a:moveTo>
                    <a:pt x="274" y="0"/>
                  </a:moveTo>
                  <a:cubicBezTo>
                    <a:pt x="122" y="0"/>
                    <a:pt x="1" y="92"/>
                    <a:pt x="1" y="244"/>
                  </a:cubicBezTo>
                  <a:cubicBezTo>
                    <a:pt x="1" y="396"/>
                    <a:pt x="122" y="517"/>
                    <a:pt x="274" y="517"/>
                  </a:cubicBezTo>
                  <a:lnTo>
                    <a:pt x="1824" y="517"/>
                  </a:lnTo>
                  <a:cubicBezTo>
                    <a:pt x="1976" y="517"/>
                    <a:pt x="2098" y="396"/>
                    <a:pt x="2098" y="244"/>
                  </a:cubicBezTo>
                  <a:cubicBezTo>
                    <a:pt x="2098" y="92"/>
                    <a:pt x="1976" y="0"/>
                    <a:pt x="182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3748825" y="4280750"/>
              <a:ext cx="15975" cy="15225"/>
            </a:xfrm>
            <a:custGeom>
              <a:avLst/>
              <a:gdLst/>
              <a:ahLst/>
              <a:cxnLst/>
              <a:rect l="l" t="t" r="r" b="b"/>
              <a:pathLst>
                <a:path w="639" h="609" extrusionOk="0">
                  <a:moveTo>
                    <a:pt x="304" y="0"/>
                  </a:moveTo>
                  <a:cubicBezTo>
                    <a:pt x="122" y="0"/>
                    <a:pt x="0" y="122"/>
                    <a:pt x="0" y="304"/>
                  </a:cubicBezTo>
                  <a:cubicBezTo>
                    <a:pt x="0" y="487"/>
                    <a:pt x="122" y="608"/>
                    <a:pt x="304" y="608"/>
                  </a:cubicBezTo>
                  <a:cubicBezTo>
                    <a:pt x="486" y="608"/>
                    <a:pt x="638" y="487"/>
                    <a:pt x="638" y="304"/>
                  </a:cubicBezTo>
                  <a:cubicBezTo>
                    <a:pt x="638" y="122"/>
                    <a:pt x="486" y="0"/>
                    <a:pt x="30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0"/>
            <p:cNvSpPr/>
            <p:nvPr/>
          </p:nvSpPr>
          <p:spPr>
            <a:xfrm>
              <a:off x="5341550" y="4242000"/>
              <a:ext cx="340450" cy="8375"/>
            </a:xfrm>
            <a:custGeom>
              <a:avLst/>
              <a:gdLst/>
              <a:ahLst/>
              <a:cxnLst/>
              <a:rect l="l" t="t" r="r" b="b"/>
              <a:pathLst>
                <a:path w="13618" h="335" extrusionOk="0">
                  <a:moveTo>
                    <a:pt x="1" y="0"/>
                  </a:moveTo>
                  <a:cubicBezTo>
                    <a:pt x="153" y="122"/>
                    <a:pt x="305" y="243"/>
                    <a:pt x="456" y="335"/>
                  </a:cubicBezTo>
                  <a:lnTo>
                    <a:pt x="13435" y="335"/>
                  </a:lnTo>
                  <a:cubicBezTo>
                    <a:pt x="13527" y="335"/>
                    <a:pt x="13618" y="243"/>
                    <a:pt x="13618" y="152"/>
                  </a:cubicBezTo>
                  <a:cubicBezTo>
                    <a:pt x="13618" y="61"/>
                    <a:pt x="13527" y="0"/>
                    <a:pt x="1343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5294450" y="4013275"/>
              <a:ext cx="853375" cy="257625"/>
            </a:xfrm>
            <a:custGeom>
              <a:avLst/>
              <a:gdLst/>
              <a:ahLst/>
              <a:cxnLst/>
              <a:rect l="l" t="t" r="r" b="b"/>
              <a:pathLst>
                <a:path w="34135" h="10305" extrusionOk="0">
                  <a:moveTo>
                    <a:pt x="5167" y="0"/>
                  </a:moveTo>
                  <a:cubicBezTo>
                    <a:pt x="4438" y="0"/>
                    <a:pt x="3739" y="152"/>
                    <a:pt x="3100" y="426"/>
                  </a:cubicBezTo>
                  <a:cubicBezTo>
                    <a:pt x="2888" y="517"/>
                    <a:pt x="2644" y="638"/>
                    <a:pt x="2462" y="760"/>
                  </a:cubicBezTo>
                  <a:cubicBezTo>
                    <a:pt x="2189" y="912"/>
                    <a:pt x="1976" y="1064"/>
                    <a:pt x="1763" y="1277"/>
                  </a:cubicBezTo>
                  <a:cubicBezTo>
                    <a:pt x="1672" y="1338"/>
                    <a:pt x="1581" y="1429"/>
                    <a:pt x="1520" y="1490"/>
                  </a:cubicBezTo>
                  <a:cubicBezTo>
                    <a:pt x="1459" y="1550"/>
                    <a:pt x="1429" y="1581"/>
                    <a:pt x="1398" y="1611"/>
                  </a:cubicBezTo>
                  <a:cubicBezTo>
                    <a:pt x="1003" y="2037"/>
                    <a:pt x="699" y="2493"/>
                    <a:pt x="456" y="3009"/>
                  </a:cubicBezTo>
                  <a:cubicBezTo>
                    <a:pt x="395" y="3131"/>
                    <a:pt x="365" y="3253"/>
                    <a:pt x="304" y="3344"/>
                  </a:cubicBezTo>
                  <a:cubicBezTo>
                    <a:pt x="274" y="3465"/>
                    <a:pt x="213" y="3587"/>
                    <a:pt x="182" y="3739"/>
                  </a:cubicBezTo>
                  <a:cubicBezTo>
                    <a:pt x="152" y="3830"/>
                    <a:pt x="122" y="3952"/>
                    <a:pt x="91" y="4073"/>
                  </a:cubicBezTo>
                  <a:cubicBezTo>
                    <a:pt x="61" y="4195"/>
                    <a:pt x="30" y="4347"/>
                    <a:pt x="30" y="4468"/>
                  </a:cubicBezTo>
                  <a:cubicBezTo>
                    <a:pt x="0" y="4590"/>
                    <a:pt x="0" y="4711"/>
                    <a:pt x="0" y="4833"/>
                  </a:cubicBezTo>
                  <a:cubicBezTo>
                    <a:pt x="0" y="4924"/>
                    <a:pt x="0" y="5046"/>
                    <a:pt x="0" y="5137"/>
                  </a:cubicBezTo>
                  <a:cubicBezTo>
                    <a:pt x="0" y="5593"/>
                    <a:pt x="30" y="6049"/>
                    <a:pt x="152" y="6444"/>
                  </a:cubicBezTo>
                  <a:lnTo>
                    <a:pt x="274" y="6809"/>
                  </a:lnTo>
                  <a:cubicBezTo>
                    <a:pt x="456" y="7356"/>
                    <a:pt x="730" y="7873"/>
                    <a:pt x="1094" y="8329"/>
                  </a:cubicBezTo>
                  <a:cubicBezTo>
                    <a:pt x="1185" y="8450"/>
                    <a:pt x="1277" y="8572"/>
                    <a:pt x="1368" y="8663"/>
                  </a:cubicBezTo>
                  <a:cubicBezTo>
                    <a:pt x="1550" y="8845"/>
                    <a:pt x="1702" y="8997"/>
                    <a:pt x="1885" y="9149"/>
                  </a:cubicBezTo>
                  <a:cubicBezTo>
                    <a:pt x="2037" y="9271"/>
                    <a:pt x="2189" y="9392"/>
                    <a:pt x="2340" y="9484"/>
                  </a:cubicBezTo>
                  <a:cubicBezTo>
                    <a:pt x="2462" y="9544"/>
                    <a:pt x="2553" y="9605"/>
                    <a:pt x="2675" y="9666"/>
                  </a:cubicBezTo>
                  <a:cubicBezTo>
                    <a:pt x="2918" y="9818"/>
                    <a:pt x="3192" y="9940"/>
                    <a:pt x="3465" y="10031"/>
                  </a:cubicBezTo>
                  <a:cubicBezTo>
                    <a:pt x="3982" y="10213"/>
                    <a:pt x="4559" y="10304"/>
                    <a:pt x="5137" y="10304"/>
                  </a:cubicBezTo>
                  <a:lnTo>
                    <a:pt x="34134" y="10304"/>
                  </a:lnTo>
                  <a:cubicBezTo>
                    <a:pt x="32919" y="6870"/>
                    <a:pt x="32919" y="3435"/>
                    <a:pt x="341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50"/>
          <p:cNvGrpSpPr/>
          <p:nvPr/>
        </p:nvGrpSpPr>
        <p:grpSpPr>
          <a:xfrm flipH="1">
            <a:off x="7593625" y="2109154"/>
            <a:ext cx="1223892" cy="3034347"/>
            <a:chOff x="2330682" y="1468700"/>
            <a:chExt cx="824447" cy="2044019"/>
          </a:xfrm>
        </p:grpSpPr>
        <p:sp>
          <p:nvSpPr>
            <p:cNvPr id="755" name="Google Shape;755;p50"/>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0"/>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0"/>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5"/>
          <p:cNvSpPr/>
          <p:nvPr/>
        </p:nvSpPr>
        <p:spPr>
          <a:xfrm>
            <a:off x="374275" y="15675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5"/>
          <p:cNvSpPr txBox="1">
            <a:spLocks noGrp="1"/>
          </p:cNvSpPr>
          <p:nvPr>
            <p:ph type="title" idx="2"/>
          </p:nvPr>
        </p:nvSpPr>
        <p:spPr>
          <a:xfrm flipH="1">
            <a:off x="6525175" y="1035674"/>
            <a:ext cx="1905600" cy="1239900"/>
          </a:xfrm>
          <a:prstGeom prst="rect">
            <a:avLst/>
          </a:prstGeom>
        </p:spPr>
        <p:txBody>
          <a:bodyPr spcFirstLastPara="1" wrap="square" lIns="91425" tIns="91425" rIns="0" bIns="91425" anchor="t" anchorCtr="0">
            <a:noAutofit/>
          </a:bodyPr>
          <a:lstStyle/>
          <a:p>
            <a:pPr marL="0" lvl="0" indent="0" algn="r" rtl="0">
              <a:spcBef>
                <a:spcPts val="0"/>
              </a:spcBef>
              <a:spcAft>
                <a:spcPts val="0"/>
              </a:spcAft>
              <a:buNone/>
            </a:pPr>
            <a:r>
              <a:rPr lang="en" dirty="0"/>
              <a:t>05</a:t>
            </a:r>
            <a:endParaRPr dirty="0"/>
          </a:p>
        </p:txBody>
      </p:sp>
      <p:grpSp>
        <p:nvGrpSpPr>
          <p:cNvPr id="397" name="Google Shape;397;p45"/>
          <p:cNvGrpSpPr/>
          <p:nvPr/>
        </p:nvGrpSpPr>
        <p:grpSpPr>
          <a:xfrm>
            <a:off x="671750" y="1774982"/>
            <a:ext cx="3830668" cy="2664266"/>
            <a:chOff x="671750" y="1774982"/>
            <a:chExt cx="3830668" cy="2664266"/>
          </a:xfrm>
        </p:grpSpPr>
        <p:sp>
          <p:nvSpPr>
            <p:cNvPr id="398" name="Google Shape;398;p45"/>
            <p:cNvSpPr/>
            <p:nvPr/>
          </p:nvSpPr>
          <p:spPr>
            <a:xfrm>
              <a:off x="2852804" y="2559516"/>
              <a:ext cx="44093" cy="152170"/>
            </a:xfrm>
            <a:custGeom>
              <a:avLst/>
              <a:gdLst/>
              <a:ahLst/>
              <a:cxnLst/>
              <a:rect l="l" t="t" r="r" b="b"/>
              <a:pathLst>
                <a:path w="1339" h="4621" fill="none" extrusionOk="0">
                  <a:moveTo>
                    <a:pt x="1" y="4621"/>
                  </a:moveTo>
                  <a:cubicBezTo>
                    <a:pt x="700" y="2949"/>
                    <a:pt x="943" y="1764"/>
                    <a:pt x="1338"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3618537" y="3560469"/>
              <a:ext cx="33" cy="742703"/>
            </a:xfrm>
            <a:custGeom>
              <a:avLst/>
              <a:gdLst/>
              <a:ahLst/>
              <a:cxnLst/>
              <a:rect l="l" t="t" r="r" b="b"/>
              <a:pathLst>
                <a:path w="1" h="22554" fill="none" extrusionOk="0">
                  <a:moveTo>
                    <a:pt x="1" y="0"/>
                  </a:moveTo>
                  <a:lnTo>
                    <a:pt x="1" y="2255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5"/>
            <p:cNvSpPr/>
            <p:nvPr/>
          </p:nvSpPr>
          <p:spPr>
            <a:xfrm>
              <a:off x="3305236" y="4296134"/>
              <a:ext cx="614606" cy="33"/>
            </a:xfrm>
            <a:custGeom>
              <a:avLst/>
              <a:gdLst/>
              <a:ahLst/>
              <a:cxnLst/>
              <a:rect l="l" t="t" r="r" b="b"/>
              <a:pathLst>
                <a:path w="18664" h="1" fill="none" extrusionOk="0">
                  <a:moveTo>
                    <a:pt x="1" y="1"/>
                  </a:moveTo>
                  <a:lnTo>
                    <a:pt x="18664"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2831794" y="2789469"/>
              <a:ext cx="270289" cy="537846"/>
            </a:xfrm>
            <a:custGeom>
              <a:avLst/>
              <a:gdLst/>
              <a:ahLst/>
              <a:cxnLst/>
              <a:rect l="l" t="t" r="r" b="b"/>
              <a:pathLst>
                <a:path w="8208" h="16333" extrusionOk="0">
                  <a:moveTo>
                    <a:pt x="3786" y="1"/>
                  </a:moveTo>
                  <a:cubicBezTo>
                    <a:pt x="3127" y="1"/>
                    <a:pt x="2467" y="183"/>
                    <a:pt x="1916" y="556"/>
                  </a:cubicBezTo>
                  <a:cubicBezTo>
                    <a:pt x="791" y="1316"/>
                    <a:pt x="213" y="2744"/>
                    <a:pt x="122" y="4112"/>
                  </a:cubicBezTo>
                  <a:cubicBezTo>
                    <a:pt x="1" y="6118"/>
                    <a:pt x="639" y="8307"/>
                    <a:pt x="1186" y="10221"/>
                  </a:cubicBezTo>
                  <a:cubicBezTo>
                    <a:pt x="1824" y="12288"/>
                    <a:pt x="2523" y="14325"/>
                    <a:pt x="3344" y="16331"/>
                  </a:cubicBezTo>
                  <a:cubicBezTo>
                    <a:pt x="3344" y="16332"/>
                    <a:pt x="3347" y="16332"/>
                    <a:pt x="3353" y="16332"/>
                  </a:cubicBezTo>
                  <a:cubicBezTo>
                    <a:pt x="3570" y="16332"/>
                    <a:pt x="7822" y="15782"/>
                    <a:pt x="8207" y="15723"/>
                  </a:cubicBezTo>
                  <a:cubicBezTo>
                    <a:pt x="7752" y="13322"/>
                    <a:pt x="7934" y="10617"/>
                    <a:pt x="7904" y="8185"/>
                  </a:cubicBezTo>
                  <a:cubicBezTo>
                    <a:pt x="7873" y="6544"/>
                    <a:pt x="7934" y="5085"/>
                    <a:pt x="7508" y="3474"/>
                  </a:cubicBezTo>
                  <a:cubicBezTo>
                    <a:pt x="7204" y="2349"/>
                    <a:pt x="6657" y="1255"/>
                    <a:pt x="5715" y="586"/>
                  </a:cubicBezTo>
                  <a:cubicBezTo>
                    <a:pt x="5157" y="199"/>
                    <a:pt x="4472" y="1"/>
                    <a:pt x="37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2821783" y="3784659"/>
              <a:ext cx="286293" cy="579568"/>
            </a:xfrm>
            <a:custGeom>
              <a:avLst/>
              <a:gdLst/>
              <a:ahLst/>
              <a:cxnLst/>
              <a:rect l="l" t="t" r="r" b="b"/>
              <a:pathLst>
                <a:path w="8694" h="17600" extrusionOk="0">
                  <a:moveTo>
                    <a:pt x="821" y="1"/>
                  </a:moveTo>
                  <a:cubicBezTo>
                    <a:pt x="821" y="5654"/>
                    <a:pt x="1" y="15199"/>
                    <a:pt x="31" y="16810"/>
                  </a:cubicBezTo>
                  <a:cubicBezTo>
                    <a:pt x="1642" y="16992"/>
                    <a:pt x="2888" y="17600"/>
                    <a:pt x="4499" y="17600"/>
                  </a:cubicBezTo>
                  <a:cubicBezTo>
                    <a:pt x="5776" y="15654"/>
                    <a:pt x="6293" y="10092"/>
                    <a:pt x="6992" y="7934"/>
                  </a:cubicBezTo>
                  <a:cubicBezTo>
                    <a:pt x="7174" y="7448"/>
                    <a:pt x="7873" y="4986"/>
                    <a:pt x="8694" y="2159"/>
                  </a:cubicBezTo>
                  <a:cubicBezTo>
                    <a:pt x="7113" y="1794"/>
                    <a:pt x="5533" y="1399"/>
                    <a:pt x="3983" y="973"/>
                  </a:cubicBezTo>
                  <a:cubicBezTo>
                    <a:pt x="2706" y="609"/>
                    <a:pt x="2068" y="487"/>
                    <a:pt x="8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2970926" y="2397992"/>
              <a:ext cx="1388329" cy="1336036"/>
            </a:xfrm>
            <a:custGeom>
              <a:avLst/>
              <a:gdLst/>
              <a:ahLst/>
              <a:cxnLst/>
              <a:rect l="l" t="t" r="r" b="b"/>
              <a:pathLst>
                <a:path w="42160" h="40572" extrusionOk="0">
                  <a:moveTo>
                    <a:pt x="32835" y="1"/>
                  </a:moveTo>
                  <a:cubicBezTo>
                    <a:pt x="31158" y="1"/>
                    <a:pt x="29440" y="439"/>
                    <a:pt x="27843" y="985"/>
                  </a:cubicBezTo>
                  <a:cubicBezTo>
                    <a:pt x="24621" y="2140"/>
                    <a:pt x="22797" y="3720"/>
                    <a:pt x="21369" y="6790"/>
                  </a:cubicBezTo>
                  <a:cubicBezTo>
                    <a:pt x="19849" y="10103"/>
                    <a:pt x="18755" y="13599"/>
                    <a:pt x="16840" y="16699"/>
                  </a:cubicBezTo>
                  <a:cubicBezTo>
                    <a:pt x="14803" y="20073"/>
                    <a:pt x="11885" y="22900"/>
                    <a:pt x="8451" y="24845"/>
                  </a:cubicBezTo>
                  <a:cubicBezTo>
                    <a:pt x="5229" y="26669"/>
                    <a:pt x="1581" y="27216"/>
                    <a:pt x="457" y="31350"/>
                  </a:cubicBezTo>
                  <a:cubicBezTo>
                    <a:pt x="1" y="33021"/>
                    <a:pt x="183" y="34845"/>
                    <a:pt x="943" y="36395"/>
                  </a:cubicBezTo>
                  <a:cubicBezTo>
                    <a:pt x="2432" y="39496"/>
                    <a:pt x="5320" y="40012"/>
                    <a:pt x="8481" y="40316"/>
                  </a:cubicBezTo>
                  <a:cubicBezTo>
                    <a:pt x="10100" y="40487"/>
                    <a:pt x="11727" y="40571"/>
                    <a:pt x="13355" y="40571"/>
                  </a:cubicBezTo>
                  <a:cubicBezTo>
                    <a:pt x="16371" y="40571"/>
                    <a:pt x="19391" y="40281"/>
                    <a:pt x="22372" y="39709"/>
                  </a:cubicBezTo>
                  <a:cubicBezTo>
                    <a:pt x="24621" y="39283"/>
                    <a:pt x="26870" y="38675"/>
                    <a:pt x="29059" y="37915"/>
                  </a:cubicBezTo>
                  <a:cubicBezTo>
                    <a:pt x="34135" y="36152"/>
                    <a:pt x="38208" y="30803"/>
                    <a:pt x="39849" y="25818"/>
                  </a:cubicBezTo>
                  <a:cubicBezTo>
                    <a:pt x="41521" y="20590"/>
                    <a:pt x="42159" y="13963"/>
                    <a:pt x="41248" y="8553"/>
                  </a:cubicBezTo>
                  <a:cubicBezTo>
                    <a:pt x="40670" y="5058"/>
                    <a:pt x="38664" y="1501"/>
                    <a:pt x="35320" y="377"/>
                  </a:cubicBezTo>
                  <a:cubicBezTo>
                    <a:pt x="34516" y="112"/>
                    <a:pt x="33681" y="1"/>
                    <a:pt x="32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2698689" y="3282767"/>
              <a:ext cx="429407" cy="200807"/>
            </a:xfrm>
            <a:custGeom>
              <a:avLst/>
              <a:gdLst/>
              <a:ahLst/>
              <a:cxnLst/>
              <a:rect l="l" t="t" r="r" b="b"/>
              <a:pathLst>
                <a:path w="13040" h="6098" extrusionOk="0">
                  <a:moveTo>
                    <a:pt x="10530" y="1"/>
                  </a:moveTo>
                  <a:cubicBezTo>
                    <a:pt x="9431" y="1"/>
                    <a:pt x="8267" y="935"/>
                    <a:pt x="7295" y="1442"/>
                  </a:cubicBezTo>
                  <a:cubicBezTo>
                    <a:pt x="5806" y="2263"/>
                    <a:pt x="4286" y="3053"/>
                    <a:pt x="2766" y="3904"/>
                  </a:cubicBezTo>
                  <a:cubicBezTo>
                    <a:pt x="1915" y="4391"/>
                    <a:pt x="0" y="4907"/>
                    <a:pt x="1155" y="5758"/>
                  </a:cubicBezTo>
                  <a:cubicBezTo>
                    <a:pt x="1498" y="6012"/>
                    <a:pt x="1980" y="6098"/>
                    <a:pt x="2503" y="6098"/>
                  </a:cubicBezTo>
                  <a:cubicBezTo>
                    <a:pt x="3419" y="6098"/>
                    <a:pt x="4457" y="5836"/>
                    <a:pt x="5076" y="5758"/>
                  </a:cubicBezTo>
                  <a:cubicBezTo>
                    <a:pt x="6961" y="5454"/>
                    <a:pt x="8845" y="5272"/>
                    <a:pt x="10669" y="4846"/>
                  </a:cubicBezTo>
                  <a:cubicBezTo>
                    <a:pt x="11459" y="4664"/>
                    <a:pt x="12249" y="4543"/>
                    <a:pt x="13040" y="4512"/>
                  </a:cubicBezTo>
                  <a:cubicBezTo>
                    <a:pt x="12918" y="3236"/>
                    <a:pt x="12827" y="1655"/>
                    <a:pt x="11915" y="652"/>
                  </a:cubicBezTo>
                  <a:cubicBezTo>
                    <a:pt x="11480" y="180"/>
                    <a:pt x="11011" y="1"/>
                    <a:pt x="10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2778743" y="3120058"/>
              <a:ext cx="1284237" cy="969920"/>
            </a:xfrm>
            <a:custGeom>
              <a:avLst/>
              <a:gdLst/>
              <a:ahLst/>
              <a:cxnLst/>
              <a:rect l="l" t="t" r="r" b="b"/>
              <a:pathLst>
                <a:path w="38999" h="29454" extrusionOk="0">
                  <a:moveTo>
                    <a:pt x="31743" y="1"/>
                  </a:moveTo>
                  <a:cubicBezTo>
                    <a:pt x="31463" y="1"/>
                    <a:pt x="31195" y="11"/>
                    <a:pt x="30943" y="30"/>
                  </a:cubicBezTo>
                  <a:cubicBezTo>
                    <a:pt x="25989" y="426"/>
                    <a:pt x="21034" y="547"/>
                    <a:pt x="16110" y="973"/>
                  </a:cubicBezTo>
                  <a:cubicBezTo>
                    <a:pt x="12098" y="1277"/>
                    <a:pt x="7721" y="2158"/>
                    <a:pt x="4986" y="5350"/>
                  </a:cubicBezTo>
                  <a:cubicBezTo>
                    <a:pt x="2706" y="7964"/>
                    <a:pt x="2341" y="11550"/>
                    <a:pt x="1733" y="14833"/>
                  </a:cubicBezTo>
                  <a:cubicBezTo>
                    <a:pt x="973" y="18633"/>
                    <a:pt x="426" y="22493"/>
                    <a:pt x="92" y="26353"/>
                  </a:cubicBezTo>
                  <a:cubicBezTo>
                    <a:pt x="1" y="27326"/>
                    <a:pt x="1" y="28481"/>
                    <a:pt x="791" y="29058"/>
                  </a:cubicBezTo>
                  <a:cubicBezTo>
                    <a:pt x="1277" y="29453"/>
                    <a:pt x="1976" y="29453"/>
                    <a:pt x="2584" y="29453"/>
                  </a:cubicBezTo>
                  <a:lnTo>
                    <a:pt x="6475" y="29453"/>
                  </a:lnTo>
                  <a:cubicBezTo>
                    <a:pt x="7600" y="29423"/>
                    <a:pt x="8876" y="29362"/>
                    <a:pt x="9606" y="28511"/>
                  </a:cubicBezTo>
                  <a:cubicBezTo>
                    <a:pt x="10122" y="27934"/>
                    <a:pt x="10274" y="27113"/>
                    <a:pt x="10366" y="26353"/>
                  </a:cubicBezTo>
                  <a:cubicBezTo>
                    <a:pt x="10517" y="25352"/>
                    <a:pt x="12730" y="12895"/>
                    <a:pt x="12615" y="12858"/>
                  </a:cubicBezTo>
                  <a:lnTo>
                    <a:pt x="12615" y="12858"/>
                  </a:lnTo>
                  <a:cubicBezTo>
                    <a:pt x="15268" y="13276"/>
                    <a:pt x="17960" y="13486"/>
                    <a:pt x="20657" y="13486"/>
                  </a:cubicBezTo>
                  <a:cubicBezTo>
                    <a:pt x="22070" y="13486"/>
                    <a:pt x="23484" y="13428"/>
                    <a:pt x="24895" y="13313"/>
                  </a:cubicBezTo>
                  <a:cubicBezTo>
                    <a:pt x="27813" y="13101"/>
                    <a:pt x="30761" y="12584"/>
                    <a:pt x="33284" y="11155"/>
                  </a:cubicBezTo>
                  <a:cubicBezTo>
                    <a:pt x="35716" y="9787"/>
                    <a:pt x="38998" y="6262"/>
                    <a:pt x="38026" y="3161"/>
                  </a:cubicBezTo>
                  <a:cubicBezTo>
                    <a:pt x="37265" y="743"/>
                    <a:pt x="34099" y="1"/>
                    <a:pt x="3174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3403336" y="2208873"/>
              <a:ext cx="767763" cy="1016813"/>
            </a:xfrm>
            <a:custGeom>
              <a:avLst/>
              <a:gdLst/>
              <a:ahLst/>
              <a:cxnLst/>
              <a:rect l="l" t="t" r="r" b="b"/>
              <a:pathLst>
                <a:path w="23315" h="30878" extrusionOk="0">
                  <a:moveTo>
                    <a:pt x="11223" y="1"/>
                  </a:moveTo>
                  <a:cubicBezTo>
                    <a:pt x="10828" y="1"/>
                    <a:pt x="10435" y="36"/>
                    <a:pt x="10031" y="71"/>
                  </a:cubicBezTo>
                  <a:cubicBezTo>
                    <a:pt x="5593" y="466"/>
                    <a:pt x="1399" y="527"/>
                    <a:pt x="153" y="5542"/>
                  </a:cubicBezTo>
                  <a:cubicBezTo>
                    <a:pt x="61" y="5846"/>
                    <a:pt x="1" y="6150"/>
                    <a:pt x="31" y="6484"/>
                  </a:cubicBezTo>
                  <a:cubicBezTo>
                    <a:pt x="61" y="6910"/>
                    <a:pt x="244" y="7335"/>
                    <a:pt x="426" y="7731"/>
                  </a:cubicBezTo>
                  <a:cubicBezTo>
                    <a:pt x="1095" y="9190"/>
                    <a:pt x="1338" y="10345"/>
                    <a:pt x="1794" y="11895"/>
                  </a:cubicBezTo>
                  <a:cubicBezTo>
                    <a:pt x="2888" y="15694"/>
                    <a:pt x="2402" y="20649"/>
                    <a:pt x="2189" y="24570"/>
                  </a:cubicBezTo>
                  <a:cubicBezTo>
                    <a:pt x="2007" y="27609"/>
                    <a:pt x="4317" y="28217"/>
                    <a:pt x="6809" y="29099"/>
                  </a:cubicBezTo>
                  <a:cubicBezTo>
                    <a:pt x="8420" y="29646"/>
                    <a:pt x="10092" y="30163"/>
                    <a:pt x="11733" y="30527"/>
                  </a:cubicBezTo>
                  <a:cubicBezTo>
                    <a:pt x="13159" y="30817"/>
                    <a:pt x="14584" y="30878"/>
                    <a:pt x="16022" y="30878"/>
                  </a:cubicBezTo>
                  <a:cubicBezTo>
                    <a:pt x="16546" y="30878"/>
                    <a:pt x="17072" y="30870"/>
                    <a:pt x="17600" y="30862"/>
                  </a:cubicBezTo>
                  <a:cubicBezTo>
                    <a:pt x="18086" y="30862"/>
                    <a:pt x="18586" y="30848"/>
                    <a:pt x="19081" y="30848"/>
                  </a:cubicBezTo>
                  <a:cubicBezTo>
                    <a:pt x="19329" y="30848"/>
                    <a:pt x="19575" y="30852"/>
                    <a:pt x="19819" y="30862"/>
                  </a:cubicBezTo>
                  <a:cubicBezTo>
                    <a:pt x="19971" y="30618"/>
                    <a:pt x="20062" y="30284"/>
                    <a:pt x="20244" y="29767"/>
                  </a:cubicBezTo>
                  <a:cubicBezTo>
                    <a:pt x="21642" y="25694"/>
                    <a:pt x="23314" y="21530"/>
                    <a:pt x="22068" y="17184"/>
                  </a:cubicBezTo>
                  <a:cubicBezTo>
                    <a:pt x="21490" y="15178"/>
                    <a:pt x="20578" y="13263"/>
                    <a:pt x="20001" y="11226"/>
                  </a:cubicBezTo>
                  <a:cubicBezTo>
                    <a:pt x="18816" y="7153"/>
                    <a:pt x="18329" y="3384"/>
                    <a:pt x="14439" y="1044"/>
                  </a:cubicBezTo>
                  <a:cubicBezTo>
                    <a:pt x="13709" y="618"/>
                    <a:pt x="12919" y="223"/>
                    <a:pt x="12098" y="71"/>
                  </a:cubicBezTo>
                  <a:cubicBezTo>
                    <a:pt x="11803" y="20"/>
                    <a:pt x="11513" y="1"/>
                    <a:pt x="11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2554552" y="4251448"/>
              <a:ext cx="445444" cy="187800"/>
            </a:xfrm>
            <a:custGeom>
              <a:avLst/>
              <a:gdLst/>
              <a:ahLst/>
              <a:cxnLst/>
              <a:rect l="l" t="t" r="r" b="b"/>
              <a:pathLst>
                <a:path w="13527" h="5703" extrusionOk="0">
                  <a:moveTo>
                    <a:pt x="8193" y="1"/>
                  </a:moveTo>
                  <a:cubicBezTo>
                    <a:pt x="7995" y="1"/>
                    <a:pt x="7829" y="208"/>
                    <a:pt x="7751" y="416"/>
                  </a:cubicBezTo>
                  <a:cubicBezTo>
                    <a:pt x="7599" y="872"/>
                    <a:pt x="7599" y="1388"/>
                    <a:pt x="7143" y="1662"/>
                  </a:cubicBezTo>
                  <a:cubicBezTo>
                    <a:pt x="7113" y="1692"/>
                    <a:pt x="7082" y="1723"/>
                    <a:pt x="7052" y="1723"/>
                  </a:cubicBezTo>
                  <a:cubicBezTo>
                    <a:pt x="6596" y="1996"/>
                    <a:pt x="5866" y="2148"/>
                    <a:pt x="5350" y="2300"/>
                  </a:cubicBezTo>
                  <a:cubicBezTo>
                    <a:pt x="4043" y="2695"/>
                    <a:pt x="2644" y="2938"/>
                    <a:pt x="1337" y="3394"/>
                  </a:cubicBezTo>
                  <a:cubicBezTo>
                    <a:pt x="669" y="3638"/>
                    <a:pt x="0" y="4489"/>
                    <a:pt x="760" y="5097"/>
                  </a:cubicBezTo>
                  <a:cubicBezTo>
                    <a:pt x="1094" y="5370"/>
                    <a:pt x="1520" y="5431"/>
                    <a:pt x="1945" y="5492"/>
                  </a:cubicBezTo>
                  <a:cubicBezTo>
                    <a:pt x="3346" y="5646"/>
                    <a:pt x="4751" y="5702"/>
                    <a:pt x="6160" y="5702"/>
                  </a:cubicBezTo>
                  <a:cubicBezTo>
                    <a:pt x="8085" y="5702"/>
                    <a:pt x="10015" y="5597"/>
                    <a:pt x="11946" y="5492"/>
                  </a:cubicBezTo>
                  <a:cubicBezTo>
                    <a:pt x="12128" y="5492"/>
                    <a:pt x="12310" y="5461"/>
                    <a:pt x="12462" y="5340"/>
                  </a:cubicBezTo>
                  <a:cubicBezTo>
                    <a:pt x="12523" y="5279"/>
                    <a:pt x="12553" y="5157"/>
                    <a:pt x="12614" y="5066"/>
                  </a:cubicBezTo>
                  <a:cubicBezTo>
                    <a:pt x="13009" y="4002"/>
                    <a:pt x="13283" y="2817"/>
                    <a:pt x="13526" y="1723"/>
                  </a:cubicBezTo>
                  <a:cubicBezTo>
                    <a:pt x="13442" y="1705"/>
                    <a:pt x="13356" y="1697"/>
                    <a:pt x="13269" y="1697"/>
                  </a:cubicBezTo>
                  <a:cubicBezTo>
                    <a:pt x="12910" y="1697"/>
                    <a:pt x="12525" y="1820"/>
                    <a:pt x="12158" y="1844"/>
                  </a:cubicBezTo>
                  <a:cubicBezTo>
                    <a:pt x="11948" y="1855"/>
                    <a:pt x="11729" y="1870"/>
                    <a:pt x="11511" y="1870"/>
                  </a:cubicBezTo>
                  <a:cubicBezTo>
                    <a:pt x="11131" y="1870"/>
                    <a:pt x="10754" y="1825"/>
                    <a:pt x="10426" y="1631"/>
                  </a:cubicBezTo>
                  <a:cubicBezTo>
                    <a:pt x="9696" y="1236"/>
                    <a:pt x="9028" y="750"/>
                    <a:pt x="8480" y="172"/>
                  </a:cubicBezTo>
                  <a:cubicBezTo>
                    <a:pt x="8420" y="112"/>
                    <a:pt x="8359" y="51"/>
                    <a:pt x="8298" y="20"/>
                  </a:cubicBezTo>
                  <a:cubicBezTo>
                    <a:pt x="8262" y="7"/>
                    <a:pt x="8227" y="1"/>
                    <a:pt x="819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2783749" y="2500307"/>
              <a:ext cx="386401" cy="699367"/>
            </a:xfrm>
            <a:custGeom>
              <a:avLst/>
              <a:gdLst/>
              <a:ahLst/>
              <a:cxnLst/>
              <a:rect l="l" t="t" r="r" b="b"/>
              <a:pathLst>
                <a:path w="11734" h="21238" extrusionOk="0">
                  <a:moveTo>
                    <a:pt x="6053" y="1"/>
                  </a:moveTo>
                  <a:cubicBezTo>
                    <a:pt x="5627" y="1"/>
                    <a:pt x="5170" y="83"/>
                    <a:pt x="4682" y="248"/>
                  </a:cubicBezTo>
                  <a:cubicBezTo>
                    <a:pt x="1703" y="1251"/>
                    <a:pt x="1" y="4413"/>
                    <a:pt x="122" y="7422"/>
                  </a:cubicBezTo>
                  <a:cubicBezTo>
                    <a:pt x="274" y="10492"/>
                    <a:pt x="609" y="13531"/>
                    <a:pt x="1004" y="16540"/>
                  </a:cubicBezTo>
                  <a:cubicBezTo>
                    <a:pt x="1156" y="17665"/>
                    <a:pt x="1308" y="18759"/>
                    <a:pt x="1490" y="19854"/>
                  </a:cubicBezTo>
                  <a:cubicBezTo>
                    <a:pt x="1520" y="20218"/>
                    <a:pt x="1612" y="20613"/>
                    <a:pt x="1855" y="20887"/>
                  </a:cubicBezTo>
                  <a:cubicBezTo>
                    <a:pt x="2122" y="21177"/>
                    <a:pt x="2520" y="21238"/>
                    <a:pt x="2929" y="21238"/>
                  </a:cubicBezTo>
                  <a:cubicBezTo>
                    <a:pt x="3078" y="21238"/>
                    <a:pt x="3228" y="21229"/>
                    <a:pt x="3375" y="21221"/>
                  </a:cubicBezTo>
                  <a:cubicBezTo>
                    <a:pt x="5320" y="21039"/>
                    <a:pt x="7265" y="20674"/>
                    <a:pt x="9150" y="20158"/>
                  </a:cubicBezTo>
                  <a:cubicBezTo>
                    <a:pt x="9727" y="19975"/>
                    <a:pt x="10335" y="19793"/>
                    <a:pt x="10700" y="19337"/>
                  </a:cubicBezTo>
                  <a:cubicBezTo>
                    <a:pt x="11034" y="18911"/>
                    <a:pt x="11156" y="18364"/>
                    <a:pt x="11217" y="17847"/>
                  </a:cubicBezTo>
                  <a:cubicBezTo>
                    <a:pt x="11733" y="14109"/>
                    <a:pt x="10518" y="10431"/>
                    <a:pt x="10578" y="6631"/>
                  </a:cubicBezTo>
                  <a:cubicBezTo>
                    <a:pt x="10609" y="4625"/>
                    <a:pt x="9849" y="3410"/>
                    <a:pt x="8846" y="1738"/>
                  </a:cubicBezTo>
                  <a:cubicBezTo>
                    <a:pt x="8116" y="588"/>
                    <a:pt x="7193" y="1"/>
                    <a:pt x="605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3460405" y="1891358"/>
              <a:ext cx="274274" cy="282539"/>
            </a:xfrm>
            <a:custGeom>
              <a:avLst/>
              <a:gdLst/>
              <a:ahLst/>
              <a:cxnLst/>
              <a:rect l="l" t="t" r="r" b="b"/>
              <a:pathLst>
                <a:path w="8329" h="8580" extrusionOk="0">
                  <a:moveTo>
                    <a:pt x="4364" y="1"/>
                  </a:moveTo>
                  <a:cubicBezTo>
                    <a:pt x="3733" y="1"/>
                    <a:pt x="3194" y="202"/>
                    <a:pt x="2523" y="442"/>
                  </a:cubicBezTo>
                  <a:cubicBezTo>
                    <a:pt x="2364" y="494"/>
                    <a:pt x="2202" y="512"/>
                    <a:pt x="2040" y="512"/>
                  </a:cubicBezTo>
                  <a:cubicBezTo>
                    <a:pt x="1629" y="512"/>
                    <a:pt x="1224" y="392"/>
                    <a:pt x="901" y="392"/>
                  </a:cubicBezTo>
                  <a:cubicBezTo>
                    <a:pt x="601" y="392"/>
                    <a:pt x="371" y="496"/>
                    <a:pt x="274" y="898"/>
                  </a:cubicBezTo>
                  <a:cubicBezTo>
                    <a:pt x="0" y="1962"/>
                    <a:pt x="608" y="4789"/>
                    <a:pt x="1034" y="5822"/>
                  </a:cubicBezTo>
                  <a:cubicBezTo>
                    <a:pt x="1338" y="6491"/>
                    <a:pt x="1672" y="7160"/>
                    <a:pt x="2158" y="7676"/>
                  </a:cubicBezTo>
                  <a:cubicBezTo>
                    <a:pt x="2789" y="8325"/>
                    <a:pt x="3521" y="8579"/>
                    <a:pt x="4290" y="8579"/>
                  </a:cubicBezTo>
                  <a:cubicBezTo>
                    <a:pt x="4855" y="8579"/>
                    <a:pt x="5439" y="8442"/>
                    <a:pt x="6018" y="8224"/>
                  </a:cubicBezTo>
                  <a:cubicBezTo>
                    <a:pt x="6535" y="8011"/>
                    <a:pt x="6961" y="7707"/>
                    <a:pt x="7326" y="7281"/>
                  </a:cubicBezTo>
                  <a:cubicBezTo>
                    <a:pt x="7569" y="7008"/>
                    <a:pt x="8329" y="6187"/>
                    <a:pt x="8298" y="5822"/>
                  </a:cubicBezTo>
                  <a:cubicBezTo>
                    <a:pt x="8268" y="5518"/>
                    <a:pt x="8268" y="5245"/>
                    <a:pt x="8268" y="4971"/>
                  </a:cubicBezTo>
                  <a:cubicBezTo>
                    <a:pt x="8177" y="4454"/>
                    <a:pt x="8116" y="3968"/>
                    <a:pt x="7994" y="3451"/>
                  </a:cubicBezTo>
                  <a:cubicBezTo>
                    <a:pt x="7812" y="2874"/>
                    <a:pt x="7569" y="2296"/>
                    <a:pt x="7295" y="1749"/>
                  </a:cubicBezTo>
                  <a:cubicBezTo>
                    <a:pt x="7204" y="1567"/>
                    <a:pt x="7082" y="1385"/>
                    <a:pt x="6930" y="1233"/>
                  </a:cubicBezTo>
                  <a:cubicBezTo>
                    <a:pt x="6444" y="564"/>
                    <a:pt x="5684" y="169"/>
                    <a:pt x="4894" y="47"/>
                  </a:cubicBezTo>
                  <a:cubicBezTo>
                    <a:pt x="4708" y="15"/>
                    <a:pt x="4532" y="1"/>
                    <a:pt x="43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3558472" y="2053046"/>
              <a:ext cx="265284" cy="277271"/>
            </a:xfrm>
            <a:custGeom>
              <a:avLst/>
              <a:gdLst/>
              <a:ahLst/>
              <a:cxnLst/>
              <a:rect l="l" t="t" r="r" b="b"/>
              <a:pathLst>
                <a:path w="8056" h="8420" extrusionOk="0">
                  <a:moveTo>
                    <a:pt x="5107" y="0"/>
                  </a:moveTo>
                  <a:cubicBezTo>
                    <a:pt x="4834" y="0"/>
                    <a:pt x="4530" y="608"/>
                    <a:pt x="4348" y="791"/>
                  </a:cubicBezTo>
                  <a:cubicBezTo>
                    <a:pt x="4044" y="1125"/>
                    <a:pt x="3740" y="1399"/>
                    <a:pt x="3375" y="1672"/>
                  </a:cubicBezTo>
                  <a:cubicBezTo>
                    <a:pt x="2645" y="2189"/>
                    <a:pt x="1764" y="2462"/>
                    <a:pt x="852" y="2493"/>
                  </a:cubicBezTo>
                  <a:cubicBezTo>
                    <a:pt x="609" y="2493"/>
                    <a:pt x="335" y="2493"/>
                    <a:pt x="183" y="2645"/>
                  </a:cubicBezTo>
                  <a:cubicBezTo>
                    <a:pt x="123" y="2675"/>
                    <a:pt x="123" y="2736"/>
                    <a:pt x="92" y="2766"/>
                  </a:cubicBezTo>
                  <a:cubicBezTo>
                    <a:pt x="1" y="2888"/>
                    <a:pt x="761" y="4073"/>
                    <a:pt x="822" y="4286"/>
                  </a:cubicBezTo>
                  <a:cubicBezTo>
                    <a:pt x="1369" y="5532"/>
                    <a:pt x="1855" y="6566"/>
                    <a:pt x="974" y="7721"/>
                  </a:cubicBezTo>
                  <a:cubicBezTo>
                    <a:pt x="639" y="8177"/>
                    <a:pt x="2980" y="8420"/>
                    <a:pt x="3162" y="8420"/>
                  </a:cubicBezTo>
                  <a:cubicBezTo>
                    <a:pt x="4135" y="8329"/>
                    <a:pt x="5107" y="7964"/>
                    <a:pt x="5898" y="7417"/>
                  </a:cubicBezTo>
                  <a:cubicBezTo>
                    <a:pt x="6779" y="6779"/>
                    <a:pt x="7539" y="5988"/>
                    <a:pt x="8056" y="5016"/>
                  </a:cubicBezTo>
                  <a:cubicBezTo>
                    <a:pt x="7721" y="4955"/>
                    <a:pt x="7478" y="4803"/>
                    <a:pt x="7265" y="4621"/>
                  </a:cubicBezTo>
                  <a:cubicBezTo>
                    <a:pt x="6870" y="4347"/>
                    <a:pt x="6536" y="3952"/>
                    <a:pt x="6262" y="3557"/>
                  </a:cubicBezTo>
                  <a:cubicBezTo>
                    <a:pt x="5503" y="2432"/>
                    <a:pt x="5472" y="1247"/>
                    <a:pt x="5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3451382" y="1828823"/>
              <a:ext cx="334338" cy="245098"/>
            </a:xfrm>
            <a:custGeom>
              <a:avLst/>
              <a:gdLst/>
              <a:ahLst/>
              <a:cxnLst/>
              <a:rect l="l" t="t" r="r" b="b"/>
              <a:pathLst>
                <a:path w="10153" h="7443" extrusionOk="0">
                  <a:moveTo>
                    <a:pt x="3861" y="1"/>
                  </a:moveTo>
                  <a:cubicBezTo>
                    <a:pt x="3071" y="1"/>
                    <a:pt x="2128" y="305"/>
                    <a:pt x="1642" y="943"/>
                  </a:cubicBezTo>
                  <a:cubicBezTo>
                    <a:pt x="1429" y="1217"/>
                    <a:pt x="1308" y="1551"/>
                    <a:pt x="1125" y="1855"/>
                  </a:cubicBezTo>
                  <a:cubicBezTo>
                    <a:pt x="943" y="2189"/>
                    <a:pt x="700" y="2463"/>
                    <a:pt x="487" y="2797"/>
                  </a:cubicBezTo>
                  <a:cubicBezTo>
                    <a:pt x="153" y="3253"/>
                    <a:pt x="1" y="3861"/>
                    <a:pt x="31" y="4439"/>
                  </a:cubicBezTo>
                  <a:cubicBezTo>
                    <a:pt x="31" y="4712"/>
                    <a:pt x="61" y="5016"/>
                    <a:pt x="244" y="5259"/>
                  </a:cubicBezTo>
                  <a:cubicBezTo>
                    <a:pt x="426" y="5533"/>
                    <a:pt x="791" y="5685"/>
                    <a:pt x="1125" y="5685"/>
                  </a:cubicBezTo>
                  <a:cubicBezTo>
                    <a:pt x="1855" y="5685"/>
                    <a:pt x="2463" y="5290"/>
                    <a:pt x="3101" y="5016"/>
                  </a:cubicBezTo>
                  <a:cubicBezTo>
                    <a:pt x="3402" y="4876"/>
                    <a:pt x="3636" y="4775"/>
                    <a:pt x="3900" y="4775"/>
                  </a:cubicBezTo>
                  <a:cubicBezTo>
                    <a:pt x="4037" y="4775"/>
                    <a:pt x="4182" y="4802"/>
                    <a:pt x="4347" y="4864"/>
                  </a:cubicBezTo>
                  <a:cubicBezTo>
                    <a:pt x="4767" y="5004"/>
                    <a:pt x="5160" y="5452"/>
                    <a:pt x="5599" y="5452"/>
                  </a:cubicBezTo>
                  <a:cubicBezTo>
                    <a:pt x="5637" y="5452"/>
                    <a:pt x="5676" y="5449"/>
                    <a:pt x="5715" y="5442"/>
                  </a:cubicBezTo>
                  <a:cubicBezTo>
                    <a:pt x="5887" y="5392"/>
                    <a:pt x="6039" y="5303"/>
                    <a:pt x="6188" y="5303"/>
                  </a:cubicBezTo>
                  <a:cubicBezTo>
                    <a:pt x="6223" y="5303"/>
                    <a:pt x="6258" y="5308"/>
                    <a:pt x="6292" y="5320"/>
                  </a:cubicBezTo>
                  <a:cubicBezTo>
                    <a:pt x="6475" y="5411"/>
                    <a:pt x="6505" y="5654"/>
                    <a:pt x="6505" y="5837"/>
                  </a:cubicBezTo>
                  <a:cubicBezTo>
                    <a:pt x="6596" y="6475"/>
                    <a:pt x="6900" y="6961"/>
                    <a:pt x="7508" y="7265"/>
                  </a:cubicBezTo>
                  <a:cubicBezTo>
                    <a:pt x="7712" y="7377"/>
                    <a:pt x="7939" y="7443"/>
                    <a:pt x="8168" y="7443"/>
                  </a:cubicBezTo>
                  <a:cubicBezTo>
                    <a:pt x="8314" y="7443"/>
                    <a:pt x="8460" y="7416"/>
                    <a:pt x="8603" y="7357"/>
                  </a:cubicBezTo>
                  <a:cubicBezTo>
                    <a:pt x="8937" y="7235"/>
                    <a:pt x="9210" y="6840"/>
                    <a:pt x="9180" y="6475"/>
                  </a:cubicBezTo>
                  <a:cubicBezTo>
                    <a:pt x="9150" y="6293"/>
                    <a:pt x="9089" y="6080"/>
                    <a:pt x="9210" y="5958"/>
                  </a:cubicBezTo>
                  <a:cubicBezTo>
                    <a:pt x="9241" y="5898"/>
                    <a:pt x="9332" y="5867"/>
                    <a:pt x="9393" y="5837"/>
                  </a:cubicBezTo>
                  <a:cubicBezTo>
                    <a:pt x="9758" y="5654"/>
                    <a:pt x="9970" y="5290"/>
                    <a:pt x="10062" y="4925"/>
                  </a:cubicBezTo>
                  <a:cubicBezTo>
                    <a:pt x="10122" y="4651"/>
                    <a:pt x="10153" y="4378"/>
                    <a:pt x="10062" y="4135"/>
                  </a:cubicBezTo>
                  <a:cubicBezTo>
                    <a:pt x="9970" y="3891"/>
                    <a:pt x="9788" y="3679"/>
                    <a:pt x="9545" y="3587"/>
                  </a:cubicBezTo>
                  <a:cubicBezTo>
                    <a:pt x="9302" y="3496"/>
                    <a:pt x="8998" y="3557"/>
                    <a:pt x="8755" y="3405"/>
                  </a:cubicBezTo>
                  <a:cubicBezTo>
                    <a:pt x="8390" y="3162"/>
                    <a:pt x="8481" y="2554"/>
                    <a:pt x="8177" y="2250"/>
                  </a:cubicBezTo>
                  <a:cubicBezTo>
                    <a:pt x="8055" y="2159"/>
                    <a:pt x="7934" y="2098"/>
                    <a:pt x="7843" y="2037"/>
                  </a:cubicBezTo>
                  <a:cubicBezTo>
                    <a:pt x="7508" y="1794"/>
                    <a:pt x="7387" y="1369"/>
                    <a:pt x="7113" y="1095"/>
                  </a:cubicBezTo>
                  <a:cubicBezTo>
                    <a:pt x="6900" y="913"/>
                    <a:pt x="6627" y="821"/>
                    <a:pt x="6384" y="700"/>
                  </a:cubicBezTo>
                  <a:cubicBezTo>
                    <a:pt x="6171" y="578"/>
                    <a:pt x="6049" y="396"/>
                    <a:pt x="5867" y="274"/>
                  </a:cubicBezTo>
                  <a:cubicBezTo>
                    <a:pt x="5520" y="57"/>
                    <a:pt x="4971" y="26"/>
                    <a:pt x="4486" y="26"/>
                  </a:cubicBezTo>
                  <a:cubicBezTo>
                    <a:pt x="4292" y="26"/>
                    <a:pt x="4108" y="31"/>
                    <a:pt x="3952" y="31"/>
                  </a:cubicBezTo>
                  <a:cubicBezTo>
                    <a:pt x="3922" y="31"/>
                    <a:pt x="3891" y="31"/>
                    <a:pt x="38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2897853" y="2233571"/>
              <a:ext cx="697688" cy="699170"/>
            </a:xfrm>
            <a:custGeom>
              <a:avLst/>
              <a:gdLst/>
              <a:ahLst/>
              <a:cxnLst/>
              <a:rect l="l" t="t" r="r" b="b"/>
              <a:pathLst>
                <a:path w="21187" h="21232" extrusionOk="0">
                  <a:moveTo>
                    <a:pt x="20523" y="0"/>
                  </a:moveTo>
                  <a:cubicBezTo>
                    <a:pt x="18504" y="0"/>
                    <a:pt x="16539" y="1011"/>
                    <a:pt x="14651" y="1631"/>
                  </a:cubicBezTo>
                  <a:cubicBezTo>
                    <a:pt x="12372" y="2360"/>
                    <a:pt x="10092" y="3181"/>
                    <a:pt x="7995" y="4367"/>
                  </a:cubicBezTo>
                  <a:cubicBezTo>
                    <a:pt x="5867" y="5552"/>
                    <a:pt x="3922" y="7133"/>
                    <a:pt x="2554" y="9108"/>
                  </a:cubicBezTo>
                  <a:cubicBezTo>
                    <a:pt x="2280" y="9473"/>
                    <a:pt x="2068" y="9838"/>
                    <a:pt x="1824" y="10233"/>
                  </a:cubicBezTo>
                  <a:cubicBezTo>
                    <a:pt x="457" y="12725"/>
                    <a:pt x="1" y="15826"/>
                    <a:pt x="1065" y="18501"/>
                  </a:cubicBezTo>
                  <a:cubicBezTo>
                    <a:pt x="1521" y="19686"/>
                    <a:pt x="2372" y="20841"/>
                    <a:pt x="3618" y="21145"/>
                  </a:cubicBezTo>
                  <a:cubicBezTo>
                    <a:pt x="3840" y="21204"/>
                    <a:pt x="4063" y="21231"/>
                    <a:pt x="4285" y="21231"/>
                  </a:cubicBezTo>
                  <a:cubicBezTo>
                    <a:pt x="5674" y="21231"/>
                    <a:pt x="7018" y="20154"/>
                    <a:pt x="7752" y="18896"/>
                  </a:cubicBezTo>
                  <a:cubicBezTo>
                    <a:pt x="8572" y="17406"/>
                    <a:pt x="8846" y="15704"/>
                    <a:pt x="9484" y="14124"/>
                  </a:cubicBezTo>
                  <a:cubicBezTo>
                    <a:pt x="10153" y="12452"/>
                    <a:pt x="11278" y="10993"/>
                    <a:pt x="13132" y="10993"/>
                  </a:cubicBezTo>
                  <a:cubicBezTo>
                    <a:pt x="14925" y="10962"/>
                    <a:pt x="16870" y="10567"/>
                    <a:pt x="18086" y="9108"/>
                  </a:cubicBezTo>
                  <a:cubicBezTo>
                    <a:pt x="18755" y="8288"/>
                    <a:pt x="18876" y="7163"/>
                    <a:pt x="19120" y="6160"/>
                  </a:cubicBezTo>
                  <a:cubicBezTo>
                    <a:pt x="19515" y="4336"/>
                    <a:pt x="20123" y="2482"/>
                    <a:pt x="21126" y="901"/>
                  </a:cubicBezTo>
                  <a:cubicBezTo>
                    <a:pt x="21126" y="628"/>
                    <a:pt x="21156" y="324"/>
                    <a:pt x="21187" y="50"/>
                  </a:cubicBezTo>
                  <a:cubicBezTo>
                    <a:pt x="21126" y="20"/>
                    <a:pt x="21065" y="20"/>
                    <a:pt x="21004" y="20"/>
                  </a:cubicBezTo>
                  <a:cubicBezTo>
                    <a:pt x="20844" y="7"/>
                    <a:pt x="20683" y="0"/>
                    <a:pt x="205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3794715" y="2218192"/>
              <a:ext cx="412415" cy="830725"/>
            </a:xfrm>
            <a:custGeom>
              <a:avLst/>
              <a:gdLst/>
              <a:ahLst/>
              <a:cxnLst/>
              <a:rect l="l" t="t" r="r" b="b"/>
              <a:pathLst>
                <a:path w="12524" h="25227" extrusionOk="0">
                  <a:moveTo>
                    <a:pt x="1125" y="1"/>
                  </a:moveTo>
                  <a:cubicBezTo>
                    <a:pt x="0" y="5320"/>
                    <a:pt x="1003" y="10822"/>
                    <a:pt x="2006" y="16202"/>
                  </a:cubicBezTo>
                  <a:cubicBezTo>
                    <a:pt x="2250" y="17509"/>
                    <a:pt x="2493" y="18816"/>
                    <a:pt x="2736" y="20123"/>
                  </a:cubicBezTo>
                  <a:cubicBezTo>
                    <a:pt x="2918" y="21065"/>
                    <a:pt x="3131" y="22068"/>
                    <a:pt x="3739" y="22828"/>
                  </a:cubicBezTo>
                  <a:cubicBezTo>
                    <a:pt x="5046" y="24378"/>
                    <a:pt x="7660" y="24955"/>
                    <a:pt x="9575" y="25168"/>
                  </a:cubicBezTo>
                  <a:cubicBezTo>
                    <a:pt x="9887" y="25199"/>
                    <a:pt x="10174" y="25227"/>
                    <a:pt x="10432" y="25227"/>
                  </a:cubicBezTo>
                  <a:cubicBezTo>
                    <a:pt x="11180" y="25227"/>
                    <a:pt x="11697" y="24999"/>
                    <a:pt x="11946" y="23983"/>
                  </a:cubicBezTo>
                  <a:cubicBezTo>
                    <a:pt x="12219" y="22919"/>
                    <a:pt x="12523" y="21521"/>
                    <a:pt x="12493" y="20427"/>
                  </a:cubicBezTo>
                  <a:cubicBezTo>
                    <a:pt x="12493" y="19727"/>
                    <a:pt x="12311" y="19059"/>
                    <a:pt x="12159" y="18390"/>
                  </a:cubicBezTo>
                  <a:cubicBezTo>
                    <a:pt x="11490" y="15533"/>
                    <a:pt x="10821" y="12676"/>
                    <a:pt x="10152" y="9818"/>
                  </a:cubicBezTo>
                  <a:cubicBezTo>
                    <a:pt x="9636" y="7600"/>
                    <a:pt x="8997" y="5229"/>
                    <a:pt x="7447" y="3466"/>
                  </a:cubicBezTo>
                  <a:cubicBezTo>
                    <a:pt x="5897" y="1672"/>
                    <a:pt x="3830" y="396"/>
                    <a:pt x="112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3052001" y="2713663"/>
              <a:ext cx="93126" cy="429440"/>
            </a:xfrm>
            <a:custGeom>
              <a:avLst/>
              <a:gdLst/>
              <a:ahLst/>
              <a:cxnLst/>
              <a:rect l="l" t="t" r="r" b="b"/>
              <a:pathLst>
                <a:path w="2828" h="13041" fill="none" extrusionOk="0">
                  <a:moveTo>
                    <a:pt x="1" y="0"/>
                  </a:moveTo>
                  <a:cubicBezTo>
                    <a:pt x="852" y="3678"/>
                    <a:pt x="2797" y="9271"/>
                    <a:pt x="2827" y="13040"/>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3522446" y="2091081"/>
              <a:ext cx="53083" cy="22162"/>
            </a:xfrm>
            <a:custGeom>
              <a:avLst/>
              <a:gdLst/>
              <a:ahLst/>
              <a:cxnLst/>
              <a:rect l="l" t="t" r="r" b="b"/>
              <a:pathLst>
                <a:path w="1612" h="673" extrusionOk="0">
                  <a:moveTo>
                    <a:pt x="1612" y="0"/>
                  </a:moveTo>
                  <a:lnTo>
                    <a:pt x="1" y="244"/>
                  </a:lnTo>
                  <a:cubicBezTo>
                    <a:pt x="196" y="522"/>
                    <a:pt x="493" y="673"/>
                    <a:pt x="775" y="673"/>
                  </a:cubicBezTo>
                  <a:cubicBezTo>
                    <a:pt x="801" y="673"/>
                    <a:pt x="826" y="672"/>
                    <a:pt x="852" y="669"/>
                  </a:cubicBezTo>
                  <a:cubicBezTo>
                    <a:pt x="1186" y="608"/>
                    <a:pt x="1460" y="365"/>
                    <a:pt x="16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5"/>
            <p:cNvSpPr/>
            <p:nvPr/>
          </p:nvSpPr>
          <p:spPr>
            <a:xfrm>
              <a:off x="3143086" y="2521481"/>
              <a:ext cx="1256214" cy="1324478"/>
            </a:xfrm>
            <a:custGeom>
              <a:avLst/>
              <a:gdLst/>
              <a:ahLst/>
              <a:cxnLst/>
              <a:rect l="l" t="t" r="r" b="b"/>
              <a:pathLst>
                <a:path w="38148" h="40221" extrusionOk="0">
                  <a:moveTo>
                    <a:pt x="35351" y="1"/>
                  </a:moveTo>
                  <a:cubicBezTo>
                    <a:pt x="35321" y="31"/>
                    <a:pt x="35321" y="61"/>
                    <a:pt x="35321" y="92"/>
                  </a:cubicBezTo>
                  <a:cubicBezTo>
                    <a:pt x="35442" y="3283"/>
                    <a:pt x="34196" y="6505"/>
                    <a:pt x="32980" y="9362"/>
                  </a:cubicBezTo>
                  <a:cubicBezTo>
                    <a:pt x="32311" y="11004"/>
                    <a:pt x="31521" y="12615"/>
                    <a:pt x="30761" y="14226"/>
                  </a:cubicBezTo>
                  <a:cubicBezTo>
                    <a:pt x="29940" y="15928"/>
                    <a:pt x="29120" y="17600"/>
                    <a:pt x="28086" y="19180"/>
                  </a:cubicBezTo>
                  <a:cubicBezTo>
                    <a:pt x="25989" y="22432"/>
                    <a:pt x="23314" y="25350"/>
                    <a:pt x="20366" y="27843"/>
                  </a:cubicBezTo>
                  <a:cubicBezTo>
                    <a:pt x="17174" y="30578"/>
                    <a:pt x="13527" y="32676"/>
                    <a:pt x="9758" y="34500"/>
                  </a:cubicBezTo>
                  <a:cubicBezTo>
                    <a:pt x="7812" y="35442"/>
                    <a:pt x="5776" y="36171"/>
                    <a:pt x="3679" y="36779"/>
                  </a:cubicBezTo>
                  <a:cubicBezTo>
                    <a:pt x="2706" y="37053"/>
                    <a:pt x="1764" y="37296"/>
                    <a:pt x="791" y="37539"/>
                  </a:cubicBezTo>
                  <a:cubicBezTo>
                    <a:pt x="700" y="37600"/>
                    <a:pt x="609" y="37630"/>
                    <a:pt x="517" y="37661"/>
                  </a:cubicBezTo>
                  <a:cubicBezTo>
                    <a:pt x="335" y="37752"/>
                    <a:pt x="183" y="37843"/>
                    <a:pt x="1" y="37934"/>
                  </a:cubicBezTo>
                  <a:cubicBezTo>
                    <a:pt x="733" y="39822"/>
                    <a:pt x="3503" y="40220"/>
                    <a:pt x="6053" y="40220"/>
                  </a:cubicBezTo>
                  <a:cubicBezTo>
                    <a:pt x="7527" y="40220"/>
                    <a:pt x="8928" y="40087"/>
                    <a:pt x="9819" y="40032"/>
                  </a:cubicBezTo>
                  <a:cubicBezTo>
                    <a:pt x="14682" y="39728"/>
                    <a:pt x="19636" y="38968"/>
                    <a:pt x="23953" y="36688"/>
                  </a:cubicBezTo>
                  <a:cubicBezTo>
                    <a:pt x="30123" y="33466"/>
                    <a:pt x="34500" y="27326"/>
                    <a:pt x="36324" y="20578"/>
                  </a:cubicBezTo>
                  <a:cubicBezTo>
                    <a:pt x="38147" y="13861"/>
                    <a:pt x="37509" y="6627"/>
                    <a:pt x="353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5"/>
            <p:cNvSpPr/>
            <p:nvPr/>
          </p:nvSpPr>
          <p:spPr>
            <a:xfrm>
              <a:off x="3189123" y="3433325"/>
              <a:ext cx="12052" cy="136166"/>
            </a:xfrm>
            <a:custGeom>
              <a:avLst/>
              <a:gdLst/>
              <a:ahLst/>
              <a:cxnLst/>
              <a:rect l="l" t="t" r="r" b="b"/>
              <a:pathLst>
                <a:path w="366" h="4135" fill="none" extrusionOk="0">
                  <a:moveTo>
                    <a:pt x="1" y="4135"/>
                  </a:moveTo>
                  <a:cubicBezTo>
                    <a:pt x="183" y="2858"/>
                    <a:pt x="214" y="1278"/>
                    <a:pt x="366"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5"/>
            <p:cNvSpPr/>
            <p:nvPr/>
          </p:nvSpPr>
          <p:spPr>
            <a:xfrm>
              <a:off x="3627560" y="1977965"/>
              <a:ext cx="78110" cy="77122"/>
            </a:xfrm>
            <a:custGeom>
              <a:avLst/>
              <a:gdLst/>
              <a:ahLst/>
              <a:cxnLst/>
              <a:rect l="l" t="t" r="r" b="b"/>
              <a:pathLst>
                <a:path w="2372" h="2342" extrusionOk="0">
                  <a:moveTo>
                    <a:pt x="1186" y="1"/>
                  </a:moveTo>
                  <a:cubicBezTo>
                    <a:pt x="547" y="1"/>
                    <a:pt x="0" y="517"/>
                    <a:pt x="0" y="1156"/>
                  </a:cubicBezTo>
                  <a:cubicBezTo>
                    <a:pt x="0" y="1824"/>
                    <a:pt x="547" y="2341"/>
                    <a:pt x="1186" y="2341"/>
                  </a:cubicBezTo>
                  <a:cubicBezTo>
                    <a:pt x="1824" y="2341"/>
                    <a:pt x="2371" y="1824"/>
                    <a:pt x="2371" y="1156"/>
                  </a:cubicBezTo>
                  <a:cubicBezTo>
                    <a:pt x="2371" y="517"/>
                    <a:pt x="1824" y="1"/>
                    <a:pt x="11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5"/>
            <p:cNvSpPr/>
            <p:nvPr/>
          </p:nvSpPr>
          <p:spPr>
            <a:xfrm>
              <a:off x="3354764" y="2843475"/>
              <a:ext cx="850351" cy="187997"/>
            </a:xfrm>
            <a:custGeom>
              <a:avLst/>
              <a:gdLst/>
              <a:ahLst/>
              <a:cxnLst/>
              <a:rect l="l" t="t" r="r" b="b"/>
              <a:pathLst>
                <a:path w="25823" h="5709" extrusionOk="0">
                  <a:moveTo>
                    <a:pt x="20488" y="1"/>
                  </a:moveTo>
                  <a:cubicBezTo>
                    <a:pt x="20056" y="1"/>
                    <a:pt x="19625" y="24"/>
                    <a:pt x="19196" y="71"/>
                  </a:cubicBezTo>
                  <a:cubicBezTo>
                    <a:pt x="18680" y="101"/>
                    <a:pt x="18132" y="192"/>
                    <a:pt x="17616" y="314"/>
                  </a:cubicBezTo>
                  <a:cubicBezTo>
                    <a:pt x="16430" y="587"/>
                    <a:pt x="15245" y="952"/>
                    <a:pt x="14090" y="1317"/>
                  </a:cubicBezTo>
                  <a:cubicBezTo>
                    <a:pt x="12236" y="1864"/>
                    <a:pt x="10351" y="2198"/>
                    <a:pt x="8436" y="2715"/>
                  </a:cubicBezTo>
                  <a:cubicBezTo>
                    <a:pt x="7919" y="2837"/>
                    <a:pt x="7372" y="2989"/>
                    <a:pt x="6795" y="2989"/>
                  </a:cubicBezTo>
                  <a:cubicBezTo>
                    <a:pt x="5853" y="2989"/>
                    <a:pt x="4941" y="2624"/>
                    <a:pt x="3968" y="2594"/>
                  </a:cubicBezTo>
                  <a:cubicBezTo>
                    <a:pt x="3942" y="2593"/>
                    <a:pt x="3917" y="2593"/>
                    <a:pt x="3891" y="2593"/>
                  </a:cubicBezTo>
                  <a:cubicBezTo>
                    <a:pt x="2642" y="2593"/>
                    <a:pt x="1431" y="3314"/>
                    <a:pt x="746" y="4356"/>
                  </a:cubicBezTo>
                  <a:cubicBezTo>
                    <a:pt x="0" y="5495"/>
                    <a:pt x="534" y="5708"/>
                    <a:pt x="1342" y="5708"/>
                  </a:cubicBezTo>
                  <a:cubicBezTo>
                    <a:pt x="1785" y="5708"/>
                    <a:pt x="2311" y="5644"/>
                    <a:pt x="2752" y="5633"/>
                  </a:cubicBezTo>
                  <a:cubicBezTo>
                    <a:pt x="3694" y="5633"/>
                    <a:pt x="4637" y="5603"/>
                    <a:pt x="5579" y="5603"/>
                  </a:cubicBezTo>
                  <a:cubicBezTo>
                    <a:pt x="7555" y="5572"/>
                    <a:pt x="9530" y="5542"/>
                    <a:pt x="11476" y="5512"/>
                  </a:cubicBezTo>
                  <a:cubicBezTo>
                    <a:pt x="13755" y="5512"/>
                    <a:pt x="16005" y="5451"/>
                    <a:pt x="18254" y="5420"/>
                  </a:cubicBezTo>
                  <a:cubicBezTo>
                    <a:pt x="19213" y="5396"/>
                    <a:pt x="20172" y="5351"/>
                    <a:pt x="21131" y="5351"/>
                  </a:cubicBezTo>
                  <a:cubicBezTo>
                    <a:pt x="21358" y="5351"/>
                    <a:pt x="21584" y="5354"/>
                    <a:pt x="21810" y="5360"/>
                  </a:cubicBezTo>
                  <a:cubicBezTo>
                    <a:pt x="22136" y="5371"/>
                    <a:pt x="22465" y="5399"/>
                    <a:pt x="22788" y="5399"/>
                  </a:cubicBezTo>
                  <a:cubicBezTo>
                    <a:pt x="23340" y="5399"/>
                    <a:pt x="23873" y="5317"/>
                    <a:pt x="24333" y="4934"/>
                  </a:cubicBezTo>
                  <a:cubicBezTo>
                    <a:pt x="24698" y="4630"/>
                    <a:pt x="24911" y="4144"/>
                    <a:pt x="25123" y="3718"/>
                  </a:cubicBezTo>
                  <a:cubicBezTo>
                    <a:pt x="25245" y="3475"/>
                    <a:pt x="25367" y="3201"/>
                    <a:pt x="25458" y="2958"/>
                  </a:cubicBezTo>
                  <a:cubicBezTo>
                    <a:pt x="25610" y="2685"/>
                    <a:pt x="25731" y="2381"/>
                    <a:pt x="25792" y="2077"/>
                  </a:cubicBezTo>
                  <a:cubicBezTo>
                    <a:pt x="25823" y="1742"/>
                    <a:pt x="25762" y="1408"/>
                    <a:pt x="25549" y="1165"/>
                  </a:cubicBezTo>
                  <a:cubicBezTo>
                    <a:pt x="25397" y="1013"/>
                    <a:pt x="25184" y="922"/>
                    <a:pt x="24971" y="861"/>
                  </a:cubicBezTo>
                  <a:cubicBezTo>
                    <a:pt x="23549" y="292"/>
                    <a:pt x="22017" y="1"/>
                    <a:pt x="204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5"/>
            <p:cNvSpPr/>
            <p:nvPr/>
          </p:nvSpPr>
          <p:spPr>
            <a:xfrm>
              <a:off x="3458396" y="1781502"/>
              <a:ext cx="294295" cy="167120"/>
            </a:xfrm>
            <a:custGeom>
              <a:avLst/>
              <a:gdLst/>
              <a:ahLst/>
              <a:cxnLst/>
              <a:rect l="l" t="t" r="r" b="b"/>
              <a:pathLst>
                <a:path w="8937" h="5075" extrusionOk="0">
                  <a:moveTo>
                    <a:pt x="4647" y="1"/>
                  </a:moveTo>
                  <a:cubicBezTo>
                    <a:pt x="2594" y="1"/>
                    <a:pt x="599" y="1473"/>
                    <a:pt x="213" y="3596"/>
                  </a:cubicBezTo>
                  <a:cubicBezTo>
                    <a:pt x="122" y="4021"/>
                    <a:pt x="0" y="4447"/>
                    <a:pt x="61" y="4873"/>
                  </a:cubicBezTo>
                  <a:cubicBezTo>
                    <a:pt x="456" y="4690"/>
                    <a:pt x="851" y="4569"/>
                    <a:pt x="1277" y="4477"/>
                  </a:cubicBezTo>
                  <a:cubicBezTo>
                    <a:pt x="2070" y="4288"/>
                    <a:pt x="2911" y="4176"/>
                    <a:pt x="3746" y="4176"/>
                  </a:cubicBezTo>
                  <a:cubicBezTo>
                    <a:pt x="4384" y="4176"/>
                    <a:pt x="5018" y="4241"/>
                    <a:pt x="5624" y="4386"/>
                  </a:cubicBezTo>
                  <a:cubicBezTo>
                    <a:pt x="6231" y="4538"/>
                    <a:pt x="6809" y="4812"/>
                    <a:pt x="7447" y="4964"/>
                  </a:cubicBezTo>
                  <a:cubicBezTo>
                    <a:pt x="7701" y="5027"/>
                    <a:pt x="7964" y="5074"/>
                    <a:pt x="8221" y="5074"/>
                  </a:cubicBezTo>
                  <a:cubicBezTo>
                    <a:pt x="8457" y="5074"/>
                    <a:pt x="8689" y="5035"/>
                    <a:pt x="8906" y="4933"/>
                  </a:cubicBezTo>
                  <a:cubicBezTo>
                    <a:pt x="8906" y="4903"/>
                    <a:pt x="8906" y="4873"/>
                    <a:pt x="8906" y="4842"/>
                  </a:cubicBezTo>
                  <a:cubicBezTo>
                    <a:pt x="8937" y="4265"/>
                    <a:pt x="8846" y="3383"/>
                    <a:pt x="8633" y="2836"/>
                  </a:cubicBezTo>
                  <a:cubicBezTo>
                    <a:pt x="8177" y="1711"/>
                    <a:pt x="7326" y="769"/>
                    <a:pt x="6231" y="313"/>
                  </a:cubicBezTo>
                  <a:cubicBezTo>
                    <a:pt x="5717" y="100"/>
                    <a:pt x="5180" y="1"/>
                    <a:pt x="46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5"/>
            <p:cNvSpPr/>
            <p:nvPr/>
          </p:nvSpPr>
          <p:spPr>
            <a:xfrm>
              <a:off x="3369319" y="1913784"/>
              <a:ext cx="298313" cy="121182"/>
            </a:xfrm>
            <a:custGeom>
              <a:avLst/>
              <a:gdLst/>
              <a:ahLst/>
              <a:cxnLst/>
              <a:rect l="l" t="t" r="r" b="b"/>
              <a:pathLst>
                <a:path w="9059" h="3680" extrusionOk="0">
                  <a:moveTo>
                    <a:pt x="5345" y="1"/>
                  </a:moveTo>
                  <a:cubicBezTo>
                    <a:pt x="5234" y="1"/>
                    <a:pt x="5124" y="2"/>
                    <a:pt x="5015" y="4"/>
                  </a:cubicBezTo>
                  <a:cubicBezTo>
                    <a:pt x="4104" y="4"/>
                    <a:pt x="3131" y="126"/>
                    <a:pt x="2432" y="764"/>
                  </a:cubicBezTo>
                  <a:cubicBezTo>
                    <a:pt x="2006" y="1129"/>
                    <a:pt x="1550" y="1555"/>
                    <a:pt x="1155" y="1950"/>
                  </a:cubicBezTo>
                  <a:cubicBezTo>
                    <a:pt x="1003" y="2071"/>
                    <a:pt x="699" y="2345"/>
                    <a:pt x="486" y="2649"/>
                  </a:cubicBezTo>
                  <a:cubicBezTo>
                    <a:pt x="183" y="3014"/>
                    <a:pt x="0" y="3439"/>
                    <a:pt x="517" y="3591"/>
                  </a:cubicBezTo>
                  <a:cubicBezTo>
                    <a:pt x="786" y="3658"/>
                    <a:pt x="1073" y="3679"/>
                    <a:pt x="1359" y="3679"/>
                  </a:cubicBezTo>
                  <a:cubicBezTo>
                    <a:pt x="1589" y="3679"/>
                    <a:pt x="1819" y="3665"/>
                    <a:pt x="2037" y="3652"/>
                  </a:cubicBezTo>
                  <a:cubicBezTo>
                    <a:pt x="2614" y="3591"/>
                    <a:pt x="3161" y="3530"/>
                    <a:pt x="3739" y="3470"/>
                  </a:cubicBezTo>
                  <a:cubicBezTo>
                    <a:pt x="4134" y="3409"/>
                    <a:pt x="4529" y="3348"/>
                    <a:pt x="4924" y="3226"/>
                  </a:cubicBezTo>
                  <a:cubicBezTo>
                    <a:pt x="5623" y="2862"/>
                    <a:pt x="6231" y="2406"/>
                    <a:pt x="6839" y="1950"/>
                  </a:cubicBezTo>
                  <a:cubicBezTo>
                    <a:pt x="7508" y="1524"/>
                    <a:pt x="8298" y="856"/>
                    <a:pt x="9058" y="582"/>
                  </a:cubicBezTo>
                  <a:cubicBezTo>
                    <a:pt x="7997" y="163"/>
                    <a:pt x="6602" y="1"/>
                    <a:pt x="534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5"/>
            <p:cNvSpPr/>
            <p:nvPr/>
          </p:nvSpPr>
          <p:spPr>
            <a:xfrm>
              <a:off x="3029970" y="2953891"/>
              <a:ext cx="2042" cy="33"/>
            </a:xfrm>
            <a:custGeom>
              <a:avLst/>
              <a:gdLst/>
              <a:ahLst/>
              <a:cxnLst/>
              <a:rect l="l" t="t" r="r" b="b"/>
              <a:pathLst>
                <a:path w="62" h="1" extrusionOk="0">
                  <a:moveTo>
                    <a:pt x="1" y="0"/>
                  </a:moveTo>
                  <a:lnTo>
                    <a:pt x="62" y="0"/>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5"/>
            <p:cNvSpPr/>
            <p:nvPr/>
          </p:nvSpPr>
          <p:spPr>
            <a:xfrm>
              <a:off x="1410447" y="3490393"/>
              <a:ext cx="33" cy="751726"/>
            </a:xfrm>
            <a:custGeom>
              <a:avLst/>
              <a:gdLst/>
              <a:ahLst/>
              <a:cxnLst/>
              <a:rect l="l" t="t" r="r" b="b"/>
              <a:pathLst>
                <a:path w="1" h="22828" fill="none" extrusionOk="0">
                  <a:moveTo>
                    <a:pt x="1" y="0"/>
                  </a:moveTo>
                  <a:lnTo>
                    <a:pt x="1" y="22828"/>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5"/>
            <p:cNvSpPr/>
            <p:nvPr/>
          </p:nvSpPr>
          <p:spPr>
            <a:xfrm>
              <a:off x="1093162" y="4234094"/>
              <a:ext cx="622608" cy="33"/>
            </a:xfrm>
            <a:custGeom>
              <a:avLst/>
              <a:gdLst/>
              <a:ahLst/>
              <a:cxnLst/>
              <a:rect l="l" t="t" r="r" b="b"/>
              <a:pathLst>
                <a:path w="18907" h="1" fill="none" extrusionOk="0">
                  <a:moveTo>
                    <a:pt x="0" y="0"/>
                  </a:moveTo>
                  <a:lnTo>
                    <a:pt x="18906"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5"/>
            <p:cNvSpPr/>
            <p:nvPr/>
          </p:nvSpPr>
          <p:spPr>
            <a:xfrm>
              <a:off x="753846" y="2294854"/>
              <a:ext cx="1284204" cy="1272810"/>
            </a:xfrm>
            <a:custGeom>
              <a:avLst/>
              <a:gdLst/>
              <a:ahLst/>
              <a:cxnLst/>
              <a:rect l="l" t="t" r="r" b="b"/>
              <a:pathLst>
                <a:path w="38998" h="38652" extrusionOk="0">
                  <a:moveTo>
                    <a:pt x="9347" y="0"/>
                  </a:moveTo>
                  <a:cubicBezTo>
                    <a:pt x="7548" y="0"/>
                    <a:pt x="5802" y="694"/>
                    <a:pt x="4408" y="1989"/>
                  </a:cubicBezTo>
                  <a:cubicBezTo>
                    <a:pt x="2280" y="3934"/>
                    <a:pt x="1307" y="6822"/>
                    <a:pt x="790" y="9679"/>
                  </a:cubicBezTo>
                  <a:cubicBezTo>
                    <a:pt x="0" y="14208"/>
                    <a:pt x="335" y="20105"/>
                    <a:pt x="2006" y="25181"/>
                  </a:cubicBezTo>
                  <a:cubicBezTo>
                    <a:pt x="2857" y="27795"/>
                    <a:pt x="4104" y="30196"/>
                    <a:pt x="5715" y="32050"/>
                  </a:cubicBezTo>
                  <a:cubicBezTo>
                    <a:pt x="7478" y="34056"/>
                    <a:pt x="9909" y="35363"/>
                    <a:pt x="12402" y="36336"/>
                  </a:cubicBezTo>
                  <a:cubicBezTo>
                    <a:pt x="16332" y="37867"/>
                    <a:pt x="20545" y="38651"/>
                    <a:pt x="24761" y="38651"/>
                  </a:cubicBezTo>
                  <a:cubicBezTo>
                    <a:pt x="26739" y="38651"/>
                    <a:pt x="28718" y="38479"/>
                    <a:pt x="30669" y="38129"/>
                  </a:cubicBezTo>
                  <a:cubicBezTo>
                    <a:pt x="32341" y="37825"/>
                    <a:pt x="34074" y="37369"/>
                    <a:pt x="35502" y="36397"/>
                  </a:cubicBezTo>
                  <a:cubicBezTo>
                    <a:pt x="38299" y="34543"/>
                    <a:pt x="38998" y="31959"/>
                    <a:pt x="35867" y="30257"/>
                  </a:cubicBezTo>
                  <a:cubicBezTo>
                    <a:pt x="33375" y="28919"/>
                    <a:pt x="30274" y="27764"/>
                    <a:pt x="27539" y="27035"/>
                  </a:cubicBezTo>
                  <a:cubicBezTo>
                    <a:pt x="24833" y="26336"/>
                    <a:pt x="22706" y="25150"/>
                    <a:pt x="21034" y="22840"/>
                  </a:cubicBezTo>
                  <a:cubicBezTo>
                    <a:pt x="19301" y="20439"/>
                    <a:pt x="18420" y="17521"/>
                    <a:pt x="17721" y="14633"/>
                  </a:cubicBezTo>
                  <a:cubicBezTo>
                    <a:pt x="17143" y="12141"/>
                    <a:pt x="16657" y="9588"/>
                    <a:pt x="16292" y="7035"/>
                  </a:cubicBezTo>
                  <a:cubicBezTo>
                    <a:pt x="15897" y="4269"/>
                    <a:pt x="14894" y="1746"/>
                    <a:pt x="12189" y="591"/>
                  </a:cubicBezTo>
                  <a:cubicBezTo>
                    <a:pt x="11256" y="192"/>
                    <a:pt x="10294" y="0"/>
                    <a:pt x="93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5"/>
            <p:cNvSpPr/>
            <p:nvPr/>
          </p:nvSpPr>
          <p:spPr>
            <a:xfrm>
              <a:off x="2201932" y="3376157"/>
              <a:ext cx="329596" cy="376555"/>
            </a:xfrm>
            <a:custGeom>
              <a:avLst/>
              <a:gdLst/>
              <a:ahLst/>
              <a:cxnLst/>
              <a:rect l="l" t="t" r="r" b="b"/>
              <a:pathLst>
                <a:path w="10009" h="11435" extrusionOk="0">
                  <a:moveTo>
                    <a:pt x="3075" y="0"/>
                  </a:moveTo>
                  <a:cubicBezTo>
                    <a:pt x="907" y="0"/>
                    <a:pt x="1" y="2468"/>
                    <a:pt x="951" y="3834"/>
                  </a:cubicBezTo>
                  <a:cubicBezTo>
                    <a:pt x="1924" y="5263"/>
                    <a:pt x="3048" y="6570"/>
                    <a:pt x="4173" y="7846"/>
                  </a:cubicBezTo>
                  <a:cubicBezTo>
                    <a:pt x="4963" y="8758"/>
                    <a:pt x="5845" y="10126"/>
                    <a:pt x="6939" y="10886"/>
                  </a:cubicBezTo>
                  <a:cubicBezTo>
                    <a:pt x="7213" y="11099"/>
                    <a:pt x="7547" y="11281"/>
                    <a:pt x="7851" y="11372"/>
                  </a:cubicBezTo>
                  <a:cubicBezTo>
                    <a:pt x="7997" y="11412"/>
                    <a:pt x="8149" y="11435"/>
                    <a:pt x="8296" y="11435"/>
                  </a:cubicBezTo>
                  <a:cubicBezTo>
                    <a:pt x="8486" y="11435"/>
                    <a:pt x="8669" y="11397"/>
                    <a:pt x="8823" y="11312"/>
                  </a:cubicBezTo>
                  <a:cubicBezTo>
                    <a:pt x="9310" y="11068"/>
                    <a:pt x="9705" y="10552"/>
                    <a:pt x="9796" y="10005"/>
                  </a:cubicBezTo>
                  <a:cubicBezTo>
                    <a:pt x="10009" y="8971"/>
                    <a:pt x="9644" y="8424"/>
                    <a:pt x="9188" y="7542"/>
                  </a:cubicBezTo>
                  <a:cubicBezTo>
                    <a:pt x="8793" y="6752"/>
                    <a:pt x="8368" y="5992"/>
                    <a:pt x="7942" y="5232"/>
                  </a:cubicBezTo>
                  <a:cubicBezTo>
                    <a:pt x="7091" y="3743"/>
                    <a:pt x="6149" y="2254"/>
                    <a:pt x="5115" y="886"/>
                  </a:cubicBezTo>
                  <a:cubicBezTo>
                    <a:pt x="4568" y="156"/>
                    <a:pt x="4112" y="35"/>
                    <a:pt x="3231" y="4"/>
                  </a:cubicBezTo>
                  <a:cubicBezTo>
                    <a:pt x="3178" y="2"/>
                    <a:pt x="3126" y="0"/>
                    <a:pt x="307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5"/>
            <p:cNvSpPr/>
            <p:nvPr/>
          </p:nvSpPr>
          <p:spPr>
            <a:xfrm>
              <a:off x="2402380" y="3538735"/>
              <a:ext cx="363383" cy="274175"/>
            </a:xfrm>
            <a:custGeom>
              <a:avLst/>
              <a:gdLst/>
              <a:ahLst/>
              <a:cxnLst/>
              <a:rect l="l" t="t" r="r" b="b"/>
              <a:pathLst>
                <a:path w="11035" h="8326" extrusionOk="0">
                  <a:moveTo>
                    <a:pt x="10312" y="0"/>
                  </a:moveTo>
                  <a:cubicBezTo>
                    <a:pt x="9822" y="0"/>
                    <a:pt x="9185" y="466"/>
                    <a:pt x="8755" y="691"/>
                  </a:cubicBezTo>
                  <a:cubicBezTo>
                    <a:pt x="7539" y="1329"/>
                    <a:pt x="6232" y="1846"/>
                    <a:pt x="4925" y="2241"/>
                  </a:cubicBezTo>
                  <a:cubicBezTo>
                    <a:pt x="4442" y="2386"/>
                    <a:pt x="3960" y="2511"/>
                    <a:pt x="3477" y="2511"/>
                  </a:cubicBezTo>
                  <a:cubicBezTo>
                    <a:pt x="3352" y="2511"/>
                    <a:pt x="3227" y="2503"/>
                    <a:pt x="3101" y="2484"/>
                  </a:cubicBezTo>
                  <a:cubicBezTo>
                    <a:pt x="2767" y="3183"/>
                    <a:pt x="2250" y="3821"/>
                    <a:pt x="1642" y="4338"/>
                  </a:cubicBezTo>
                  <a:cubicBezTo>
                    <a:pt x="1460" y="4490"/>
                    <a:pt x="1" y="5280"/>
                    <a:pt x="62" y="5554"/>
                  </a:cubicBezTo>
                  <a:cubicBezTo>
                    <a:pt x="305" y="6375"/>
                    <a:pt x="730" y="7134"/>
                    <a:pt x="1308" y="7773"/>
                  </a:cubicBezTo>
                  <a:cubicBezTo>
                    <a:pt x="1521" y="8046"/>
                    <a:pt x="1825" y="8289"/>
                    <a:pt x="2159" y="8320"/>
                  </a:cubicBezTo>
                  <a:cubicBezTo>
                    <a:pt x="2195" y="8324"/>
                    <a:pt x="2231" y="8326"/>
                    <a:pt x="2267" y="8326"/>
                  </a:cubicBezTo>
                  <a:cubicBezTo>
                    <a:pt x="2503" y="8326"/>
                    <a:pt x="2734" y="8243"/>
                    <a:pt x="2919" y="8137"/>
                  </a:cubicBezTo>
                  <a:cubicBezTo>
                    <a:pt x="4347" y="7469"/>
                    <a:pt x="5746" y="6496"/>
                    <a:pt x="6931" y="5493"/>
                  </a:cubicBezTo>
                  <a:cubicBezTo>
                    <a:pt x="8147" y="4490"/>
                    <a:pt x="9819" y="3305"/>
                    <a:pt x="10670" y="1998"/>
                  </a:cubicBezTo>
                  <a:cubicBezTo>
                    <a:pt x="10943" y="1572"/>
                    <a:pt x="11035" y="1116"/>
                    <a:pt x="10974" y="721"/>
                  </a:cubicBezTo>
                  <a:cubicBezTo>
                    <a:pt x="10868" y="183"/>
                    <a:pt x="10619" y="0"/>
                    <a:pt x="103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5"/>
            <p:cNvSpPr/>
            <p:nvPr/>
          </p:nvSpPr>
          <p:spPr>
            <a:xfrm>
              <a:off x="1200252" y="2841367"/>
              <a:ext cx="1307255" cy="832207"/>
            </a:xfrm>
            <a:custGeom>
              <a:avLst/>
              <a:gdLst/>
              <a:ahLst/>
              <a:cxnLst/>
              <a:rect l="l" t="t" r="r" b="b"/>
              <a:pathLst>
                <a:path w="39698" h="25272" extrusionOk="0">
                  <a:moveTo>
                    <a:pt x="22382" y="0"/>
                  </a:moveTo>
                  <a:cubicBezTo>
                    <a:pt x="19533" y="0"/>
                    <a:pt x="16565" y="1067"/>
                    <a:pt x="13800" y="1715"/>
                  </a:cubicBezTo>
                  <a:cubicBezTo>
                    <a:pt x="11612" y="2232"/>
                    <a:pt x="9454" y="2779"/>
                    <a:pt x="7326" y="3478"/>
                  </a:cubicBezTo>
                  <a:cubicBezTo>
                    <a:pt x="6384" y="3752"/>
                    <a:pt x="5411" y="4329"/>
                    <a:pt x="4438" y="4360"/>
                  </a:cubicBezTo>
                  <a:cubicBezTo>
                    <a:pt x="4428" y="4361"/>
                    <a:pt x="4416" y="4361"/>
                    <a:pt x="4401" y="4361"/>
                  </a:cubicBezTo>
                  <a:cubicBezTo>
                    <a:pt x="4003" y="4361"/>
                    <a:pt x="1891" y="3978"/>
                    <a:pt x="2037" y="3539"/>
                  </a:cubicBezTo>
                  <a:lnTo>
                    <a:pt x="2037" y="3539"/>
                  </a:lnTo>
                  <a:lnTo>
                    <a:pt x="1429" y="5363"/>
                  </a:lnTo>
                  <a:cubicBezTo>
                    <a:pt x="730" y="7490"/>
                    <a:pt x="1" y="9649"/>
                    <a:pt x="153" y="11898"/>
                  </a:cubicBezTo>
                  <a:cubicBezTo>
                    <a:pt x="274" y="14025"/>
                    <a:pt x="1612" y="16913"/>
                    <a:pt x="4013" y="16974"/>
                  </a:cubicBezTo>
                  <a:cubicBezTo>
                    <a:pt x="5182" y="17014"/>
                    <a:pt x="6375" y="17096"/>
                    <a:pt x="7561" y="17096"/>
                  </a:cubicBezTo>
                  <a:cubicBezTo>
                    <a:pt x="9056" y="17096"/>
                    <a:pt x="10539" y="16966"/>
                    <a:pt x="11946" y="16457"/>
                  </a:cubicBezTo>
                  <a:cubicBezTo>
                    <a:pt x="14743" y="15454"/>
                    <a:pt x="13952" y="13418"/>
                    <a:pt x="16414" y="11715"/>
                  </a:cubicBezTo>
                  <a:cubicBezTo>
                    <a:pt x="17435" y="11011"/>
                    <a:pt x="18940" y="9549"/>
                    <a:pt x="20373" y="9549"/>
                  </a:cubicBezTo>
                  <a:cubicBezTo>
                    <a:pt x="20733" y="9549"/>
                    <a:pt x="21088" y="9642"/>
                    <a:pt x="21430" y="9861"/>
                  </a:cubicBezTo>
                  <a:cubicBezTo>
                    <a:pt x="22554" y="10560"/>
                    <a:pt x="22858" y="12323"/>
                    <a:pt x="23071" y="13509"/>
                  </a:cubicBezTo>
                  <a:cubicBezTo>
                    <a:pt x="23527" y="16153"/>
                    <a:pt x="24317" y="18524"/>
                    <a:pt x="24591" y="21168"/>
                  </a:cubicBezTo>
                  <a:cubicBezTo>
                    <a:pt x="24591" y="22384"/>
                    <a:pt x="25107" y="23630"/>
                    <a:pt x="25624" y="24755"/>
                  </a:cubicBezTo>
                  <a:cubicBezTo>
                    <a:pt x="25715" y="24938"/>
                    <a:pt x="25807" y="25089"/>
                    <a:pt x="25898" y="25272"/>
                  </a:cubicBezTo>
                  <a:cubicBezTo>
                    <a:pt x="30670" y="23995"/>
                    <a:pt x="35290" y="22202"/>
                    <a:pt x="39697" y="19922"/>
                  </a:cubicBezTo>
                  <a:cubicBezTo>
                    <a:pt x="37600" y="16305"/>
                    <a:pt x="35472" y="12688"/>
                    <a:pt x="33375" y="9071"/>
                  </a:cubicBezTo>
                  <a:cubicBezTo>
                    <a:pt x="31703" y="6244"/>
                    <a:pt x="29971" y="3296"/>
                    <a:pt x="27266" y="1442"/>
                  </a:cubicBezTo>
                  <a:cubicBezTo>
                    <a:pt x="25725" y="377"/>
                    <a:pt x="24074" y="0"/>
                    <a:pt x="223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1826228" y="3802211"/>
              <a:ext cx="247897" cy="472084"/>
            </a:xfrm>
            <a:custGeom>
              <a:avLst/>
              <a:gdLst/>
              <a:ahLst/>
              <a:cxnLst/>
              <a:rect l="l" t="t" r="r" b="b"/>
              <a:pathLst>
                <a:path w="7528" h="14336" extrusionOk="0">
                  <a:moveTo>
                    <a:pt x="3080" y="1"/>
                  </a:moveTo>
                  <a:cubicBezTo>
                    <a:pt x="1324" y="1"/>
                    <a:pt x="0" y="1781"/>
                    <a:pt x="323" y="3298"/>
                  </a:cubicBezTo>
                  <a:cubicBezTo>
                    <a:pt x="749" y="5152"/>
                    <a:pt x="1357" y="6975"/>
                    <a:pt x="1995" y="8799"/>
                  </a:cubicBezTo>
                  <a:cubicBezTo>
                    <a:pt x="2421" y="10076"/>
                    <a:pt x="2755" y="11839"/>
                    <a:pt x="3545" y="13085"/>
                  </a:cubicBezTo>
                  <a:cubicBezTo>
                    <a:pt x="3758" y="13450"/>
                    <a:pt x="4001" y="13754"/>
                    <a:pt x="4305" y="13966"/>
                  </a:cubicBezTo>
                  <a:cubicBezTo>
                    <a:pt x="4583" y="14189"/>
                    <a:pt x="4912" y="14335"/>
                    <a:pt x="5245" y="14335"/>
                  </a:cubicBezTo>
                  <a:cubicBezTo>
                    <a:pt x="5276" y="14335"/>
                    <a:pt x="5308" y="14334"/>
                    <a:pt x="5339" y="14331"/>
                  </a:cubicBezTo>
                  <a:cubicBezTo>
                    <a:pt x="5947" y="14270"/>
                    <a:pt x="6585" y="13906"/>
                    <a:pt x="6889" y="13389"/>
                  </a:cubicBezTo>
                  <a:cubicBezTo>
                    <a:pt x="7527" y="12386"/>
                    <a:pt x="7406" y="11687"/>
                    <a:pt x="7284" y="10562"/>
                  </a:cubicBezTo>
                  <a:cubicBezTo>
                    <a:pt x="7223" y="9589"/>
                    <a:pt x="7102" y="8617"/>
                    <a:pt x="6980" y="7644"/>
                  </a:cubicBezTo>
                  <a:cubicBezTo>
                    <a:pt x="6706" y="5760"/>
                    <a:pt x="6402" y="3845"/>
                    <a:pt x="5886" y="1991"/>
                  </a:cubicBezTo>
                  <a:cubicBezTo>
                    <a:pt x="5612" y="1018"/>
                    <a:pt x="5187" y="684"/>
                    <a:pt x="4305" y="288"/>
                  </a:cubicBezTo>
                  <a:cubicBezTo>
                    <a:pt x="3884" y="89"/>
                    <a:pt x="3471" y="1"/>
                    <a:pt x="30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5"/>
            <p:cNvSpPr/>
            <p:nvPr/>
          </p:nvSpPr>
          <p:spPr>
            <a:xfrm>
              <a:off x="1443477" y="3065163"/>
              <a:ext cx="765754" cy="956748"/>
            </a:xfrm>
            <a:custGeom>
              <a:avLst/>
              <a:gdLst/>
              <a:ahLst/>
              <a:cxnLst/>
              <a:rect l="l" t="t" r="r" b="b"/>
              <a:pathLst>
                <a:path w="23254" h="29054" extrusionOk="0">
                  <a:moveTo>
                    <a:pt x="9332" y="10968"/>
                  </a:moveTo>
                  <a:lnTo>
                    <a:pt x="9332" y="10968"/>
                  </a:lnTo>
                  <a:cubicBezTo>
                    <a:pt x="9363" y="11424"/>
                    <a:pt x="9363" y="11880"/>
                    <a:pt x="9302" y="12306"/>
                  </a:cubicBezTo>
                  <a:lnTo>
                    <a:pt x="9332" y="10968"/>
                  </a:lnTo>
                  <a:close/>
                  <a:moveTo>
                    <a:pt x="14138" y="0"/>
                  </a:moveTo>
                  <a:cubicBezTo>
                    <a:pt x="12338" y="0"/>
                    <a:pt x="10178" y="915"/>
                    <a:pt x="9211" y="1637"/>
                  </a:cubicBezTo>
                  <a:cubicBezTo>
                    <a:pt x="7904" y="2609"/>
                    <a:pt x="6870" y="3856"/>
                    <a:pt x="5837" y="5102"/>
                  </a:cubicBezTo>
                  <a:cubicBezTo>
                    <a:pt x="4864" y="6287"/>
                    <a:pt x="3922" y="7625"/>
                    <a:pt x="2493" y="8263"/>
                  </a:cubicBezTo>
                  <a:cubicBezTo>
                    <a:pt x="1764" y="8597"/>
                    <a:pt x="1004" y="8840"/>
                    <a:pt x="366" y="9327"/>
                  </a:cubicBezTo>
                  <a:cubicBezTo>
                    <a:pt x="183" y="9448"/>
                    <a:pt x="1" y="9631"/>
                    <a:pt x="31" y="9874"/>
                  </a:cubicBezTo>
                  <a:cubicBezTo>
                    <a:pt x="62" y="10178"/>
                    <a:pt x="426" y="10330"/>
                    <a:pt x="761" y="10360"/>
                  </a:cubicBezTo>
                  <a:cubicBezTo>
                    <a:pt x="1918" y="10571"/>
                    <a:pt x="2961" y="10804"/>
                    <a:pt x="4127" y="10804"/>
                  </a:cubicBezTo>
                  <a:cubicBezTo>
                    <a:pt x="4309" y="10804"/>
                    <a:pt x="4493" y="10798"/>
                    <a:pt x="4682" y="10786"/>
                  </a:cubicBezTo>
                  <a:cubicBezTo>
                    <a:pt x="5031" y="10771"/>
                    <a:pt x="5381" y="10763"/>
                    <a:pt x="5727" y="10763"/>
                  </a:cubicBezTo>
                  <a:cubicBezTo>
                    <a:pt x="6072" y="10763"/>
                    <a:pt x="6414" y="10771"/>
                    <a:pt x="6749" y="10786"/>
                  </a:cubicBezTo>
                  <a:cubicBezTo>
                    <a:pt x="7843" y="10847"/>
                    <a:pt x="8724" y="11637"/>
                    <a:pt x="8937" y="12670"/>
                  </a:cubicBezTo>
                  <a:cubicBezTo>
                    <a:pt x="9150" y="13795"/>
                    <a:pt x="9393" y="14920"/>
                    <a:pt x="9606" y="16044"/>
                  </a:cubicBezTo>
                  <a:cubicBezTo>
                    <a:pt x="9879" y="17382"/>
                    <a:pt x="9879" y="18719"/>
                    <a:pt x="10153" y="20087"/>
                  </a:cubicBezTo>
                  <a:cubicBezTo>
                    <a:pt x="10335" y="20999"/>
                    <a:pt x="11977" y="29054"/>
                    <a:pt x="12767" y="29054"/>
                  </a:cubicBezTo>
                  <a:cubicBezTo>
                    <a:pt x="16262" y="28993"/>
                    <a:pt x="19758" y="28932"/>
                    <a:pt x="23254" y="28871"/>
                  </a:cubicBezTo>
                  <a:cubicBezTo>
                    <a:pt x="22007" y="23643"/>
                    <a:pt x="20791" y="18415"/>
                    <a:pt x="19545" y="13187"/>
                  </a:cubicBezTo>
                  <a:cubicBezTo>
                    <a:pt x="18664" y="9418"/>
                    <a:pt x="17782" y="5649"/>
                    <a:pt x="16901" y="1880"/>
                  </a:cubicBezTo>
                  <a:cubicBezTo>
                    <a:pt x="16568" y="485"/>
                    <a:pt x="15448" y="0"/>
                    <a:pt x="1413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5"/>
            <p:cNvSpPr/>
            <p:nvPr/>
          </p:nvSpPr>
          <p:spPr>
            <a:xfrm>
              <a:off x="1909937" y="4187036"/>
              <a:ext cx="383141" cy="215922"/>
            </a:xfrm>
            <a:custGeom>
              <a:avLst/>
              <a:gdLst/>
              <a:ahLst/>
              <a:cxnLst/>
              <a:rect l="l" t="t" r="r" b="b"/>
              <a:pathLst>
                <a:path w="11635" h="6557" extrusionOk="0">
                  <a:moveTo>
                    <a:pt x="335" y="1"/>
                  </a:moveTo>
                  <a:cubicBezTo>
                    <a:pt x="213" y="31"/>
                    <a:pt x="122" y="62"/>
                    <a:pt x="0" y="92"/>
                  </a:cubicBezTo>
                  <a:cubicBezTo>
                    <a:pt x="91" y="791"/>
                    <a:pt x="183" y="1490"/>
                    <a:pt x="335" y="2189"/>
                  </a:cubicBezTo>
                  <a:cubicBezTo>
                    <a:pt x="426" y="2615"/>
                    <a:pt x="487" y="3344"/>
                    <a:pt x="760" y="3709"/>
                  </a:cubicBezTo>
                  <a:cubicBezTo>
                    <a:pt x="821" y="3770"/>
                    <a:pt x="882" y="3831"/>
                    <a:pt x="973" y="3861"/>
                  </a:cubicBezTo>
                  <a:cubicBezTo>
                    <a:pt x="2097" y="4347"/>
                    <a:pt x="3253" y="4803"/>
                    <a:pt x="4408" y="5198"/>
                  </a:cubicBezTo>
                  <a:cubicBezTo>
                    <a:pt x="5654" y="5594"/>
                    <a:pt x="6900" y="5958"/>
                    <a:pt x="8177" y="6262"/>
                  </a:cubicBezTo>
                  <a:cubicBezTo>
                    <a:pt x="8329" y="6293"/>
                    <a:pt x="9058" y="6414"/>
                    <a:pt x="9848" y="6536"/>
                  </a:cubicBezTo>
                  <a:cubicBezTo>
                    <a:pt x="9925" y="6550"/>
                    <a:pt x="10001" y="6556"/>
                    <a:pt x="10075" y="6556"/>
                  </a:cubicBezTo>
                  <a:cubicBezTo>
                    <a:pt x="10969" y="6556"/>
                    <a:pt x="11635" y="5585"/>
                    <a:pt x="11186" y="4742"/>
                  </a:cubicBezTo>
                  <a:cubicBezTo>
                    <a:pt x="10973" y="4317"/>
                    <a:pt x="10699" y="3952"/>
                    <a:pt x="10396" y="3709"/>
                  </a:cubicBezTo>
                  <a:cubicBezTo>
                    <a:pt x="9544" y="3010"/>
                    <a:pt x="8511" y="2615"/>
                    <a:pt x="7538" y="2098"/>
                  </a:cubicBezTo>
                  <a:cubicBezTo>
                    <a:pt x="6657" y="1642"/>
                    <a:pt x="5867" y="973"/>
                    <a:pt x="5137" y="305"/>
                  </a:cubicBezTo>
                  <a:cubicBezTo>
                    <a:pt x="4477" y="454"/>
                    <a:pt x="3803" y="528"/>
                    <a:pt x="3124" y="528"/>
                  </a:cubicBezTo>
                  <a:cubicBezTo>
                    <a:pt x="2833" y="528"/>
                    <a:pt x="2541" y="514"/>
                    <a:pt x="2249" y="487"/>
                  </a:cubicBezTo>
                  <a:cubicBezTo>
                    <a:pt x="1581" y="426"/>
                    <a:pt x="942" y="274"/>
                    <a:pt x="3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982054" y="2415281"/>
              <a:ext cx="374381" cy="622015"/>
            </a:xfrm>
            <a:custGeom>
              <a:avLst/>
              <a:gdLst/>
              <a:ahLst/>
              <a:cxnLst/>
              <a:rect l="l" t="t" r="r" b="b"/>
              <a:pathLst>
                <a:path w="11369" h="18889" extrusionOk="0">
                  <a:moveTo>
                    <a:pt x="8064" y="1"/>
                  </a:moveTo>
                  <a:cubicBezTo>
                    <a:pt x="6303" y="1"/>
                    <a:pt x="4876" y="1511"/>
                    <a:pt x="4256" y="3134"/>
                  </a:cubicBezTo>
                  <a:cubicBezTo>
                    <a:pt x="2949" y="6539"/>
                    <a:pt x="1794" y="9943"/>
                    <a:pt x="791" y="13408"/>
                  </a:cubicBezTo>
                  <a:cubicBezTo>
                    <a:pt x="365" y="14837"/>
                    <a:pt x="0" y="16508"/>
                    <a:pt x="851" y="17724"/>
                  </a:cubicBezTo>
                  <a:cubicBezTo>
                    <a:pt x="1393" y="18528"/>
                    <a:pt x="2323" y="18889"/>
                    <a:pt x="3294" y="18889"/>
                  </a:cubicBezTo>
                  <a:cubicBezTo>
                    <a:pt x="4123" y="18889"/>
                    <a:pt x="4982" y="18626"/>
                    <a:pt x="5654" y="18150"/>
                  </a:cubicBezTo>
                  <a:cubicBezTo>
                    <a:pt x="7113" y="17116"/>
                    <a:pt x="7903" y="15384"/>
                    <a:pt x="8602" y="13742"/>
                  </a:cubicBezTo>
                  <a:cubicBezTo>
                    <a:pt x="9727" y="10946"/>
                    <a:pt x="10730" y="8058"/>
                    <a:pt x="11125" y="5080"/>
                  </a:cubicBezTo>
                  <a:cubicBezTo>
                    <a:pt x="11368" y="3317"/>
                    <a:pt x="11156" y="1159"/>
                    <a:pt x="9575" y="368"/>
                  </a:cubicBezTo>
                  <a:cubicBezTo>
                    <a:pt x="9053" y="114"/>
                    <a:pt x="8546" y="1"/>
                    <a:pt x="80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1082130" y="2187633"/>
              <a:ext cx="856839" cy="873369"/>
            </a:xfrm>
            <a:custGeom>
              <a:avLst/>
              <a:gdLst/>
              <a:ahLst/>
              <a:cxnLst/>
              <a:rect l="l" t="t" r="r" b="b"/>
              <a:pathLst>
                <a:path w="26020" h="26522" extrusionOk="0">
                  <a:moveTo>
                    <a:pt x="15419" y="1"/>
                  </a:moveTo>
                  <a:cubicBezTo>
                    <a:pt x="13866" y="1"/>
                    <a:pt x="12599" y="837"/>
                    <a:pt x="11095" y="1293"/>
                  </a:cubicBezTo>
                  <a:cubicBezTo>
                    <a:pt x="9302" y="1841"/>
                    <a:pt x="7357" y="1901"/>
                    <a:pt x="5655" y="2783"/>
                  </a:cubicBezTo>
                  <a:cubicBezTo>
                    <a:pt x="5594" y="2813"/>
                    <a:pt x="5533" y="2844"/>
                    <a:pt x="5472" y="2874"/>
                  </a:cubicBezTo>
                  <a:cubicBezTo>
                    <a:pt x="4651" y="3300"/>
                    <a:pt x="3588" y="3999"/>
                    <a:pt x="3162" y="4759"/>
                  </a:cubicBezTo>
                  <a:cubicBezTo>
                    <a:pt x="2645" y="5731"/>
                    <a:pt x="2250" y="6825"/>
                    <a:pt x="1764" y="7828"/>
                  </a:cubicBezTo>
                  <a:cubicBezTo>
                    <a:pt x="1582" y="8224"/>
                    <a:pt x="1" y="11719"/>
                    <a:pt x="366" y="11962"/>
                  </a:cubicBezTo>
                  <a:cubicBezTo>
                    <a:pt x="2341" y="13391"/>
                    <a:pt x="4317" y="14941"/>
                    <a:pt x="6597" y="15823"/>
                  </a:cubicBezTo>
                  <a:cubicBezTo>
                    <a:pt x="6688" y="15853"/>
                    <a:pt x="6232" y="17525"/>
                    <a:pt x="6202" y="17677"/>
                  </a:cubicBezTo>
                  <a:cubicBezTo>
                    <a:pt x="6050" y="18315"/>
                    <a:pt x="5898" y="18923"/>
                    <a:pt x="5776" y="19561"/>
                  </a:cubicBezTo>
                  <a:cubicBezTo>
                    <a:pt x="5533" y="20807"/>
                    <a:pt x="5320" y="22054"/>
                    <a:pt x="5107" y="23330"/>
                  </a:cubicBezTo>
                  <a:cubicBezTo>
                    <a:pt x="4986" y="24029"/>
                    <a:pt x="4864" y="24728"/>
                    <a:pt x="4743" y="25428"/>
                  </a:cubicBezTo>
                  <a:cubicBezTo>
                    <a:pt x="4712" y="25731"/>
                    <a:pt x="14652" y="26400"/>
                    <a:pt x="15564" y="26400"/>
                  </a:cubicBezTo>
                  <a:cubicBezTo>
                    <a:pt x="16524" y="26411"/>
                    <a:pt x="17690" y="26521"/>
                    <a:pt x="18861" y="26521"/>
                  </a:cubicBezTo>
                  <a:cubicBezTo>
                    <a:pt x="20875" y="26521"/>
                    <a:pt x="22903" y="26196"/>
                    <a:pt x="23922" y="24485"/>
                  </a:cubicBezTo>
                  <a:cubicBezTo>
                    <a:pt x="24287" y="23847"/>
                    <a:pt x="24469" y="23148"/>
                    <a:pt x="24652" y="22418"/>
                  </a:cubicBezTo>
                  <a:cubicBezTo>
                    <a:pt x="25503" y="18710"/>
                    <a:pt x="26020" y="14850"/>
                    <a:pt x="25959" y="11020"/>
                  </a:cubicBezTo>
                  <a:cubicBezTo>
                    <a:pt x="25959" y="7980"/>
                    <a:pt x="24925" y="5002"/>
                    <a:pt x="22494" y="2996"/>
                  </a:cubicBezTo>
                  <a:cubicBezTo>
                    <a:pt x="22342" y="2874"/>
                    <a:pt x="22159" y="2752"/>
                    <a:pt x="22007" y="2600"/>
                  </a:cubicBezTo>
                  <a:cubicBezTo>
                    <a:pt x="21126" y="1993"/>
                    <a:pt x="20123" y="1506"/>
                    <a:pt x="19120" y="1081"/>
                  </a:cubicBezTo>
                  <a:cubicBezTo>
                    <a:pt x="18147" y="625"/>
                    <a:pt x="17144" y="199"/>
                    <a:pt x="16050" y="47"/>
                  </a:cubicBezTo>
                  <a:cubicBezTo>
                    <a:pt x="15834" y="15"/>
                    <a:pt x="15624" y="1"/>
                    <a:pt x="154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5"/>
            <p:cNvSpPr/>
            <p:nvPr/>
          </p:nvSpPr>
          <p:spPr>
            <a:xfrm>
              <a:off x="1747787" y="2413173"/>
              <a:ext cx="223232" cy="618458"/>
            </a:xfrm>
            <a:custGeom>
              <a:avLst/>
              <a:gdLst/>
              <a:ahLst/>
              <a:cxnLst/>
              <a:rect l="l" t="t" r="r" b="b"/>
              <a:pathLst>
                <a:path w="6779" h="18781" extrusionOk="0">
                  <a:moveTo>
                    <a:pt x="2831" y="1"/>
                  </a:moveTo>
                  <a:cubicBezTo>
                    <a:pt x="2789" y="1"/>
                    <a:pt x="2747" y="3"/>
                    <a:pt x="2705" y="7"/>
                  </a:cubicBezTo>
                  <a:cubicBezTo>
                    <a:pt x="304" y="189"/>
                    <a:pt x="365" y="4627"/>
                    <a:pt x="243" y="6268"/>
                  </a:cubicBezTo>
                  <a:cubicBezTo>
                    <a:pt x="0" y="9186"/>
                    <a:pt x="152" y="12135"/>
                    <a:pt x="699" y="14992"/>
                  </a:cubicBezTo>
                  <a:cubicBezTo>
                    <a:pt x="912" y="16177"/>
                    <a:pt x="1246" y="17393"/>
                    <a:pt x="2128" y="18183"/>
                  </a:cubicBezTo>
                  <a:cubicBezTo>
                    <a:pt x="2576" y="18580"/>
                    <a:pt x="3161" y="18781"/>
                    <a:pt x="3744" y="18781"/>
                  </a:cubicBezTo>
                  <a:cubicBezTo>
                    <a:pt x="4189" y="18781"/>
                    <a:pt x="4634" y="18663"/>
                    <a:pt x="5015" y="18427"/>
                  </a:cubicBezTo>
                  <a:cubicBezTo>
                    <a:pt x="5927" y="17879"/>
                    <a:pt x="5988" y="16968"/>
                    <a:pt x="6110" y="15964"/>
                  </a:cubicBezTo>
                  <a:cubicBezTo>
                    <a:pt x="6778" y="11527"/>
                    <a:pt x="6292" y="6967"/>
                    <a:pt x="5593" y="2590"/>
                  </a:cubicBezTo>
                  <a:cubicBezTo>
                    <a:pt x="5532" y="2256"/>
                    <a:pt x="5471" y="1952"/>
                    <a:pt x="5350" y="1679"/>
                  </a:cubicBezTo>
                  <a:cubicBezTo>
                    <a:pt x="5137" y="1253"/>
                    <a:pt x="4742" y="979"/>
                    <a:pt x="4377" y="706"/>
                  </a:cubicBezTo>
                  <a:cubicBezTo>
                    <a:pt x="3924" y="366"/>
                    <a:pt x="3393" y="1"/>
                    <a:pt x="28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5"/>
            <p:cNvSpPr/>
            <p:nvPr/>
          </p:nvSpPr>
          <p:spPr>
            <a:xfrm>
              <a:off x="1658678" y="2181541"/>
              <a:ext cx="325348" cy="462074"/>
            </a:xfrm>
            <a:custGeom>
              <a:avLst/>
              <a:gdLst/>
              <a:ahLst/>
              <a:cxnLst/>
              <a:rect l="l" t="t" r="r" b="b"/>
              <a:pathLst>
                <a:path w="9880" h="14032" extrusionOk="0">
                  <a:moveTo>
                    <a:pt x="2651" y="0"/>
                  </a:moveTo>
                  <a:cubicBezTo>
                    <a:pt x="2101" y="0"/>
                    <a:pt x="1569" y="39"/>
                    <a:pt x="1308" y="141"/>
                  </a:cubicBezTo>
                  <a:cubicBezTo>
                    <a:pt x="548" y="445"/>
                    <a:pt x="1095" y="1174"/>
                    <a:pt x="791" y="1904"/>
                  </a:cubicBezTo>
                  <a:cubicBezTo>
                    <a:pt x="457" y="2664"/>
                    <a:pt x="366" y="3485"/>
                    <a:pt x="305" y="4305"/>
                  </a:cubicBezTo>
                  <a:cubicBezTo>
                    <a:pt x="31" y="7193"/>
                    <a:pt x="183" y="10020"/>
                    <a:pt x="1" y="12877"/>
                  </a:cubicBezTo>
                  <a:cubicBezTo>
                    <a:pt x="1612" y="13090"/>
                    <a:pt x="3223" y="13272"/>
                    <a:pt x="4834" y="13485"/>
                  </a:cubicBezTo>
                  <a:cubicBezTo>
                    <a:pt x="6506" y="13667"/>
                    <a:pt x="8208" y="13849"/>
                    <a:pt x="9879" y="14032"/>
                  </a:cubicBezTo>
                  <a:cubicBezTo>
                    <a:pt x="9515" y="10992"/>
                    <a:pt x="9028" y="7983"/>
                    <a:pt x="8360" y="5035"/>
                  </a:cubicBezTo>
                  <a:cubicBezTo>
                    <a:pt x="7843" y="2725"/>
                    <a:pt x="6688" y="658"/>
                    <a:pt x="4195" y="111"/>
                  </a:cubicBezTo>
                  <a:cubicBezTo>
                    <a:pt x="3878" y="47"/>
                    <a:pt x="3253" y="0"/>
                    <a:pt x="265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5"/>
            <p:cNvSpPr/>
            <p:nvPr/>
          </p:nvSpPr>
          <p:spPr>
            <a:xfrm>
              <a:off x="1493531" y="1854871"/>
              <a:ext cx="342340" cy="408760"/>
            </a:xfrm>
            <a:custGeom>
              <a:avLst/>
              <a:gdLst/>
              <a:ahLst/>
              <a:cxnLst/>
              <a:rect l="l" t="t" r="r" b="b"/>
              <a:pathLst>
                <a:path w="10396" h="12413" extrusionOk="0">
                  <a:moveTo>
                    <a:pt x="7691" y="0"/>
                  </a:moveTo>
                  <a:cubicBezTo>
                    <a:pt x="7540" y="22"/>
                    <a:pt x="7405" y="43"/>
                    <a:pt x="7274" y="43"/>
                  </a:cubicBezTo>
                  <a:cubicBezTo>
                    <a:pt x="7220" y="43"/>
                    <a:pt x="7167" y="39"/>
                    <a:pt x="7113" y="30"/>
                  </a:cubicBezTo>
                  <a:cubicBezTo>
                    <a:pt x="6971" y="30"/>
                    <a:pt x="6829" y="17"/>
                    <a:pt x="6688" y="17"/>
                  </a:cubicBezTo>
                  <a:cubicBezTo>
                    <a:pt x="6617" y="17"/>
                    <a:pt x="6546" y="20"/>
                    <a:pt x="6475" y="30"/>
                  </a:cubicBezTo>
                  <a:cubicBezTo>
                    <a:pt x="5654" y="61"/>
                    <a:pt x="4864" y="334"/>
                    <a:pt x="4165" y="790"/>
                  </a:cubicBezTo>
                  <a:cubicBezTo>
                    <a:pt x="3435" y="1246"/>
                    <a:pt x="2615" y="2097"/>
                    <a:pt x="2250" y="2888"/>
                  </a:cubicBezTo>
                  <a:cubicBezTo>
                    <a:pt x="1824" y="3860"/>
                    <a:pt x="1824" y="5319"/>
                    <a:pt x="1794" y="6383"/>
                  </a:cubicBezTo>
                  <a:cubicBezTo>
                    <a:pt x="1764" y="8116"/>
                    <a:pt x="1976" y="10973"/>
                    <a:pt x="1" y="11642"/>
                  </a:cubicBezTo>
                  <a:cubicBezTo>
                    <a:pt x="1364" y="12155"/>
                    <a:pt x="2817" y="12412"/>
                    <a:pt x="4268" y="12412"/>
                  </a:cubicBezTo>
                  <a:cubicBezTo>
                    <a:pt x="5050" y="12412"/>
                    <a:pt x="5830" y="12338"/>
                    <a:pt x="6596" y="12189"/>
                  </a:cubicBezTo>
                  <a:cubicBezTo>
                    <a:pt x="6444" y="11672"/>
                    <a:pt x="6505" y="11186"/>
                    <a:pt x="6596" y="10639"/>
                  </a:cubicBezTo>
                  <a:cubicBezTo>
                    <a:pt x="6688" y="10091"/>
                    <a:pt x="6688" y="10091"/>
                    <a:pt x="7235" y="10031"/>
                  </a:cubicBezTo>
                  <a:cubicBezTo>
                    <a:pt x="8055" y="9909"/>
                    <a:pt x="8755" y="9484"/>
                    <a:pt x="9210" y="8784"/>
                  </a:cubicBezTo>
                  <a:cubicBezTo>
                    <a:pt x="10214" y="7325"/>
                    <a:pt x="10214" y="5380"/>
                    <a:pt x="10305" y="3708"/>
                  </a:cubicBezTo>
                  <a:cubicBezTo>
                    <a:pt x="10335" y="2796"/>
                    <a:pt x="10396" y="1885"/>
                    <a:pt x="10092" y="1064"/>
                  </a:cubicBezTo>
                  <a:cubicBezTo>
                    <a:pt x="10001" y="821"/>
                    <a:pt x="9910" y="578"/>
                    <a:pt x="9697" y="426"/>
                  </a:cubicBezTo>
                  <a:cubicBezTo>
                    <a:pt x="9514" y="243"/>
                    <a:pt x="9241" y="182"/>
                    <a:pt x="8967" y="122"/>
                  </a:cubicBezTo>
                  <a:cubicBezTo>
                    <a:pt x="8542" y="30"/>
                    <a:pt x="8116" y="0"/>
                    <a:pt x="76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5"/>
            <p:cNvSpPr/>
            <p:nvPr/>
          </p:nvSpPr>
          <p:spPr>
            <a:xfrm>
              <a:off x="1518558" y="1774982"/>
              <a:ext cx="359365" cy="321792"/>
            </a:xfrm>
            <a:custGeom>
              <a:avLst/>
              <a:gdLst/>
              <a:ahLst/>
              <a:cxnLst/>
              <a:rect l="l" t="t" r="r" b="b"/>
              <a:pathLst>
                <a:path w="10913" h="9772" extrusionOk="0">
                  <a:moveTo>
                    <a:pt x="6385" y="1"/>
                  </a:moveTo>
                  <a:cubicBezTo>
                    <a:pt x="5916" y="1"/>
                    <a:pt x="5451" y="189"/>
                    <a:pt x="5137" y="542"/>
                  </a:cubicBezTo>
                  <a:cubicBezTo>
                    <a:pt x="4925" y="754"/>
                    <a:pt x="4742" y="1028"/>
                    <a:pt x="4499" y="1149"/>
                  </a:cubicBezTo>
                  <a:cubicBezTo>
                    <a:pt x="4288" y="1245"/>
                    <a:pt x="4039" y="1270"/>
                    <a:pt x="3778" y="1270"/>
                  </a:cubicBezTo>
                  <a:cubicBezTo>
                    <a:pt x="3489" y="1270"/>
                    <a:pt x="3185" y="1239"/>
                    <a:pt x="2896" y="1239"/>
                  </a:cubicBezTo>
                  <a:cubicBezTo>
                    <a:pt x="2282" y="1239"/>
                    <a:pt x="1741" y="1378"/>
                    <a:pt x="1581" y="2244"/>
                  </a:cubicBezTo>
                  <a:cubicBezTo>
                    <a:pt x="1551" y="2456"/>
                    <a:pt x="1551" y="2700"/>
                    <a:pt x="1429" y="2912"/>
                  </a:cubicBezTo>
                  <a:cubicBezTo>
                    <a:pt x="1338" y="3034"/>
                    <a:pt x="1186" y="3125"/>
                    <a:pt x="1034" y="3186"/>
                  </a:cubicBezTo>
                  <a:cubicBezTo>
                    <a:pt x="943" y="3247"/>
                    <a:pt x="821" y="3308"/>
                    <a:pt x="700" y="3399"/>
                  </a:cubicBezTo>
                  <a:cubicBezTo>
                    <a:pt x="487" y="3520"/>
                    <a:pt x="274" y="3703"/>
                    <a:pt x="213" y="3946"/>
                  </a:cubicBezTo>
                  <a:cubicBezTo>
                    <a:pt x="0" y="4615"/>
                    <a:pt x="852" y="5283"/>
                    <a:pt x="608" y="5952"/>
                  </a:cubicBezTo>
                  <a:cubicBezTo>
                    <a:pt x="578" y="6074"/>
                    <a:pt x="487" y="6165"/>
                    <a:pt x="426" y="6286"/>
                  </a:cubicBezTo>
                  <a:cubicBezTo>
                    <a:pt x="61" y="6894"/>
                    <a:pt x="304" y="7593"/>
                    <a:pt x="304" y="8262"/>
                  </a:cubicBezTo>
                  <a:cubicBezTo>
                    <a:pt x="304" y="8900"/>
                    <a:pt x="183" y="9569"/>
                    <a:pt x="973" y="9751"/>
                  </a:cubicBezTo>
                  <a:cubicBezTo>
                    <a:pt x="1045" y="9765"/>
                    <a:pt x="1115" y="9772"/>
                    <a:pt x="1183" y="9772"/>
                  </a:cubicBezTo>
                  <a:cubicBezTo>
                    <a:pt x="1857" y="9772"/>
                    <a:pt x="2316" y="9124"/>
                    <a:pt x="2675" y="8627"/>
                  </a:cubicBezTo>
                  <a:cubicBezTo>
                    <a:pt x="3070" y="8140"/>
                    <a:pt x="3526" y="7745"/>
                    <a:pt x="4043" y="7411"/>
                  </a:cubicBezTo>
                  <a:cubicBezTo>
                    <a:pt x="4377" y="7168"/>
                    <a:pt x="4742" y="6985"/>
                    <a:pt x="4955" y="6621"/>
                  </a:cubicBezTo>
                  <a:cubicBezTo>
                    <a:pt x="5289" y="6074"/>
                    <a:pt x="5259" y="5374"/>
                    <a:pt x="5776" y="4979"/>
                  </a:cubicBezTo>
                  <a:cubicBezTo>
                    <a:pt x="6025" y="4796"/>
                    <a:pt x="6319" y="4748"/>
                    <a:pt x="6626" y="4748"/>
                  </a:cubicBezTo>
                  <a:cubicBezTo>
                    <a:pt x="6963" y="4748"/>
                    <a:pt x="7315" y="4805"/>
                    <a:pt x="7643" y="4805"/>
                  </a:cubicBezTo>
                  <a:cubicBezTo>
                    <a:pt x="7711" y="4805"/>
                    <a:pt x="7777" y="4803"/>
                    <a:pt x="7843" y="4797"/>
                  </a:cubicBezTo>
                  <a:cubicBezTo>
                    <a:pt x="9210" y="4706"/>
                    <a:pt x="10730" y="3703"/>
                    <a:pt x="10852" y="2244"/>
                  </a:cubicBezTo>
                  <a:cubicBezTo>
                    <a:pt x="10913" y="1514"/>
                    <a:pt x="10609" y="785"/>
                    <a:pt x="10092" y="329"/>
                  </a:cubicBezTo>
                  <a:cubicBezTo>
                    <a:pt x="9909" y="177"/>
                    <a:pt x="9727" y="55"/>
                    <a:pt x="9514" y="25"/>
                  </a:cubicBezTo>
                  <a:cubicBezTo>
                    <a:pt x="9477" y="17"/>
                    <a:pt x="9440" y="14"/>
                    <a:pt x="9402" y="14"/>
                  </a:cubicBezTo>
                  <a:cubicBezTo>
                    <a:pt x="9130" y="14"/>
                    <a:pt x="8843" y="188"/>
                    <a:pt x="8602" y="268"/>
                  </a:cubicBezTo>
                  <a:cubicBezTo>
                    <a:pt x="8357" y="335"/>
                    <a:pt x="8111" y="435"/>
                    <a:pt x="7865" y="435"/>
                  </a:cubicBezTo>
                  <a:cubicBezTo>
                    <a:pt x="7777" y="435"/>
                    <a:pt x="7688" y="422"/>
                    <a:pt x="7599" y="390"/>
                  </a:cubicBezTo>
                  <a:cubicBezTo>
                    <a:pt x="7447" y="329"/>
                    <a:pt x="7295" y="238"/>
                    <a:pt x="7143" y="177"/>
                  </a:cubicBezTo>
                  <a:cubicBezTo>
                    <a:pt x="6906" y="58"/>
                    <a:pt x="6645" y="1"/>
                    <a:pt x="6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1591631" y="1982476"/>
              <a:ext cx="94114" cy="90064"/>
            </a:xfrm>
            <a:custGeom>
              <a:avLst/>
              <a:gdLst/>
              <a:ahLst/>
              <a:cxnLst/>
              <a:rect l="l" t="t" r="r" b="b"/>
              <a:pathLst>
                <a:path w="2858" h="2735" extrusionOk="0">
                  <a:moveTo>
                    <a:pt x="1515" y="0"/>
                  </a:moveTo>
                  <a:cubicBezTo>
                    <a:pt x="1157" y="0"/>
                    <a:pt x="795" y="123"/>
                    <a:pt x="517" y="350"/>
                  </a:cubicBezTo>
                  <a:cubicBezTo>
                    <a:pt x="456" y="411"/>
                    <a:pt x="396" y="472"/>
                    <a:pt x="335" y="532"/>
                  </a:cubicBezTo>
                  <a:cubicBezTo>
                    <a:pt x="122" y="806"/>
                    <a:pt x="0" y="1171"/>
                    <a:pt x="31" y="1536"/>
                  </a:cubicBezTo>
                  <a:cubicBezTo>
                    <a:pt x="92" y="2113"/>
                    <a:pt x="608" y="2630"/>
                    <a:pt x="1155" y="2721"/>
                  </a:cubicBezTo>
                  <a:cubicBezTo>
                    <a:pt x="1214" y="2730"/>
                    <a:pt x="1273" y="2734"/>
                    <a:pt x="1332" y="2734"/>
                  </a:cubicBezTo>
                  <a:cubicBezTo>
                    <a:pt x="1673" y="2734"/>
                    <a:pt x="2016" y="2589"/>
                    <a:pt x="2250" y="2356"/>
                  </a:cubicBezTo>
                  <a:cubicBezTo>
                    <a:pt x="2736" y="1870"/>
                    <a:pt x="2858" y="806"/>
                    <a:pt x="2310" y="289"/>
                  </a:cubicBezTo>
                  <a:cubicBezTo>
                    <a:pt x="2158" y="137"/>
                    <a:pt x="1946" y="46"/>
                    <a:pt x="1733" y="16"/>
                  </a:cubicBezTo>
                  <a:cubicBezTo>
                    <a:pt x="1661" y="5"/>
                    <a:pt x="1588" y="0"/>
                    <a:pt x="151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5"/>
            <p:cNvSpPr/>
            <p:nvPr/>
          </p:nvSpPr>
          <p:spPr>
            <a:xfrm>
              <a:off x="966050" y="2845023"/>
              <a:ext cx="851800" cy="220829"/>
            </a:xfrm>
            <a:custGeom>
              <a:avLst/>
              <a:gdLst/>
              <a:ahLst/>
              <a:cxnLst/>
              <a:rect l="l" t="t" r="r" b="b"/>
              <a:pathLst>
                <a:path w="25867" h="6706" extrusionOk="0">
                  <a:moveTo>
                    <a:pt x="6131" y="1"/>
                  </a:moveTo>
                  <a:cubicBezTo>
                    <a:pt x="5255" y="1"/>
                    <a:pt x="4384" y="100"/>
                    <a:pt x="3526" y="328"/>
                  </a:cubicBezTo>
                  <a:cubicBezTo>
                    <a:pt x="1337" y="905"/>
                    <a:pt x="0" y="2729"/>
                    <a:pt x="1520" y="4796"/>
                  </a:cubicBezTo>
                  <a:cubicBezTo>
                    <a:pt x="2142" y="5640"/>
                    <a:pt x="3040" y="5754"/>
                    <a:pt x="4000" y="5754"/>
                  </a:cubicBezTo>
                  <a:cubicBezTo>
                    <a:pt x="4354" y="5754"/>
                    <a:pt x="4716" y="5738"/>
                    <a:pt x="5076" y="5738"/>
                  </a:cubicBezTo>
                  <a:cubicBezTo>
                    <a:pt x="8663" y="5829"/>
                    <a:pt x="12250" y="5768"/>
                    <a:pt x="15836" y="6194"/>
                  </a:cubicBezTo>
                  <a:cubicBezTo>
                    <a:pt x="16140" y="6224"/>
                    <a:pt x="16475" y="6255"/>
                    <a:pt x="16778" y="6316"/>
                  </a:cubicBezTo>
                  <a:cubicBezTo>
                    <a:pt x="18430" y="6501"/>
                    <a:pt x="20166" y="6705"/>
                    <a:pt x="21871" y="6705"/>
                  </a:cubicBezTo>
                  <a:cubicBezTo>
                    <a:pt x="23242" y="6705"/>
                    <a:pt x="24594" y="6573"/>
                    <a:pt x="25867" y="6194"/>
                  </a:cubicBezTo>
                  <a:cubicBezTo>
                    <a:pt x="25411" y="5556"/>
                    <a:pt x="24955" y="4887"/>
                    <a:pt x="24347" y="4340"/>
                  </a:cubicBezTo>
                  <a:cubicBezTo>
                    <a:pt x="23769" y="3793"/>
                    <a:pt x="23040" y="3367"/>
                    <a:pt x="22250" y="3246"/>
                  </a:cubicBezTo>
                  <a:cubicBezTo>
                    <a:pt x="22118" y="3227"/>
                    <a:pt x="21986" y="3220"/>
                    <a:pt x="21854" y="3220"/>
                  </a:cubicBezTo>
                  <a:cubicBezTo>
                    <a:pt x="21560" y="3220"/>
                    <a:pt x="21267" y="3255"/>
                    <a:pt x="20973" y="3276"/>
                  </a:cubicBezTo>
                  <a:cubicBezTo>
                    <a:pt x="20295" y="3361"/>
                    <a:pt x="19408" y="3708"/>
                    <a:pt x="18700" y="3708"/>
                  </a:cubicBezTo>
                  <a:cubicBezTo>
                    <a:pt x="18646" y="3708"/>
                    <a:pt x="18593" y="3706"/>
                    <a:pt x="18541" y="3702"/>
                  </a:cubicBezTo>
                  <a:cubicBezTo>
                    <a:pt x="17934" y="3641"/>
                    <a:pt x="17113" y="3124"/>
                    <a:pt x="16535" y="2881"/>
                  </a:cubicBezTo>
                  <a:cubicBezTo>
                    <a:pt x="13339" y="1637"/>
                    <a:pt x="9693" y="1"/>
                    <a:pt x="61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5"/>
            <p:cNvSpPr/>
            <p:nvPr/>
          </p:nvSpPr>
          <p:spPr>
            <a:xfrm>
              <a:off x="1827842" y="2216612"/>
              <a:ext cx="473632" cy="720475"/>
            </a:xfrm>
            <a:custGeom>
              <a:avLst/>
              <a:gdLst/>
              <a:ahLst/>
              <a:cxnLst/>
              <a:rect l="l" t="t" r="r" b="b"/>
              <a:pathLst>
                <a:path w="14383" h="21879" extrusionOk="0">
                  <a:moveTo>
                    <a:pt x="13375" y="2906"/>
                  </a:moveTo>
                  <a:cubicBezTo>
                    <a:pt x="13375" y="2936"/>
                    <a:pt x="13344" y="2967"/>
                    <a:pt x="13344" y="2967"/>
                  </a:cubicBezTo>
                  <a:cubicBezTo>
                    <a:pt x="13223" y="3301"/>
                    <a:pt x="12889" y="3514"/>
                    <a:pt x="12615" y="3696"/>
                  </a:cubicBezTo>
                  <a:cubicBezTo>
                    <a:pt x="12463" y="3787"/>
                    <a:pt x="12281" y="3879"/>
                    <a:pt x="12098" y="4000"/>
                  </a:cubicBezTo>
                  <a:cubicBezTo>
                    <a:pt x="12007" y="4091"/>
                    <a:pt x="11885" y="4152"/>
                    <a:pt x="11764" y="4243"/>
                  </a:cubicBezTo>
                  <a:cubicBezTo>
                    <a:pt x="11764" y="4152"/>
                    <a:pt x="11764" y="4091"/>
                    <a:pt x="11733" y="4000"/>
                  </a:cubicBezTo>
                  <a:lnTo>
                    <a:pt x="11764" y="4000"/>
                  </a:lnTo>
                  <a:cubicBezTo>
                    <a:pt x="12007" y="3818"/>
                    <a:pt x="12311" y="3696"/>
                    <a:pt x="12585" y="3514"/>
                  </a:cubicBezTo>
                  <a:cubicBezTo>
                    <a:pt x="12706" y="3423"/>
                    <a:pt x="12858" y="3331"/>
                    <a:pt x="13010" y="3210"/>
                  </a:cubicBezTo>
                  <a:cubicBezTo>
                    <a:pt x="13101" y="3119"/>
                    <a:pt x="13314" y="3027"/>
                    <a:pt x="13375" y="2906"/>
                  </a:cubicBezTo>
                  <a:close/>
                  <a:moveTo>
                    <a:pt x="11997" y="0"/>
                  </a:moveTo>
                  <a:cubicBezTo>
                    <a:pt x="11861" y="0"/>
                    <a:pt x="11710" y="66"/>
                    <a:pt x="11582" y="231"/>
                  </a:cubicBezTo>
                  <a:cubicBezTo>
                    <a:pt x="11278" y="535"/>
                    <a:pt x="9332" y="2328"/>
                    <a:pt x="8937" y="2480"/>
                  </a:cubicBezTo>
                  <a:cubicBezTo>
                    <a:pt x="8755" y="2572"/>
                    <a:pt x="8603" y="2632"/>
                    <a:pt x="8451" y="2723"/>
                  </a:cubicBezTo>
                  <a:cubicBezTo>
                    <a:pt x="8755" y="2298"/>
                    <a:pt x="8998" y="1842"/>
                    <a:pt x="9180" y="1325"/>
                  </a:cubicBezTo>
                  <a:cubicBezTo>
                    <a:pt x="9272" y="1033"/>
                    <a:pt x="9033" y="850"/>
                    <a:pt x="8796" y="850"/>
                  </a:cubicBezTo>
                  <a:cubicBezTo>
                    <a:pt x="8638" y="850"/>
                    <a:pt x="8481" y="931"/>
                    <a:pt x="8420" y="1113"/>
                  </a:cubicBezTo>
                  <a:cubicBezTo>
                    <a:pt x="8056" y="2116"/>
                    <a:pt x="7235" y="2875"/>
                    <a:pt x="6445" y="3544"/>
                  </a:cubicBezTo>
                  <a:cubicBezTo>
                    <a:pt x="5776" y="4122"/>
                    <a:pt x="5168" y="4851"/>
                    <a:pt x="4894" y="5702"/>
                  </a:cubicBezTo>
                  <a:cubicBezTo>
                    <a:pt x="4773" y="6097"/>
                    <a:pt x="4742" y="6553"/>
                    <a:pt x="4590" y="6948"/>
                  </a:cubicBezTo>
                  <a:cubicBezTo>
                    <a:pt x="4347" y="7708"/>
                    <a:pt x="4013" y="8438"/>
                    <a:pt x="3679" y="9167"/>
                  </a:cubicBezTo>
                  <a:cubicBezTo>
                    <a:pt x="3344" y="9958"/>
                    <a:pt x="3010" y="10748"/>
                    <a:pt x="2676" y="11538"/>
                  </a:cubicBezTo>
                  <a:cubicBezTo>
                    <a:pt x="2037" y="13119"/>
                    <a:pt x="1429" y="14730"/>
                    <a:pt x="882" y="16341"/>
                  </a:cubicBezTo>
                  <a:cubicBezTo>
                    <a:pt x="730" y="16736"/>
                    <a:pt x="578" y="17161"/>
                    <a:pt x="457" y="17557"/>
                  </a:cubicBezTo>
                  <a:cubicBezTo>
                    <a:pt x="214" y="18256"/>
                    <a:pt x="1" y="18924"/>
                    <a:pt x="1" y="19654"/>
                  </a:cubicBezTo>
                  <a:cubicBezTo>
                    <a:pt x="31" y="20383"/>
                    <a:pt x="305" y="21143"/>
                    <a:pt x="882" y="21538"/>
                  </a:cubicBezTo>
                  <a:cubicBezTo>
                    <a:pt x="1229" y="21779"/>
                    <a:pt x="1647" y="21878"/>
                    <a:pt x="2053" y="21878"/>
                  </a:cubicBezTo>
                  <a:cubicBezTo>
                    <a:pt x="2109" y="21878"/>
                    <a:pt x="2164" y="21876"/>
                    <a:pt x="2220" y="21873"/>
                  </a:cubicBezTo>
                  <a:cubicBezTo>
                    <a:pt x="3314" y="21842"/>
                    <a:pt x="4347" y="21174"/>
                    <a:pt x="5046" y="20323"/>
                  </a:cubicBezTo>
                  <a:cubicBezTo>
                    <a:pt x="5746" y="19471"/>
                    <a:pt x="6171" y="18438"/>
                    <a:pt x="6536" y="17374"/>
                  </a:cubicBezTo>
                  <a:cubicBezTo>
                    <a:pt x="7022" y="15946"/>
                    <a:pt x="6931" y="14547"/>
                    <a:pt x="7387" y="13119"/>
                  </a:cubicBezTo>
                  <a:cubicBezTo>
                    <a:pt x="7630" y="12420"/>
                    <a:pt x="7812" y="11721"/>
                    <a:pt x="7934" y="11021"/>
                  </a:cubicBezTo>
                  <a:lnTo>
                    <a:pt x="8481" y="8134"/>
                  </a:lnTo>
                  <a:cubicBezTo>
                    <a:pt x="8542" y="7860"/>
                    <a:pt x="8603" y="7617"/>
                    <a:pt x="8694" y="7374"/>
                  </a:cubicBezTo>
                  <a:cubicBezTo>
                    <a:pt x="8876" y="7070"/>
                    <a:pt x="9089" y="6979"/>
                    <a:pt x="9393" y="6827"/>
                  </a:cubicBezTo>
                  <a:cubicBezTo>
                    <a:pt x="10366" y="6280"/>
                    <a:pt x="11278" y="5611"/>
                    <a:pt x="12098" y="4851"/>
                  </a:cubicBezTo>
                  <a:cubicBezTo>
                    <a:pt x="12737" y="4274"/>
                    <a:pt x="13740" y="4122"/>
                    <a:pt x="14104" y="3179"/>
                  </a:cubicBezTo>
                  <a:cubicBezTo>
                    <a:pt x="14201" y="2891"/>
                    <a:pt x="13973" y="2716"/>
                    <a:pt x="13739" y="2716"/>
                  </a:cubicBezTo>
                  <a:cubicBezTo>
                    <a:pt x="13677" y="2716"/>
                    <a:pt x="13614" y="2729"/>
                    <a:pt x="13557" y="2754"/>
                  </a:cubicBezTo>
                  <a:cubicBezTo>
                    <a:pt x="13770" y="2541"/>
                    <a:pt x="13983" y="2328"/>
                    <a:pt x="14165" y="2085"/>
                  </a:cubicBezTo>
                  <a:cubicBezTo>
                    <a:pt x="14196" y="2055"/>
                    <a:pt x="14226" y="2024"/>
                    <a:pt x="14226" y="1994"/>
                  </a:cubicBezTo>
                  <a:cubicBezTo>
                    <a:pt x="14317" y="1842"/>
                    <a:pt x="14317" y="1660"/>
                    <a:pt x="14165" y="1538"/>
                  </a:cubicBezTo>
                  <a:lnTo>
                    <a:pt x="14165" y="1508"/>
                  </a:lnTo>
                  <a:cubicBezTo>
                    <a:pt x="14091" y="1434"/>
                    <a:pt x="13997" y="1400"/>
                    <a:pt x="13903" y="1400"/>
                  </a:cubicBezTo>
                  <a:cubicBezTo>
                    <a:pt x="13766" y="1400"/>
                    <a:pt x="13629" y="1472"/>
                    <a:pt x="13557" y="1599"/>
                  </a:cubicBezTo>
                  <a:cubicBezTo>
                    <a:pt x="13527" y="1599"/>
                    <a:pt x="13527" y="1599"/>
                    <a:pt x="13527" y="1629"/>
                  </a:cubicBezTo>
                  <a:cubicBezTo>
                    <a:pt x="13284" y="1994"/>
                    <a:pt x="12828" y="2359"/>
                    <a:pt x="12463" y="2632"/>
                  </a:cubicBezTo>
                  <a:cubicBezTo>
                    <a:pt x="12281" y="2784"/>
                    <a:pt x="12068" y="2906"/>
                    <a:pt x="11855" y="3027"/>
                  </a:cubicBezTo>
                  <a:cubicBezTo>
                    <a:pt x="11794" y="3088"/>
                    <a:pt x="11703" y="3119"/>
                    <a:pt x="11642" y="3179"/>
                  </a:cubicBezTo>
                  <a:lnTo>
                    <a:pt x="11551" y="3240"/>
                  </a:lnTo>
                  <a:cubicBezTo>
                    <a:pt x="11521" y="3210"/>
                    <a:pt x="11521" y="3210"/>
                    <a:pt x="11521" y="3179"/>
                  </a:cubicBezTo>
                  <a:cubicBezTo>
                    <a:pt x="11673" y="3058"/>
                    <a:pt x="11855" y="2936"/>
                    <a:pt x="12007" y="2784"/>
                  </a:cubicBezTo>
                  <a:cubicBezTo>
                    <a:pt x="12250" y="2602"/>
                    <a:pt x="12463" y="2389"/>
                    <a:pt x="12706" y="2207"/>
                  </a:cubicBezTo>
                  <a:cubicBezTo>
                    <a:pt x="13162" y="1812"/>
                    <a:pt x="13618" y="1416"/>
                    <a:pt x="14074" y="1021"/>
                  </a:cubicBezTo>
                  <a:cubicBezTo>
                    <a:pt x="14382" y="760"/>
                    <a:pt x="14117" y="370"/>
                    <a:pt x="13798" y="370"/>
                  </a:cubicBezTo>
                  <a:cubicBezTo>
                    <a:pt x="13708" y="370"/>
                    <a:pt x="13614" y="401"/>
                    <a:pt x="13527" y="474"/>
                  </a:cubicBezTo>
                  <a:cubicBezTo>
                    <a:pt x="12737" y="1173"/>
                    <a:pt x="11916" y="1842"/>
                    <a:pt x="11095" y="2541"/>
                  </a:cubicBezTo>
                  <a:cubicBezTo>
                    <a:pt x="11065" y="2511"/>
                    <a:pt x="10882" y="2389"/>
                    <a:pt x="10761" y="2298"/>
                  </a:cubicBezTo>
                  <a:cubicBezTo>
                    <a:pt x="10670" y="2268"/>
                    <a:pt x="10639" y="2146"/>
                    <a:pt x="10730" y="2055"/>
                  </a:cubicBezTo>
                  <a:lnTo>
                    <a:pt x="12281" y="626"/>
                  </a:lnTo>
                  <a:cubicBezTo>
                    <a:pt x="12556" y="350"/>
                    <a:pt x="12314" y="0"/>
                    <a:pt x="119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5"/>
            <p:cNvSpPr/>
            <p:nvPr/>
          </p:nvSpPr>
          <p:spPr>
            <a:xfrm>
              <a:off x="1797809" y="2509462"/>
              <a:ext cx="77122" cy="205780"/>
            </a:xfrm>
            <a:custGeom>
              <a:avLst/>
              <a:gdLst/>
              <a:ahLst/>
              <a:cxnLst/>
              <a:rect l="l" t="t" r="r" b="b"/>
              <a:pathLst>
                <a:path w="2342" h="6249" extrusionOk="0">
                  <a:moveTo>
                    <a:pt x="426" y="1"/>
                  </a:moveTo>
                  <a:cubicBezTo>
                    <a:pt x="335" y="305"/>
                    <a:pt x="305" y="609"/>
                    <a:pt x="305" y="913"/>
                  </a:cubicBezTo>
                  <a:lnTo>
                    <a:pt x="1" y="6050"/>
                  </a:lnTo>
                  <a:cubicBezTo>
                    <a:pt x="52" y="6090"/>
                    <a:pt x="102" y="6104"/>
                    <a:pt x="154" y="6104"/>
                  </a:cubicBezTo>
                  <a:cubicBezTo>
                    <a:pt x="258" y="6104"/>
                    <a:pt x="366" y="6050"/>
                    <a:pt x="487" y="6050"/>
                  </a:cubicBezTo>
                  <a:cubicBezTo>
                    <a:pt x="700" y="6050"/>
                    <a:pt x="974" y="6110"/>
                    <a:pt x="1186" y="6141"/>
                  </a:cubicBezTo>
                  <a:cubicBezTo>
                    <a:pt x="1504" y="6165"/>
                    <a:pt x="1822" y="6249"/>
                    <a:pt x="2124" y="6249"/>
                  </a:cubicBezTo>
                  <a:cubicBezTo>
                    <a:pt x="2198" y="6249"/>
                    <a:pt x="2270" y="6244"/>
                    <a:pt x="2341" y="6232"/>
                  </a:cubicBezTo>
                  <a:cubicBezTo>
                    <a:pt x="2311" y="6201"/>
                    <a:pt x="2311" y="6201"/>
                    <a:pt x="2311" y="6201"/>
                  </a:cubicBezTo>
                  <a:cubicBezTo>
                    <a:pt x="1885" y="4469"/>
                    <a:pt x="1429" y="2736"/>
                    <a:pt x="852" y="1034"/>
                  </a:cubicBezTo>
                  <a:cubicBezTo>
                    <a:pt x="730" y="669"/>
                    <a:pt x="578" y="335"/>
                    <a:pt x="42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5"/>
            <p:cNvSpPr/>
            <p:nvPr/>
          </p:nvSpPr>
          <p:spPr>
            <a:xfrm>
              <a:off x="1662695" y="2170147"/>
              <a:ext cx="55092" cy="54104"/>
            </a:xfrm>
            <a:custGeom>
              <a:avLst/>
              <a:gdLst/>
              <a:ahLst/>
              <a:cxnLst/>
              <a:rect l="l" t="t" r="r" b="b"/>
              <a:pathLst>
                <a:path w="1673" h="1643" extrusionOk="0">
                  <a:moveTo>
                    <a:pt x="0" y="1"/>
                  </a:moveTo>
                  <a:cubicBezTo>
                    <a:pt x="0" y="31"/>
                    <a:pt x="31" y="61"/>
                    <a:pt x="31" y="61"/>
                  </a:cubicBezTo>
                  <a:cubicBezTo>
                    <a:pt x="61" y="92"/>
                    <a:pt x="61" y="122"/>
                    <a:pt x="92" y="153"/>
                  </a:cubicBezTo>
                  <a:cubicBezTo>
                    <a:pt x="183" y="305"/>
                    <a:pt x="274" y="426"/>
                    <a:pt x="365" y="548"/>
                  </a:cubicBezTo>
                  <a:cubicBezTo>
                    <a:pt x="578" y="791"/>
                    <a:pt x="1277" y="1551"/>
                    <a:pt x="1368" y="1642"/>
                  </a:cubicBezTo>
                  <a:cubicBezTo>
                    <a:pt x="1368" y="1520"/>
                    <a:pt x="1429" y="913"/>
                    <a:pt x="1642" y="609"/>
                  </a:cubicBezTo>
                  <a:cubicBezTo>
                    <a:pt x="1642" y="578"/>
                    <a:pt x="1672" y="548"/>
                    <a:pt x="1672" y="548"/>
                  </a:cubicBezTo>
                  <a:cubicBezTo>
                    <a:pt x="1095" y="457"/>
                    <a:pt x="487" y="305"/>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5"/>
            <p:cNvSpPr/>
            <p:nvPr/>
          </p:nvSpPr>
          <p:spPr>
            <a:xfrm>
              <a:off x="2079101" y="2306281"/>
              <a:ext cx="26048" cy="59076"/>
            </a:xfrm>
            <a:custGeom>
              <a:avLst/>
              <a:gdLst/>
              <a:ahLst/>
              <a:cxnLst/>
              <a:rect l="l" t="t" r="r" b="b"/>
              <a:pathLst>
                <a:path w="791" h="1794" fill="none" extrusionOk="0">
                  <a:moveTo>
                    <a:pt x="790" y="0"/>
                  </a:moveTo>
                  <a:cubicBezTo>
                    <a:pt x="730" y="335"/>
                    <a:pt x="699" y="669"/>
                    <a:pt x="578" y="1004"/>
                  </a:cubicBezTo>
                  <a:cubicBezTo>
                    <a:pt x="486" y="1308"/>
                    <a:pt x="304" y="1611"/>
                    <a:pt x="0" y="179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5"/>
            <p:cNvSpPr/>
            <p:nvPr/>
          </p:nvSpPr>
          <p:spPr>
            <a:xfrm>
              <a:off x="1610632" y="1999007"/>
              <a:ext cx="27068" cy="45048"/>
            </a:xfrm>
            <a:custGeom>
              <a:avLst/>
              <a:gdLst/>
              <a:ahLst/>
              <a:cxnLst/>
              <a:rect l="l" t="t" r="r" b="b"/>
              <a:pathLst>
                <a:path w="822" h="1368" fill="none" extrusionOk="0">
                  <a:moveTo>
                    <a:pt x="822" y="0"/>
                  </a:moveTo>
                  <a:cubicBezTo>
                    <a:pt x="518" y="91"/>
                    <a:pt x="244" y="274"/>
                    <a:pt x="122" y="517"/>
                  </a:cubicBezTo>
                  <a:cubicBezTo>
                    <a:pt x="1" y="790"/>
                    <a:pt x="31" y="1155"/>
                    <a:pt x="244" y="1368"/>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5"/>
            <p:cNvSpPr/>
            <p:nvPr/>
          </p:nvSpPr>
          <p:spPr>
            <a:xfrm>
              <a:off x="753846" y="2324294"/>
              <a:ext cx="987933" cy="1243075"/>
            </a:xfrm>
            <a:custGeom>
              <a:avLst/>
              <a:gdLst/>
              <a:ahLst/>
              <a:cxnLst/>
              <a:rect l="l" t="t" r="r" b="b"/>
              <a:pathLst>
                <a:path w="30001" h="37749" extrusionOk="0">
                  <a:moveTo>
                    <a:pt x="5927" y="1"/>
                  </a:moveTo>
                  <a:cubicBezTo>
                    <a:pt x="5380" y="305"/>
                    <a:pt x="4863" y="669"/>
                    <a:pt x="4408" y="1095"/>
                  </a:cubicBezTo>
                  <a:cubicBezTo>
                    <a:pt x="2280" y="3040"/>
                    <a:pt x="1307" y="5928"/>
                    <a:pt x="821" y="8785"/>
                  </a:cubicBezTo>
                  <a:cubicBezTo>
                    <a:pt x="0" y="13314"/>
                    <a:pt x="335" y="19211"/>
                    <a:pt x="2006" y="24287"/>
                  </a:cubicBezTo>
                  <a:cubicBezTo>
                    <a:pt x="2857" y="26901"/>
                    <a:pt x="4104" y="29302"/>
                    <a:pt x="5715" y="31156"/>
                  </a:cubicBezTo>
                  <a:cubicBezTo>
                    <a:pt x="7478" y="33162"/>
                    <a:pt x="9909" y="34469"/>
                    <a:pt x="12402" y="35442"/>
                  </a:cubicBezTo>
                  <a:cubicBezTo>
                    <a:pt x="16301" y="36976"/>
                    <a:pt x="20485" y="37748"/>
                    <a:pt x="24669" y="37748"/>
                  </a:cubicBezTo>
                  <a:cubicBezTo>
                    <a:pt x="26453" y="37748"/>
                    <a:pt x="28238" y="37608"/>
                    <a:pt x="30001" y="37326"/>
                  </a:cubicBezTo>
                  <a:lnTo>
                    <a:pt x="30001" y="36566"/>
                  </a:lnTo>
                  <a:cubicBezTo>
                    <a:pt x="29028" y="36232"/>
                    <a:pt x="28055" y="35776"/>
                    <a:pt x="27144" y="35320"/>
                  </a:cubicBezTo>
                  <a:cubicBezTo>
                    <a:pt x="25381" y="34408"/>
                    <a:pt x="23739" y="33375"/>
                    <a:pt x="22128" y="32250"/>
                  </a:cubicBezTo>
                  <a:cubicBezTo>
                    <a:pt x="20669" y="31247"/>
                    <a:pt x="19271" y="30183"/>
                    <a:pt x="17873" y="29120"/>
                  </a:cubicBezTo>
                  <a:cubicBezTo>
                    <a:pt x="16414" y="28025"/>
                    <a:pt x="15076" y="26779"/>
                    <a:pt x="13861" y="25381"/>
                  </a:cubicBezTo>
                  <a:cubicBezTo>
                    <a:pt x="11551" y="22737"/>
                    <a:pt x="9818" y="19606"/>
                    <a:pt x="8602" y="16293"/>
                  </a:cubicBezTo>
                  <a:cubicBezTo>
                    <a:pt x="7386" y="12980"/>
                    <a:pt x="6687" y="9484"/>
                    <a:pt x="6292" y="5989"/>
                  </a:cubicBezTo>
                  <a:cubicBezTo>
                    <a:pt x="6079" y="3982"/>
                    <a:pt x="5958" y="2007"/>
                    <a:pt x="59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5"/>
            <p:cNvSpPr/>
            <p:nvPr/>
          </p:nvSpPr>
          <p:spPr>
            <a:xfrm>
              <a:off x="4073966" y="3054987"/>
              <a:ext cx="428452" cy="1382303"/>
            </a:xfrm>
            <a:custGeom>
              <a:avLst/>
              <a:gdLst/>
              <a:ahLst/>
              <a:cxnLst/>
              <a:rect l="l" t="t" r="r" b="b"/>
              <a:pathLst>
                <a:path w="13011" h="41977" fill="none" extrusionOk="0">
                  <a:moveTo>
                    <a:pt x="13010" y="41977"/>
                  </a:moveTo>
                  <a:lnTo>
                    <a:pt x="6901" y="152"/>
                  </a:lnTo>
                  <a:cubicBezTo>
                    <a:pt x="6901" y="0"/>
                    <a:pt x="6688" y="0"/>
                    <a:pt x="6657"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5"/>
            <p:cNvSpPr/>
            <p:nvPr/>
          </p:nvSpPr>
          <p:spPr>
            <a:xfrm>
              <a:off x="671750" y="3054987"/>
              <a:ext cx="408431" cy="1382303"/>
            </a:xfrm>
            <a:custGeom>
              <a:avLst/>
              <a:gdLst/>
              <a:ahLst/>
              <a:cxnLst/>
              <a:rect l="l" t="t" r="r" b="b"/>
              <a:pathLst>
                <a:path w="12403" h="41977" fill="none" extrusionOk="0">
                  <a:moveTo>
                    <a:pt x="12402" y="41977"/>
                  </a:moveTo>
                  <a:lnTo>
                    <a:pt x="6597" y="152"/>
                  </a:lnTo>
                  <a:cubicBezTo>
                    <a:pt x="6566" y="0"/>
                    <a:pt x="6384" y="0"/>
                    <a:pt x="6353"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5"/>
            <p:cNvSpPr/>
            <p:nvPr/>
          </p:nvSpPr>
          <p:spPr>
            <a:xfrm>
              <a:off x="750816" y="3016952"/>
              <a:ext cx="3674461" cy="61085"/>
            </a:xfrm>
            <a:custGeom>
              <a:avLst/>
              <a:gdLst/>
              <a:ahLst/>
              <a:cxnLst/>
              <a:rect l="l" t="t" r="r" b="b"/>
              <a:pathLst>
                <a:path w="111584" h="1855" extrusionOk="0">
                  <a:moveTo>
                    <a:pt x="1" y="0"/>
                  </a:moveTo>
                  <a:lnTo>
                    <a:pt x="1" y="1854"/>
                  </a:lnTo>
                  <a:lnTo>
                    <a:pt x="111584" y="1854"/>
                  </a:lnTo>
                  <a:lnTo>
                    <a:pt x="11158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5"/>
            <p:cNvSpPr/>
            <p:nvPr/>
          </p:nvSpPr>
          <p:spPr>
            <a:xfrm>
              <a:off x="2871838" y="2976909"/>
              <a:ext cx="866849" cy="40076"/>
            </a:xfrm>
            <a:custGeom>
              <a:avLst/>
              <a:gdLst/>
              <a:ahLst/>
              <a:cxnLst/>
              <a:rect l="l" t="t" r="r" b="b"/>
              <a:pathLst>
                <a:path w="26324" h="1217" extrusionOk="0">
                  <a:moveTo>
                    <a:pt x="578" y="1"/>
                  </a:moveTo>
                  <a:cubicBezTo>
                    <a:pt x="244" y="1"/>
                    <a:pt x="0" y="274"/>
                    <a:pt x="0" y="578"/>
                  </a:cubicBezTo>
                  <a:lnTo>
                    <a:pt x="0" y="639"/>
                  </a:lnTo>
                  <a:cubicBezTo>
                    <a:pt x="0" y="943"/>
                    <a:pt x="244" y="1216"/>
                    <a:pt x="578" y="1216"/>
                  </a:cubicBezTo>
                  <a:lnTo>
                    <a:pt x="25746" y="1216"/>
                  </a:lnTo>
                  <a:cubicBezTo>
                    <a:pt x="26080" y="1216"/>
                    <a:pt x="26323" y="943"/>
                    <a:pt x="26323" y="639"/>
                  </a:cubicBezTo>
                  <a:lnTo>
                    <a:pt x="26323" y="578"/>
                  </a:lnTo>
                  <a:cubicBezTo>
                    <a:pt x="26323" y="274"/>
                    <a:pt x="26080" y="1"/>
                    <a:pt x="257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2802782" y="2564521"/>
              <a:ext cx="806785" cy="452458"/>
            </a:xfrm>
            <a:custGeom>
              <a:avLst/>
              <a:gdLst/>
              <a:ahLst/>
              <a:cxnLst/>
              <a:rect l="l" t="t" r="r" b="b"/>
              <a:pathLst>
                <a:path w="24500" h="13740" extrusionOk="0">
                  <a:moveTo>
                    <a:pt x="942" y="1"/>
                  </a:moveTo>
                  <a:cubicBezTo>
                    <a:pt x="395" y="1"/>
                    <a:pt x="0" y="487"/>
                    <a:pt x="91" y="1034"/>
                  </a:cubicBezTo>
                  <a:lnTo>
                    <a:pt x="2006" y="13739"/>
                  </a:lnTo>
                  <a:lnTo>
                    <a:pt x="24499" y="13739"/>
                  </a:lnTo>
                  <a:lnTo>
                    <a:pt x="22554" y="791"/>
                  </a:lnTo>
                  <a:cubicBezTo>
                    <a:pt x="22493" y="335"/>
                    <a:pt x="22098" y="1"/>
                    <a:pt x="216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1503542" y="2979906"/>
              <a:ext cx="820813" cy="38067"/>
            </a:xfrm>
            <a:custGeom>
              <a:avLst/>
              <a:gdLst/>
              <a:ahLst/>
              <a:cxnLst/>
              <a:rect l="l" t="t" r="r" b="b"/>
              <a:pathLst>
                <a:path w="24926" h="1156" extrusionOk="0">
                  <a:moveTo>
                    <a:pt x="578" y="1"/>
                  </a:moveTo>
                  <a:cubicBezTo>
                    <a:pt x="274" y="1"/>
                    <a:pt x="1" y="274"/>
                    <a:pt x="1" y="578"/>
                  </a:cubicBezTo>
                  <a:cubicBezTo>
                    <a:pt x="1" y="882"/>
                    <a:pt x="274" y="1156"/>
                    <a:pt x="578" y="1156"/>
                  </a:cubicBezTo>
                  <a:lnTo>
                    <a:pt x="24378" y="1156"/>
                  </a:lnTo>
                  <a:cubicBezTo>
                    <a:pt x="24682" y="1156"/>
                    <a:pt x="24925" y="882"/>
                    <a:pt x="24925" y="578"/>
                  </a:cubicBezTo>
                  <a:cubicBezTo>
                    <a:pt x="24925" y="274"/>
                    <a:pt x="24682" y="1"/>
                    <a:pt x="243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625648" y="2590537"/>
              <a:ext cx="763745" cy="427431"/>
            </a:xfrm>
            <a:custGeom>
              <a:avLst/>
              <a:gdLst/>
              <a:ahLst/>
              <a:cxnLst/>
              <a:rect l="l" t="t" r="r" b="b"/>
              <a:pathLst>
                <a:path w="23193" h="12980" extrusionOk="0">
                  <a:moveTo>
                    <a:pt x="2706" y="1"/>
                  </a:moveTo>
                  <a:cubicBezTo>
                    <a:pt x="2280" y="1"/>
                    <a:pt x="1916" y="305"/>
                    <a:pt x="1855" y="730"/>
                  </a:cubicBezTo>
                  <a:lnTo>
                    <a:pt x="1" y="12980"/>
                  </a:lnTo>
                  <a:lnTo>
                    <a:pt x="21308" y="12980"/>
                  </a:lnTo>
                  <a:lnTo>
                    <a:pt x="23102" y="973"/>
                  </a:lnTo>
                  <a:cubicBezTo>
                    <a:pt x="23193" y="457"/>
                    <a:pt x="22798" y="1"/>
                    <a:pt x="223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45"/>
          <p:cNvGrpSpPr/>
          <p:nvPr/>
        </p:nvGrpSpPr>
        <p:grpSpPr>
          <a:xfrm flipH="1">
            <a:off x="37270" y="2299256"/>
            <a:ext cx="920707" cy="2844252"/>
            <a:chOff x="2207201" y="1773500"/>
            <a:chExt cx="661665" cy="2044019"/>
          </a:xfrm>
        </p:grpSpPr>
        <p:sp>
          <p:nvSpPr>
            <p:cNvPr id="454" name="Google Shape;454;p45"/>
            <p:cNvSpPr/>
            <p:nvPr/>
          </p:nvSpPr>
          <p:spPr>
            <a:xfrm>
              <a:off x="2361349" y="17735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5"/>
            <p:cNvSpPr/>
            <p:nvPr/>
          </p:nvSpPr>
          <p:spPr>
            <a:xfrm>
              <a:off x="2410415" y="25655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5"/>
            <p:cNvSpPr/>
            <p:nvPr/>
          </p:nvSpPr>
          <p:spPr>
            <a:xfrm>
              <a:off x="2207201" y="3418308"/>
              <a:ext cx="447453"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45"/>
          <p:cNvSpPr txBox="1">
            <a:spLocks noGrp="1"/>
          </p:cNvSpPr>
          <p:nvPr>
            <p:ph type="title"/>
          </p:nvPr>
        </p:nvSpPr>
        <p:spPr>
          <a:xfrm flipH="1">
            <a:off x="3994107" y="2257725"/>
            <a:ext cx="4436665" cy="1711448"/>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dirty="0"/>
              <a:t>Justificación</a:t>
            </a:r>
            <a:endParaRPr dirty="0"/>
          </a:p>
        </p:txBody>
      </p:sp>
    </p:spTree>
    <p:extLst>
      <p:ext uri="{BB962C8B-B14F-4D97-AF65-F5344CB8AC3E}">
        <p14:creationId xmlns:p14="http://schemas.microsoft.com/office/powerpoint/2010/main" val="3618560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C2D1E-9872-425C-8AEF-35778D2F4036}"/>
              </a:ext>
            </a:extLst>
          </p:cNvPr>
          <p:cNvSpPr>
            <a:spLocks noGrp="1"/>
          </p:cNvSpPr>
          <p:nvPr>
            <p:ph type="title"/>
          </p:nvPr>
        </p:nvSpPr>
        <p:spPr/>
        <p:txBody>
          <a:bodyPr/>
          <a:lstStyle/>
          <a:p>
            <a:r>
              <a:rPr lang="es-MX" dirty="0"/>
              <a:t>Justificación</a:t>
            </a:r>
          </a:p>
        </p:txBody>
      </p:sp>
      <p:sp>
        <p:nvSpPr>
          <p:cNvPr id="3" name="Subtítulo 2">
            <a:extLst>
              <a:ext uri="{FF2B5EF4-FFF2-40B4-BE49-F238E27FC236}">
                <a16:creationId xmlns:a16="http://schemas.microsoft.com/office/drawing/2014/main" id="{E0DD4E4C-8CD9-4639-965F-D551758D04DE}"/>
              </a:ext>
            </a:extLst>
          </p:cNvPr>
          <p:cNvSpPr>
            <a:spLocks noGrp="1"/>
          </p:cNvSpPr>
          <p:nvPr>
            <p:ph type="subTitle" idx="1"/>
          </p:nvPr>
        </p:nvSpPr>
        <p:spPr>
          <a:xfrm>
            <a:off x="713225" y="1072200"/>
            <a:ext cx="4448055" cy="3460200"/>
          </a:xfrm>
        </p:spPr>
        <p:txBody>
          <a:bodyPr anchor="ctr"/>
          <a:lstStyle/>
          <a:p>
            <a:pPr marL="114300" indent="0">
              <a:buNone/>
            </a:pPr>
            <a:r>
              <a:rPr lang="es-MX" dirty="0"/>
              <a:t>La aplicación de la teoría de la socio-física y los modelos desarrollados por Serge </a:t>
            </a:r>
            <a:r>
              <a:rPr lang="es-MX" dirty="0" err="1"/>
              <a:t>Galam</a:t>
            </a:r>
            <a:r>
              <a:rPr lang="es-MX" dirty="0"/>
              <a:t> en el ámbito político de México ayudaría a tener predicciones con el enfoque de la socio-física y no solamente probabilísticos sobre las predicciones electorales con base a los datos recolectados de elecciones anteriores para estimar el grado de aceptación para un partido político determinado.</a:t>
            </a:r>
          </a:p>
        </p:txBody>
      </p:sp>
      <p:sp>
        <p:nvSpPr>
          <p:cNvPr id="4" name="Google Shape;1042;p59">
            <a:extLst>
              <a:ext uri="{FF2B5EF4-FFF2-40B4-BE49-F238E27FC236}">
                <a16:creationId xmlns:a16="http://schemas.microsoft.com/office/drawing/2014/main" id="{E45E6154-35A9-4ADD-972D-E4A9145F6AAD}"/>
              </a:ext>
            </a:extLst>
          </p:cNvPr>
          <p:cNvSpPr/>
          <p:nvPr/>
        </p:nvSpPr>
        <p:spPr>
          <a:xfrm>
            <a:off x="6208625" y="14607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056;p59">
            <a:extLst>
              <a:ext uri="{FF2B5EF4-FFF2-40B4-BE49-F238E27FC236}">
                <a16:creationId xmlns:a16="http://schemas.microsoft.com/office/drawing/2014/main" id="{40F5D158-7E5D-4DB2-BB37-4627730F9D29}"/>
              </a:ext>
            </a:extLst>
          </p:cNvPr>
          <p:cNvGrpSpPr/>
          <p:nvPr/>
        </p:nvGrpSpPr>
        <p:grpSpPr>
          <a:xfrm>
            <a:off x="5604808" y="1504053"/>
            <a:ext cx="2663693" cy="2623302"/>
            <a:chOff x="3240133" y="1713653"/>
            <a:chExt cx="2663693" cy="2623302"/>
          </a:xfrm>
        </p:grpSpPr>
        <p:sp>
          <p:nvSpPr>
            <p:cNvPr id="6" name="Google Shape;1057;p59">
              <a:extLst>
                <a:ext uri="{FF2B5EF4-FFF2-40B4-BE49-F238E27FC236}">
                  <a16:creationId xmlns:a16="http://schemas.microsoft.com/office/drawing/2014/main" id="{4455A69F-8DD4-44FC-AD04-9703702C546B}"/>
                </a:ext>
              </a:extLst>
            </p:cNvPr>
            <p:cNvSpPr/>
            <p:nvPr/>
          </p:nvSpPr>
          <p:spPr>
            <a:xfrm>
              <a:off x="3240133" y="3605846"/>
              <a:ext cx="463156" cy="405394"/>
            </a:xfrm>
            <a:custGeom>
              <a:avLst/>
              <a:gdLst/>
              <a:ahLst/>
              <a:cxnLst/>
              <a:rect l="l" t="t" r="r" b="b"/>
              <a:pathLst>
                <a:path w="13102" h="11468" extrusionOk="0">
                  <a:moveTo>
                    <a:pt x="1273" y="1"/>
                  </a:moveTo>
                  <a:cubicBezTo>
                    <a:pt x="963" y="1"/>
                    <a:pt x="726" y="66"/>
                    <a:pt x="548" y="161"/>
                  </a:cubicBezTo>
                  <a:cubicBezTo>
                    <a:pt x="122" y="374"/>
                    <a:pt x="0" y="677"/>
                    <a:pt x="0" y="677"/>
                  </a:cubicBezTo>
                  <a:lnTo>
                    <a:pt x="7995" y="11468"/>
                  </a:lnTo>
                  <a:cubicBezTo>
                    <a:pt x="8207" y="11438"/>
                    <a:pt x="8450" y="11346"/>
                    <a:pt x="8724" y="11164"/>
                  </a:cubicBezTo>
                  <a:cubicBezTo>
                    <a:pt x="9666" y="10556"/>
                    <a:pt x="10913" y="9188"/>
                    <a:pt x="11733" y="8368"/>
                  </a:cubicBezTo>
                  <a:cubicBezTo>
                    <a:pt x="11824" y="8276"/>
                    <a:pt x="11916" y="8185"/>
                    <a:pt x="11976" y="8094"/>
                  </a:cubicBezTo>
                  <a:cubicBezTo>
                    <a:pt x="12128" y="7972"/>
                    <a:pt x="12250" y="7851"/>
                    <a:pt x="12341" y="7790"/>
                  </a:cubicBezTo>
                  <a:cubicBezTo>
                    <a:pt x="13101" y="7243"/>
                    <a:pt x="12463" y="6665"/>
                    <a:pt x="12463" y="6665"/>
                  </a:cubicBezTo>
                  <a:cubicBezTo>
                    <a:pt x="10578" y="6361"/>
                    <a:pt x="11277" y="3930"/>
                    <a:pt x="10213" y="3595"/>
                  </a:cubicBezTo>
                  <a:cubicBezTo>
                    <a:pt x="10213" y="3595"/>
                    <a:pt x="9757" y="3474"/>
                    <a:pt x="8359" y="3170"/>
                  </a:cubicBezTo>
                  <a:cubicBezTo>
                    <a:pt x="6961" y="2896"/>
                    <a:pt x="5350" y="1802"/>
                    <a:pt x="3922" y="951"/>
                  </a:cubicBezTo>
                  <a:cubicBezTo>
                    <a:pt x="2709" y="235"/>
                    <a:pt x="1860" y="1"/>
                    <a:pt x="127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058;p59">
              <a:extLst>
                <a:ext uri="{FF2B5EF4-FFF2-40B4-BE49-F238E27FC236}">
                  <a16:creationId xmlns:a16="http://schemas.microsoft.com/office/drawing/2014/main" id="{3468BC0C-25D7-4976-AB42-549A3BA73770}"/>
                </a:ext>
              </a:extLst>
            </p:cNvPr>
            <p:cNvGrpSpPr/>
            <p:nvPr/>
          </p:nvGrpSpPr>
          <p:grpSpPr>
            <a:xfrm>
              <a:off x="3468989" y="1713653"/>
              <a:ext cx="2434837" cy="2623302"/>
              <a:chOff x="3468989" y="1713653"/>
              <a:chExt cx="2434837" cy="2623302"/>
            </a:xfrm>
          </p:grpSpPr>
          <p:sp>
            <p:nvSpPr>
              <p:cNvPr id="8" name="Google Shape;1059;p59">
                <a:extLst>
                  <a:ext uri="{FF2B5EF4-FFF2-40B4-BE49-F238E27FC236}">
                    <a16:creationId xmlns:a16="http://schemas.microsoft.com/office/drawing/2014/main" id="{7C32EA6E-1EC8-4953-8D04-E73FE5044D80}"/>
                  </a:ext>
                </a:extLst>
              </p:cNvPr>
              <p:cNvSpPr/>
              <p:nvPr/>
            </p:nvSpPr>
            <p:spPr>
              <a:xfrm>
                <a:off x="3468989" y="2213940"/>
                <a:ext cx="2434837" cy="2123015"/>
              </a:xfrm>
              <a:custGeom>
                <a:avLst/>
                <a:gdLst/>
                <a:ahLst/>
                <a:cxnLst/>
                <a:rect l="l" t="t" r="r" b="b"/>
                <a:pathLst>
                  <a:path w="68878" h="60057" extrusionOk="0">
                    <a:moveTo>
                      <a:pt x="48995" y="0"/>
                    </a:moveTo>
                    <a:cubicBezTo>
                      <a:pt x="48048" y="0"/>
                      <a:pt x="47094" y="77"/>
                      <a:pt x="46141" y="234"/>
                    </a:cubicBezTo>
                    <a:cubicBezTo>
                      <a:pt x="41673" y="964"/>
                      <a:pt x="37600" y="3365"/>
                      <a:pt x="34287" y="8137"/>
                    </a:cubicBezTo>
                    <a:cubicBezTo>
                      <a:pt x="28998" y="15797"/>
                      <a:pt x="34713" y="22940"/>
                      <a:pt x="20244" y="27317"/>
                    </a:cubicBezTo>
                    <a:cubicBezTo>
                      <a:pt x="10578" y="30235"/>
                      <a:pt x="1" y="42818"/>
                      <a:pt x="10578" y="53335"/>
                    </a:cubicBezTo>
                    <a:cubicBezTo>
                      <a:pt x="11095" y="53882"/>
                      <a:pt x="11703" y="54399"/>
                      <a:pt x="12341" y="54886"/>
                    </a:cubicBezTo>
                    <a:cubicBezTo>
                      <a:pt x="15503" y="57317"/>
                      <a:pt x="19880" y="59080"/>
                      <a:pt x="25716" y="59658"/>
                    </a:cubicBezTo>
                    <a:cubicBezTo>
                      <a:pt x="28401" y="59926"/>
                      <a:pt x="30925" y="60057"/>
                      <a:pt x="33296" y="60057"/>
                    </a:cubicBezTo>
                    <a:cubicBezTo>
                      <a:pt x="57247" y="60057"/>
                      <a:pt x="65598" y="46716"/>
                      <a:pt x="67783" y="27134"/>
                    </a:cubicBezTo>
                    <a:cubicBezTo>
                      <a:pt x="68877" y="17560"/>
                      <a:pt x="66355" y="11237"/>
                      <a:pt x="63254" y="7164"/>
                    </a:cubicBezTo>
                    <a:cubicBezTo>
                      <a:pt x="62920" y="6739"/>
                      <a:pt x="62586" y="6344"/>
                      <a:pt x="62251" y="5949"/>
                    </a:cubicBezTo>
                    <a:cubicBezTo>
                      <a:pt x="62069" y="5736"/>
                      <a:pt x="61856" y="5523"/>
                      <a:pt x="61674" y="5341"/>
                    </a:cubicBezTo>
                    <a:cubicBezTo>
                      <a:pt x="58305" y="1921"/>
                      <a:pt x="53733" y="0"/>
                      <a:pt x="489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60;p59">
                <a:extLst>
                  <a:ext uri="{FF2B5EF4-FFF2-40B4-BE49-F238E27FC236}">
                    <a16:creationId xmlns:a16="http://schemas.microsoft.com/office/drawing/2014/main" id="{36EC5FF0-C66B-4226-964D-5CD74E6BC0A2}"/>
                  </a:ext>
                </a:extLst>
              </p:cNvPr>
              <p:cNvSpPr/>
              <p:nvPr/>
            </p:nvSpPr>
            <p:spPr>
              <a:xfrm>
                <a:off x="4554234" y="2553159"/>
                <a:ext cx="349258" cy="528094"/>
              </a:xfrm>
              <a:custGeom>
                <a:avLst/>
                <a:gdLst/>
                <a:ahLst/>
                <a:cxnLst/>
                <a:rect l="l" t="t" r="r" b="b"/>
                <a:pathLst>
                  <a:path w="9880" h="14939" extrusionOk="0">
                    <a:moveTo>
                      <a:pt x="4742" y="0"/>
                    </a:moveTo>
                    <a:cubicBezTo>
                      <a:pt x="4742" y="0"/>
                      <a:pt x="0" y="11155"/>
                      <a:pt x="1703" y="13861"/>
                    </a:cubicBezTo>
                    <a:cubicBezTo>
                      <a:pt x="2149" y="14565"/>
                      <a:pt x="2709" y="14939"/>
                      <a:pt x="3321" y="14939"/>
                    </a:cubicBezTo>
                    <a:cubicBezTo>
                      <a:pt x="4292" y="14939"/>
                      <a:pt x="5395" y="13997"/>
                      <a:pt x="6384" y="11946"/>
                    </a:cubicBezTo>
                    <a:cubicBezTo>
                      <a:pt x="8602" y="7204"/>
                      <a:pt x="9879" y="2219"/>
                      <a:pt x="9879" y="2219"/>
                    </a:cubicBezTo>
                    <a:lnTo>
                      <a:pt x="474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61;p59">
                <a:extLst>
                  <a:ext uri="{FF2B5EF4-FFF2-40B4-BE49-F238E27FC236}">
                    <a16:creationId xmlns:a16="http://schemas.microsoft.com/office/drawing/2014/main" id="{C860380C-5912-47A3-8842-CEB945738F52}"/>
                  </a:ext>
                </a:extLst>
              </p:cNvPr>
              <p:cNvSpPr/>
              <p:nvPr/>
            </p:nvSpPr>
            <p:spPr>
              <a:xfrm>
                <a:off x="4677782" y="2235115"/>
                <a:ext cx="271912" cy="442829"/>
              </a:xfrm>
              <a:custGeom>
                <a:avLst/>
                <a:gdLst/>
                <a:ahLst/>
                <a:cxnLst/>
                <a:rect l="l" t="t" r="r" b="b"/>
                <a:pathLst>
                  <a:path w="7692" h="12527" extrusionOk="0">
                    <a:moveTo>
                      <a:pt x="5563" y="0"/>
                    </a:moveTo>
                    <a:cubicBezTo>
                      <a:pt x="5563" y="0"/>
                      <a:pt x="4408" y="760"/>
                      <a:pt x="2767" y="3921"/>
                    </a:cubicBezTo>
                    <a:cubicBezTo>
                      <a:pt x="2706" y="4012"/>
                      <a:pt x="2676" y="4103"/>
                      <a:pt x="2615" y="4195"/>
                    </a:cubicBezTo>
                    <a:cubicBezTo>
                      <a:pt x="2311" y="4833"/>
                      <a:pt x="1946" y="5562"/>
                      <a:pt x="1612" y="6413"/>
                    </a:cubicBezTo>
                    <a:cubicBezTo>
                      <a:pt x="1551" y="6505"/>
                      <a:pt x="1521" y="6596"/>
                      <a:pt x="1490" y="6687"/>
                    </a:cubicBezTo>
                    <a:cubicBezTo>
                      <a:pt x="1247" y="7234"/>
                      <a:pt x="1034" y="7842"/>
                      <a:pt x="791" y="8480"/>
                    </a:cubicBezTo>
                    <a:cubicBezTo>
                      <a:pt x="761" y="8572"/>
                      <a:pt x="700" y="8663"/>
                      <a:pt x="670" y="8754"/>
                    </a:cubicBezTo>
                    <a:cubicBezTo>
                      <a:pt x="457" y="9362"/>
                      <a:pt x="244" y="10000"/>
                      <a:pt x="1" y="10669"/>
                    </a:cubicBezTo>
                    <a:cubicBezTo>
                      <a:pt x="1" y="10669"/>
                      <a:pt x="518" y="11490"/>
                      <a:pt x="1885" y="12037"/>
                    </a:cubicBezTo>
                    <a:cubicBezTo>
                      <a:pt x="1977" y="12097"/>
                      <a:pt x="2068" y="12128"/>
                      <a:pt x="2159" y="12158"/>
                    </a:cubicBezTo>
                    <a:cubicBezTo>
                      <a:pt x="2778" y="12355"/>
                      <a:pt x="3554" y="12526"/>
                      <a:pt x="4487" y="12526"/>
                    </a:cubicBezTo>
                    <a:cubicBezTo>
                      <a:pt x="4561" y="12526"/>
                      <a:pt x="4636" y="12525"/>
                      <a:pt x="4712" y="12523"/>
                    </a:cubicBezTo>
                    <a:cubicBezTo>
                      <a:pt x="4712" y="12523"/>
                      <a:pt x="6840" y="8328"/>
                      <a:pt x="7265" y="5441"/>
                    </a:cubicBezTo>
                    <a:cubicBezTo>
                      <a:pt x="7691" y="2553"/>
                      <a:pt x="7326" y="790"/>
                      <a:pt x="556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62;p59">
                <a:extLst>
                  <a:ext uri="{FF2B5EF4-FFF2-40B4-BE49-F238E27FC236}">
                    <a16:creationId xmlns:a16="http://schemas.microsoft.com/office/drawing/2014/main" id="{2688F358-BC3C-4ED9-A7ED-A8A6A4D09D88}"/>
                  </a:ext>
                </a:extLst>
              </p:cNvPr>
              <p:cNvSpPr/>
              <p:nvPr/>
            </p:nvSpPr>
            <p:spPr>
              <a:xfrm>
                <a:off x="4598280" y="2169151"/>
                <a:ext cx="875761" cy="1226044"/>
              </a:xfrm>
              <a:custGeom>
                <a:avLst/>
                <a:gdLst/>
                <a:ahLst/>
                <a:cxnLst/>
                <a:rect l="l" t="t" r="r" b="b"/>
                <a:pathLst>
                  <a:path w="24774" h="34683" extrusionOk="0">
                    <a:moveTo>
                      <a:pt x="13953" y="0"/>
                    </a:moveTo>
                    <a:cubicBezTo>
                      <a:pt x="13863" y="0"/>
                      <a:pt x="13777" y="35"/>
                      <a:pt x="13709" y="103"/>
                    </a:cubicBezTo>
                    <a:lnTo>
                      <a:pt x="13679" y="103"/>
                    </a:lnTo>
                    <a:cubicBezTo>
                      <a:pt x="13253" y="468"/>
                      <a:pt x="12797" y="711"/>
                      <a:pt x="12341" y="833"/>
                    </a:cubicBezTo>
                    <a:cubicBezTo>
                      <a:pt x="12250" y="863"/>
                      <a:pt x="12159" y="893"/>
                      <a:pt x="12068" y="924"/>
                    </a:cubicBezTo>
                    <a:cubicBezTo>
                      <a:pt x="12007" y="954"/>
                      <a:pt x="11916" y="954"/>
                      <a:pt x="11855" y="985"/>
                    </a:cubicBezTo>
                    <a:cubicBezTo>
                      <a:pt x="11794" y="985"/>
                      <a:pt x="11703" y="1015"/>
                      <a:pt x="11642" y="1015"/>
                    </a:cubicBezTo>
                    <a:cubicBezTo>
                      <a:pt x="11460" y="1045"/>
                      <a:pt x="11308" y="1076"/>
                      <a:pt x="11125" y="1076"/>
                    </a:cubicBezTo>
                    <a:cubicBezTo>
                      <a:pt x="10366" y="1167"/>
                      <a:pt x="9575" y="1167"/>
                      <a:pt x="8937" y="1319"/>
                    </a:cubicBezTo>
                    <a:cubicBezTo>
                      <a:pt x="8815" y="1349"/>
                      <a:pt x="8724" y="1380"/>
                      <a:pt x="8663" y="1410"/>
                    </a:cubicBezTo>
                    <a:cubicBezTo>
                      <a:pt x="8329" y="1501"/>
                      <a:pt x="8056" y="1653"/>
                      <a:pt x="7812" y="1866"/>
                    </a:cubicBezTo>
                    <a:cubicBezTo>
                      <a:pt x="7660" y="1988"/>
                      <a:pt x="7539" y="2109"/>
                      <a:pt x="7448" y="2261"/>
                    </a:cubicBezTo>
                    <a:cubicBezTo>
                      <a:pt x="7326" y="2413"/>
                      <a:pt x="7235" y="2596"/>
                      <a:pt x="7144" y="2808"/>
                    </a:cubicBezTo>
                    <a:cubicBezTo>
                      <a:pt x="7113" y="2930"/>
                      <a:pt x="7083" y="3051"/>
                      <a:pt x="7022" y="3173"/>
                    </a:cubicBezTo>
                    <a:cubicBezTo>
                      <a:pt x="6961" y="3507"/>
                      <a:pt x="6900" y="3872"/>
                      <a:pt x="6870" y="4358"/>
                    </a:cubicBezTo>
                    <a:cubicBezTo>
                      <a:pt x="6870" y="4450"/>
                      <a:pt x="6870" y="4541"/>
                      <a:pt x="6840" y="4632"/>
                    </a:cubicBezTo>
                    <a:cubicBezTo>
                      <a:pt x="6779" y="5513"/>
                      <a:pt x="6748" y="6669"/>
                      <a:pt x="6597" y="8067"/>
                    </a:cubicBezTo>
                    <a:cubicBezTo>
                      <a:pt x="6566" y="8219"/>
                      <a:pt x="6536" y="8340"/>
                      <a:pt x="6536" y="8492"/>
                    </a:cubicBezTo>
                    <a:cubicBezTo>
                      <a:pt x="6414" y="9465"/>
                      <a:pt x="6232" y="10590"/>
                      <a:pt x="5958" y="11836"/>
                    </a:cubicBezTo>
                    <a:cubicBezTo>
                      <a:pt x="5928" y="11988"/>
                      <a:pt x="5897" y="12140"/>
                      <a:pt x="5867" y="12292"/>
                    </a:cubicBezTo>
                    <a:cubicBezTo>
                      <a:pt x="5867" y="12322"/>
                      <a:pt x="5867" y="12352"/>
                      <a:pt x="5837" y="12383"/>
                    </a:cubicBezTo>
                    <a:cubicBezTo>
                      <a:pt x="5776" y="12687"/>
                      <a:pt x="5715" y="13021"/>
                      <a:pt x="5624" y="13325"/>
                    </a:cubicBezTo>
                    <a:cubicBezTo>
                      <a:pt x="5593" y="13447"/>
                      <a:pt x="5563" y="13538"/>
                      <a:pt x="5563" y="13629"/>
                    </a:cubicBezTo>
                    <a:cubicBezTo>
                      <a:pt x="5502" y="13842"/>
                      <a:pt x="5441" y="14024"/>
                      <a:pt x="5381" y="14237"/>
                    </a:cubicBezTo>
                    <a:cubicBezTo>
                      <a:pt x="5350" y="14389"/>
                      <a:pt x="5320" y="14571"/>
                      <a:pt x="5259" y="14723"/>
                    </a:cubicBezTo>
                    <a:cubicBezTo>
                      <a:pt x="5229" y="14784"/>
                      <a:pt x="5229" y="14815"/>
                      <a:pt x="5229" y="14875"/>
                    </a:cubicBezTo>
                    <a:cubicBezTo>
                      <a:pt x="5198" y="14906"/>
                      <a:pt x="5198" y="14967"/>
                      <a:pt x="5168" y="15027"/>
                    </a:cubicBezTo>
                    <a:cubicBezTo>
                      <a:pt x="5077" y="15362"/>
                      <a:pt x="4955" y="15726"/>
                      <a:pt x="4864" y="16091"/>
                    </a:cubicBezTo>
                    <a:cubicBezTo>
                      <a:pt x="4742" y="16456"/>
                      <a:pt x="4621" y="16821"/>
                      <a:pt x="4499" y="17185"/>
                    </a:cubicBezTo>
                    <a:cubicBezTo>
                      <a:pt x="4469" y="17246"/>
                      <a:pt x="4469" y="17307"/>
                      <a:pt x="4438" y="17368"/>
                    </a:cubicBezTo>
                    <a:cubicBezTo>
                      <a:pt x="4408" y="17459"/>
                      <a:pt x="4378" y="17581"/>
                      <a:pt x="4347" y="17672"/>
                    </a:cubicBezTo>
                    <a:cubicBezTo>
                      <a:pt x="4256" y="17915"/>
                      <a:pt x="4165" y="18158"/>
                      <a:pt x="4074" y="18401"/>
                    </a:cubicBezTo>
                    <a:cubicBezTo>
                      <a:pt x="3739" y="19343"/>
                      <a:pt x="3192" y="20833"/>
                      <a:pt x="2554" y="22444"/>
                    </a:cubicBezTo>
                    <a:cubicBezTo>
                      <a:pt x="2523" y="22565"/>
                      <a:pt x="2463" y="22717"/>
                      <a:pt x="2402" y="22839"/>
                    </a:cubicBezTo>
                    <a:cubicBezTo>
                      <a:pt x="2007" y="23872"/>
                      <a:pt x="1551" y="24936"/>
                      <a:pt x="1125" y="25939"/>
                    </a:cubicBezTo>
                    <a:cubicBezTo>
                      <a:pt x="943" y="26365"/>
                      <a:pt x="791" y="26760"/>
                      <a:pt x="609" y="27155"/>
                    </a:cubicBezTo>
                    <a:cubicBezTo>
                      <a:pt x="578" y="27216"/>
                      <a:pt x="578" y="27246"/>
                      <a:pt x="548" y="27277"/>
                    </a:cubicBezTo>
                    <a:cubicBezTo>
                      <a:pt x="365" y="27702"/>
                      <a:pt x="183" y="28128"/>
                      <a:pt x="1" y="28462"/>
                    </a:cubicBezTo>
                    <a:cubicBezTo>
                      <a:pt x="274" y="28888"/>
                      <a:pt x="609" y="29283"/>
                      <a:pt x="1004" y="29648"/>
                    </a:cubicBezTo>
                    <a:lnTo>
                      <a:pt x="1034" y="29708"/>
                    </a:lnTo>
                    <a:cubicBezTo>
                      <a:pt x="1308" y="29952"/>
                      <a:pt x="1612" y="30225"/>
                      <a:pt x="1916" y="30499"/>
                    </a:cubicBezTo>
                    <a:cubicBezTo>
                      <a:pt x="2007" y="30590"/>
                      <a:pt x="2128" y="30681"/>
                      <a:pt x="2250" y="30772"/>
                    </a:cubicBezTo>
                    <a:cubicBezTo>
                      <a:pt x="3162" y="31471"/>
                      <a:pt x="4226" y="32110"/>
                      <a:pt x="5381" y="32687"/>
                    </a:cubicBezTo>
                    <a:cubicBezTo>
                      <a:pt x="5502" y="32748"/>
                      <a:pt x="5593" y="32778"/>
                      <a:pt x="5715" y="32839"/>
                    </a:cubicBezTo>
                    <a:cubicBezTo>
                      <a:pt x="6019" y="32991"/>
                      <a:pt x="6353" y="33113"/>
                      <a:pt x="6657" y="33234"/>
                    </a:cubicBezTo>
                    <a:cubicBezTo>
                      <a:pt x="6779" y="33295"/>
                      <a:pt x="6900" y="33325"/>
                      <a:pt x="6992" y="33386"/>
                    </a:cubicBezTo>
                    <a:cubicBezTo>
                      <a:pt x="8268" y="33842"/>
                      <a:pt x="9606" y="34207"/>
                      <a:pt x="11004" y="34450"/>
                    </a:cubicBezTo>
                    <a:cubicBezTo>
                      <a:pt x="11156" y="34480"/>
                      <a:pt x="11338" y="34480"/>
                      <a:pt x="11490" y="34511"/>
                    </a:cubicBezTo>
                    <a:cubicBezTo>
                      <a:pt x="11946" y="34572"/>
                      <a:pt x="12372" y="34632"/>
                      <a:pt x="12828" y="34663"/>
                    </a:cubicBezTo>
                    <a:lnTo>
                      <a:pt x="13253" y="34663"/>
                    </a:lnTo>
                    <a:cubicBezTo>
                      <a:pt x="13555" y="34675"/>
                      <a:pt x="13858" y="34683"/>
                      <a:pt x="14160" y="34683"/>
                    </a:cubicBezTo>
                    <a:cubicBezTo>
                      <a:pt x="14587" y="34683"/>
                      <a:pt x="15014" y="34668"/>
                      <a:pt x="15442" y="34632"/>
                    </a:cubicBezTo>
                    <a:cubicBezTo>
                      <a:pt x="16080" y="34572"/>
                      <a:pt x="16718" y="34480"/>
                      <a:pt x="17326" y="34359"/>
                    </a:cubicBezTo>
                    <a:lnTo>
                      <a:pt x="17661" y="34298"/>
                    </a:lnTo>
                    <a:cubicBezTo>
                      <a:pt x="17782" y="34268"/>
                      <a:pt x="17904" y="34237"/>
                      <a:pt x="18056" y="34207"/>
                    </a:cubicBezTo>
                    <a:lnTo>
                      <a:pt x="18086" y="34207"/>
                    </a:lnTo>
                    <a:cubicBezTo>
                      <a:pt x="18329" y="33812"/>
                      <a:pt x="18603" y="33234"/>
                      <a:pt x="18907" y="32505"/>
                    </a:cubicBezTo>
                    <a:cubicBezTo>
                      <a:pt x="18937" y="32414"/>
                      <a:pt x="18968" y="32322"/>
                      <a:pt x="19028" y="32231"/>
                    </a:cubicBezTo>
                    <a:cubicBezTo>
                      <a:pt x="19211" y="31714"/>
                      <a:pt x="19423" y="31167"/>
                      <a:pt x="19667" y="30590"/>
                    </a:cubicBezTo>
                    <a:cubicBezTo>
                      <a:pt x="19697" y="30499"/>
                      <a:pt x="19727" y="30407"/>
                      <a:pt x="19758" y="30316"/>
                    </a:cubicBezTo>
                    <a:cubicBezTo>
                      <a:pt x="20700" y="27763"/>
                      <a:pt x="21642" y="24815"/>
                      <a:pt x="22038" y="23568"/>
                    </a:cubicBezTo>
                    <a:lnTo>
                      <a:pt x="22068" y="23508"/>
                    </a:lnTo>
                    <a:cubicBezTo>
                      <a:pt x="22098" y="23356"/>
                      <a:pt x="22159" y="23204"/>
                      <a:pt x="22190" y="23052"/>
                    </a:cubicBezTo>
                    <a:cubicBezTo>
                      <a:pt x="22250" y="22809"/>
                      <a:pt x="22341" y="22596"/>
                      <a:pt x="22402" y="22353"/>
                    </a:cubicBezTo>
                    <a:cubicBezTo>
                      <a:pt x="22615" y="21532"/>
                      <a:pt x="22828" y="20711"/>
                      <a:pt x="23010" y="19860"/>
                    </a:cubicBezTo>
                    <a:cubicBezTo>
                      <a:pt x="23010" y="19769"/>
                      <a:pt x="23041" y="19647"/>
                      <a:pt x="23071" y="19556"/>
                    </a:cubicBezTo>
                    <a:cubicBezTo>
                      <a:pt x="23071" y="19526"/>
                      <a:pt x="23071" y="19526"/>
                      <a:pt x="23071" y="19495"/>
                    </a:cubicBezTo>
                    <a:cubicBezTo>
                      <a:pt x="23101" y="19404"/>
                      <a:pt x="23132" y="19283"/>
                      <a:pt x="23132" y="19161"/>
                    </a:cubicBezTo>
                    <a:cubicBezTo>
                      <a:pt x="23162" y="19100"/>
                      <a:pt x="23162" y="19040"/>
                      <a:pt x="23193" y="18979"/>
                    </a:cubicBezTo>
                    <a:cubicBezTo>
                      <a:pt x="23314" y="18340"/>
                      <a:pt x="23405" y="17733"/>
                      <a:pt x="23527" y="17094"/>
                    </a:cubicBezTo>
                    <a:cubicBezTo>
                      <a:pt x="23527" y="16973"/>
                      <a:pt x="23557" y="16881"/>
                      <a:pt x="23557" y="16790"/>
                    </a:cubicBezTo>
                    <a:cubicBezTo>
                      <a:pt x="23588" y="16608"/>
                      <a:pt x="23618" y="16426"/>
                      <a:pt x="23648" y="16274"/>
                    </a:cubicBezTo>
                    <a:cubicBezTo>
                      <a:pt x="23679" y="16152"/>
                      <a:pt x="23679" y="16030"/>
                      <a:pt x="23709" y="15909"/>
                    </a:cubicBezTo>
                    <a:cubicBezTo>
                      <a:pt x="23770" y="15483"/>
                      <a:pt x="23831" y="15058"/>
                      <a:pt x="23892" y="14632"/>
                    </a:cubicBezTo>
                    <a:cubicBezTo>
                      <a:pt x="23922" y="14511"/>
                      <a:pt x="23922" y="14419"/>
                      <a:pt x="23952" y="14298"/>
                    </a:cubicBezTo>
                    <a:cubicBezTo>
                      <a:pt x="23952" y="14267"/>
                      <a:pt x="23952" y="14237"/>
                      <a:pt x="23952" y="14207"/>
                    </a:cubicBezTo>
                    <a:cubicBezTo>
                      <a:pt x="24135" y="12991"/>
                      <a:pt x="24287" y="11745"/>
                      <a:pt x="24469" y="10438"/>
                    </a:cubicBezTo>
                    <a:cubicBezTo>
                      <a:pt x="24773" y="8310"/>
                      <a:pt x="24682" y="6608"/>
                      <a:pt x="24165" y="5331"/>
                    </a:cubicBezTo>
                    <a:cubicBezTo>
                      <a:pt x="24013" y="4997"/>
                      <a:pt x="23861" y="4723"/>
                      <a:pt x="23679" y="4480"/>
                    </a:cubicBezTo>
                    <a:cubicBezTo>
                      <a:pt x="23405" y="4055"/>
                      <a:pt x="23071" y="3751"/>
                      <a:pt x="22676" y="3507"/>
                    </a:cubicBezTo>
                    <a:cubicBezTo>
                      <a:pt x="22493" y="3386"/>
                      <a:pt x="22311" y="3325"/>
                      <a:pt x="22129" y="3234"/>
                    </a:cubicBezTo>
                    <a:lnTo>
                      <a:pt x="22068" y="3234"/>
                    </a:lnTo>
                    <a:cubicBezTo>
                      <a:pt x="21703" y="3082"/>
                      <a:pt x="21338" y="2930"/>
                      <a:pt x="21034" y="2747"/>
                    </a:cubicBezTo>
                    <a:cubicBezTo>
                      <a:pt x="20974" y="2717"/>
                      <a:pt x="20913" y="2687"/>
                      <a:pt x="20852" y="2656"/>
                    </a:cubicBezTo>
                    <a:cubicBezTo>
                      <a:pt x="20670" y="2565"/>
                      <a:pt x="20518" y="2474"/>
                      <a:pt x="20366" y="2352"/>
                    </a:cubicBezTo>
                    <a:cubicBezTo>
                      <a:pt x="20183" y="2231"/>
                      <a:pt x="20001" y="2140"/>
                      <a:pt x="19849" y="2018"/>
                    </a:cubicBezTo>
                    <a:cubicBezTo>
                      <a:pt x="19849" y="1988"/>
                      <a:pt x="19819" y="1988"/>
                      <a:pt x="19788" y="1957"/>
                    </a:cubicBezTo>
                    <a:cubicBezTo>
                      <a:pt x="19758" y="1927"/>
                      <a:pt x="19697" y="1896"/>
                      <a:pt x="19667" y="1866"/>
                    </a:cubicBezTo>
                    <a:cubicBezTo>
                      <a:pt x="19241" y="1501"/>
                      <a:pt x="18937" y="1197"/>
                      <a:pt x="18785" y="1045"/>
                    </a:cubicBezTo>
                    <a:cubicBezTo>
                      <a:pt x="18724" y="985"/>
                      <a:pt x="18664" y="954"/>
                      <a:pt x="18572" y="924"/>
                    </a:cubicBezTo>
                    <a:lnTo>
                      <a:pt x="14043" y="12"/>
                    </a:lnTo>
                    <a:cubicBezTo>
                      <a:pt x="14013" y="4"/>
                      <a:pt x="13983" y="0"/>
                      <a:pt x="1395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3;p59">
                <a:extLst>
                  <a:ext uri="{FF2B5EF4-FFF2-40B4-BE49-F238E27FC236}">
                    <a16:creationId xmlns:a16="http://schemas.microsoft.com/office/drawing/2014/main" id="{71B437B2-48AF-4A57-9981-B0F79F03F2A8}"/>
                  </a:ext>
                </a:extLst>
              </p:cNvPr>
              <p:cNvSpPr/>
              <p:nvPr/>
            </p:nvSpPr>
            <p:spPr>
              <a:xfrm>
                <a:off x="4355461" y="3945666"/>
                <a:ext cx="198808" cy="190218"/>
              </a:xfrm>
              <a:custGeom>
                <a:avLst/>
                <a:gdLst/>
                <a:ahLst/>
                <a:cxnLst/>
                <a:rect l="l" t="t" r="r" b="b"/>
                <a:pathLst>
                  <a:path w="5624" h="5381" extrusionOk="0">
                    <a:moveTo>
                      <a:pt x="0" y="1"/>
                    </a:moveTo>
                    <a:lnTo>
                      <a:pt x="1854" y="5381"/>
                    </a:lnTo>
                    <a:lnTo>
                      <a:pt x="5623" y="5168"/>
                    </a:lnTo>
                    <a:lnTo>
                      <a:pt x="4742" y="183"/>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4;p59">
                <a:extLst>
                  <a:ext uri="{FF2B5EF4-FFF2-40B4-BE49-F238E27FC236}">
                    <a16:creationId xmlns:a16="http://schemas.microsoft.com/office/drawing/2014/main" id="{B2F84028-E564-4252-BFDD-DA5CAE2E5E2C}"/>
                  </a:ext>
                </a:extLst>
              </p:cNvPr>
              <p:cNvSpPr/>
              <p:nvPr/>
            </p:nvSpPr>
            <p:spPr>
              <a:xfrm>
                <a:off x="4102956" y="4101206"/>
                <a:ext cx="491082" cy="234547"/>
              </a:xfrm>
              <a:custGeom>
                <a:avLst/>
                <a:gdLst/>
                <a:ahLst/>
                <a:cxnLst/>
                <a:rect l="l" t="t" r="r" b="b"/>
                <a:pathLst>
                  <a:path w="13892" h="6635" extrusionOk="0">
                    <a:moveTo>
                      <a:pt x="9093" y="1"/>
                    </a:moveTo>
                    <a:cubicBezTo>
                      <a:pt x="8939" y="1"/>
                      <a:pt x="8795" y="38"/>
                      <a:pt x="8663" y="130"/>
                    </a:cubicBezTo>
                    <a:cubicBezTo>
                      <a:pt x="8663" y="130"/>
                      <a:pt x="8298" y="403"/>
                      <a:pt x="7204" y="1346"/>
                    </a:cubicBezTo>
                    <a:cubicBezTo>
                      <a:pt x="6140" y="2318"/>
                      <a:pt x="4316" y="2926"/>
                      <a:pt x="2766" y="3564"/>
                    </a:cubicBezTo>
                    <a:cubicBezTo>
                      <a:pt x="760" y="4385"/>
                      <a:pt x="183" y="5206"/>
                      <a:pt x="91" y="5783"/>
                    </a:cubicBezTo>
                    <a:cubicBezTo>
                      <a:pt x="0" y="6239"/>
                      <a:pt x="183" y="6513"/>
                      <a:pt x="183" y="6513"/>
                    </a:cubicBezTo>
                    <a:lnTo>
                      <a:pt x="13617" y="6634"/>
                    </a:lnTo>
                    <a:cubicBezTo>
                      <a:pt x="13709" y="6452"/>
                      <a:pt x="13769" y="6209"/>
                      <a:pt x="13800" y="5874"/>
                    </a:cubicBezTo>
                    <a:cubicBezTo>
                      <a:pt x="13891" y="4750"/>
                      <a:pt x="13557" y="2926"/>
                      <a:pt x="13374" y="1801"/>
                    </a:cubicBezTo>
                    <a:cubicBezTo>
                      <a:pt x="13374" y="1650"/>
                      <a:pt x="13344" y="1528"/>
                      <a:pt x="13344" y="1406"/>
                    </a:cubicBezTo>
                    <a:cubicBezTo>
                      <a:pt x="13314" y="1224"/>
                      <a:pt x="13283" y="1072"/>
                      <a:pt x="13283" y="950"/>
                    </a:cubicBezTo>
                    <a:cubicBezTo>
                      <a:pt x="13306" y="238"/>
                      <a:pt x="12825" y="151"/>
                      <a:pt x="12589" y="151"/>
                    </a:cubicBezTo>
                    <a:cubicBezTo>
                      <a:pt x="12513" y="151"/>
                      <a:pt x="12462" y="160"/>
                      <a:pt x="12462" y="160"/>
                    </a:cubicBezTo>
                    <a:cubicBezTo>
                      <a:pt x="12105" y="509"/>
                      <a:pt x="11738" y="630"/>
                      <a:pt x="11374" y="630"/>
                    </a:cubicBezTo>
                    <a:cubicBezTo>
                      <a:pt x="10544" y="630"/>
                      <a:pt x="9731" y="1"/>
                      <a:pt x="909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5;p59">
                <a:extLst>
                  <a:ext uri="{FF2B5EF4-FFF2-40B4-BE49-F238E27FC236}">
                    <a16:creationId xmlns:a16="http://schemas.microsoft.com/office/drawing/2014/main" id="{BD7B6079-F05D-4235-ADBF-F83EA9DA5E17}"/>
                  </a:ext>
                </a:extLst>
              </p:cNvPr>
              <p:cNvSpPr/>
              <p:nvPr/>
            </p:nvSpPr>
            <p:spPr>
              <a:xfrm>
                <a:off x="4163121" y="3125899"/>
                <a:ext cx="696289" cy="911146"/>
              </a:xfrm>
              <a:custGeom>
                <a:avLst/>
                <a:gdLst/>
                <a:ahLst/>
                <a:cxnLst/>
                <a:rect l="l" t="t" r="r" b="b"/>
                <a:pathLst>
                  <a:path w="19697" h="25775" extrusionOk="0">
                    <a:moveTo>
                      <a:pt x="10539" y="0"/>
                    </a:moveTo>
                    <a:cubicBezTo>
                      <a:pt x="7112" y="0"/>
                      <a:pt x="1144" y="536"/>
                      <a:pt x="669" y="4224"/>
                    </a:cubicBezTo>
                    <a:cubicBezTo>
                      <a:pt x="0" y="9422"/>
                      <a:pt x="6049" y="25410"/>
                      <a:pt x="6049" y="25410"/>
                    </a:cubicBezTo>
                    <a:lnTo>
                      <a:pt x="10669" y="25774"/>
                    </a:lnTo>
                    <a:lnTo>
                      <a:pt x="10578" y="17020"/>
                    </a:lnTo>
                    <a:cubicBezTo>
                      <a:pt x="10457" y="12127"/>
                      <a:pt x="10578" y="9452"/>
                      <a:pt x="9393" y="7020"/>
                    </a:cubicBezTo>
                    <a:lnTo>
                      <a:pt x="9393" y="7020"/>
                    </a:lnTo>
                    <a:lnTo>
                      <a:pt x="19028" y="7963"/>
                    </a:lnTo>
                    <a:cubicBezTo>
                      <a:pt x="19028" y="7963"/>
                      <a:pt x="19697" y="1944"/>
                      <a:pt x="12919" y="90"/>
                    </a:cubicBezTo>
                    <a:cubicBezTo>
                      <a:pt x="12919" y="90"/>
                      <a:pt x="11942" y="0"/>
                      <a:pt x="105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6;p59">
                <a:extLst>
                  <a:ext uri="{FF2B5EF4-FFF2-40B4-BE49-F238E27FC236}">
                    <a16:creationId xmlns:a16="http://schemas.microsoft.com/office/drawing/2014/main" id="{BF1D03B5-A704-4906-8103-5EC96C470AB8}"/>
                  </a:ext>
                </a:extLst>
              </p:cNvPr>
              <p:cNvSpPr/>
              <p:nvPr/>
            </p:nvSpPr>
            <p:spPr>
              <a:xfrm>
                <a:off x="3583982" y="3625465"/>
                <a:ext cx="223518" cy="236421"/>
              </a:xfrm>
              <a:custGeom>
                <a:avLst/>
                <a:gdLst/>
                <a:ahLst/>
                <a:cxnLst/>
                <a:rect l="l" t="t" r="r" b="b"/>
                <a:pathLst>
                  <a:path w="6323" h="6688" extrusionOk="0">
                    <a:moveTo>
                      <a:pt x="3891" y="1"/>
                    </a:moveTo>
                    <a:lnTo>
                      <a:pt x="0" y="3831"/>
                    </a:lnTo>
                    <a:lnTo>
                      <a:pt x="2432" y="6688"/>
                    </a:lnTo>
                    <a:lnTo>
                      <a:pt x="6322" y="3800"/>
                    </a:lnTo>
                    <a:lnTo>
                      <a:pt x="389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7;p59">
                <a:extLst>
                  <a:ext uri="{FF2B5EF4-FFF2-40B4-BE49-F238E27FC236}">
                    <a16:creationId xmlns:a16="http://schemas.microsoft.com/office/drawing/2014/main" id="{C23B131B-0BAE-4730-831A-1DC9BECC7654}"/>
                  </a:ext>
                </a:extLst>
              </p:cNvPr>
              <p:cNvSpPr/>
              <p:nvPr/>
            </p:nvSpPr>
            <p:spPr>
              <a:xfrm>
                <a:off x="3630185" y="3075808"/>
                <a:ext cx="1613904" cy="740971"/>
              </a:xfrm>
              <a:custGeom>
                <a:avLst/>
                <a:gdLst/>
                <a:ahLst/>
                <a:cxnLst/>
                <a:rect l="l" t="t" r="r" b="b"/>
                <a:pathLst>
                  <a:path w="45655" h="20961" extrusionOk="0">
                    <a:moveTo>
                      <a:pt x="21958" y="0"/>
                    </a:moveTo>
                    <a:cubicBezTo>
                      <a:pt x="21803" y="0"/>
                      <a:pt x="21657" y="6"/>
                      <a:pt x="21520" y="18"/>
                    </a:cubicBezTo>
                    <a:cubicBezTo>
                      <a:pt x="16201" y="474"/>
                      <a:pt x="0" y="17495"/>
                      <a:pt x="0" y="17495"/>
                    </a:cubicBezTo>
                    <a:lnTo>
                      <a:pt x="3252" y="20960"/>
                    </a:lnTo>
                    <a:cubicBezTo>
                      <a:pt x="3252" y="20960"/>
                      <a:pt x="6991" y="18924"/>
                      <a:pt x="11611" y="16553"/>
                    </a:cubicBezTo>
                    <a:cubicBezTo>
                      <a:pt x="16201" y="14182"/>
                      <a:pt x="20700" y="11143"/>
                      <a:pt x="22918" y="8559"/>
                    </a:cubicBezTo>
                    <a:cubicBezTo>
                      <a:pt x="22918" y="8559"/>
                      <a:pt x="32736" y="16158"/>
                      <a:pt x="39059" y="16492"/>
                    </a:cubicBezTo>
                    <a:cubicBezTo>
                      <a:pt x="39187" y="16499"/>
                      <a:pt x="39313" y="16503"/>
                      <a:pt x="39437" y="16503"/>
                    </a:cubicBezTo>
                    <a:cubicBezTo>
                      <a:pt x="41884" y="16503"/>
                      <a:pt x="43359" y="15100"/>
                      <a:pt x="44256" y="13422"/>
                    </a:cubicBezTo>
                    <a:cubicBezTo>
                      <a:pt x="44408" y="13179"/>
                      <a:pt x="44530" y="12905"/>
                      <a:pt x="44651" y="12632"/>
                    </a:cubicBezTo>
                    <a:cubicBezTo>
                      <a:pt x="45563" y="10474"/>
                      <a:pt x="45654" y="8225"/>
                      <a:pt x="45654" y="8225"/>
                    </a:cubicBezTo>
                    <a:cubicBezTo>
                      <a:pt x="45654" y="8225"/>
                      <a:pt x="27821" y="0"/>
                      <a:pt x="219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8;p59">
                <a:extLst>
                  <a:ext uri="{FF2B5EF4-FFF2-40B4-BE49-F238E27FC236}">
                    <a16:creationId xmlns:a16="http://schemas.microsoft.com/office/drawing/2014/main" id="{EF515A3C-AD61-4833-9ABD-7C45738EB5C1}"/>
                  </a:ext>
                </a:extLst>
              </p:cNvPr>
              <p:cNvSpPr/>
              <p:nvPr/>
            </p:nvSpPr>
            <p:spPr>
              <a:xfrm>
                <a:off x="5372975" y="2648780"/>
                <a:ext cx="270816" cy="527104"/>
              </a:xfrm>
              <a:custGeom>
                <a:avLst/>
                <a:gdLst/>
                <a:ahLst/>
                <a:cxnLst/>
                <a:rect l="l" t="t" r="r" b="b"/>
                <a:pathLst>
                  <a:path w="7661" h="14911" extrusionOk="0">
                    <a:moveTo>
                      <a:pt x="5472" y="0"/>
                    </a:moveTo>
                    <a:lnTo>
                      <a:pt x="1" y="1003"/>
                    </a:lnTo>
                    <a:cubicBezTo>
                      <a:pt x="1" y="1003"/>
                      <a:pt x="123" y="6171"/>
                      <a:pt x="1278" y="11277"/>
                    </a:cubicBezTo>
                    <a:cubicBezTo>
                      <a:pt x="1817" y="13744"/>
                      <a:pt x="2822" y="14911"/>
                      <a:pt x="3899" y="14911"/>
                    </a:cubicBezTo>
                    <a:cubicBezTo>
                      <a:pt x="4401" y="14911"/>
                      <a:pt x="4919" y="14657"/>
                      <a:pt x="5411" y="14165"/>
                    </a:cubicBezTo>
                    <a:cubicBezTo>
                      <a:pt x="7661" y="11885"/>
                      <a:pt x="5472" y="1"/>
                      <a:pt x="54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9;p59">
                <a:extLst>
                  <a:ext uri="{FF2B5EF4-FFF2-40B4-BE49-F238E27FC236}">
                    <a16:creationId xmlns:a16="http://schemas.microsoft.com/office/drawing/2014/main" id="{1A4E0439-2BDE-43C8-A91D-EAF2BCD9033B}"/>
                  </a:ext>
                </a:extLst>
              </p:cNvPr>
              <p:cNvSpPr/>
              <p:nvPr/>
            </p:nvSpPr>
            <p:spPr>
              <a:xfrm>
                <a:off x="5053871" y="3000265"/>
                <a:ext cx="553404" cy="204535"/>
              </a:xfrm>
              <a:custGeom>
                <a:avLst/>
                <a:gdLst/>
                <a:ahLst/>
                <a:cxnLst/>
                <a:rect l="l" t="t" r="r" b="b"/>
                <a:pathLst>
                  <a:path w="15655" h="5786" extrusionOk="0">
                    <a:moveTo>
                      <a:pt x="11666" y="0"/>
                    </a:moveTo>
                    <a:cubicBezTo>
                      <a:pt x="10010" y="0"/>
                      <a:pt x="8163" y="333"/>
                      <a:pt x="6779" y="605"/>
                    </a:cubicBezTo>
                    <a:cubicBezTo>
                      <a:pt x="5593" y="848"/>
                      <a:pt x="2949" y="969"/>
                      <a:pt x="760" y="1152"/>
                    </a:cubicBezTo>
                    <a:cubicBezTo>
                      <a:pt x="92" y="2185"/>
                      <a:pt x="0" y="3583"/>
                      <a:pt x="456" y="4708"/>
                    </a:cubicBezTo>
                    <a:cubicBezTo>
                      <a:pt x="2648" y="5190"/>
                      <a:pt x="6481" y="5786"/>
                      <a:pt x="9596" y="5786"/>
                    </a:cubicBezTo>
                    <a:cubicBezTo>
                      <a:pt x="10412" y="5786"/>
                      <a:pt x="11179" y="5745"/>
                      <a:pt x="11855" y="5650"/>
                    </a:cubicBezTo>
                    <a:cubicBezTo>
                      <a:pt x="13192" y="5468"/>
                      <a:pt x="14043" y="4799"/>
                      <a:pt x="14560" y="4070"/>
                    </a:cubicBezTo>
                    <a:cubicBezTo>
                      <a:pt x="15654" y="2489"/>
                      <a:pt x="14682" y="270"/>
                      <a:pt x="12767" y="57"/>
                    </a:cubicBezTo>
                    <a:cubicBezTo>
                      <a:pt x="12415" y="18"/>
                      <a:pt x="12045" y="0"/>
                      <a:pt x="1166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70;p59">
                <a:extLst>
                  <a:ext uri="{FF2B5EF4-FFF2-40B4-BE49-F238E27FC236}">
                    <a16:creationId xmlns:a16="http://schemas.microsoft.com/office/drawing/2014/main" id="{4A9C9110-54D5-45A5-819E-F33FFA227C79}"/>
                  </a:ext>
                </a:extLst>
              </p:cNvPr>
              <p:cNvSpPr/>
              <p:nvPr/>
            </p:nvSpPr>
            <p:spPr>
              <a:xfrm>
                <a:off x="4946407" y="3021581"/>
                <a:ext cx="166605" cy="54863"/>
              </a:xfrm>
              <a:custGeom>
                <a:avLst/>
                <a:gdLst/>
                <a:ahLst/>
                <a:cxnLst/>
                <a:rect l="l" t="t" r="r" b="b"/>
                <a:pathLst>
                  <a:path w="4713" h="1552" extrusionOk="0">
                    <a:moveTo>
                      <a:pt x="2754" y="0"/>
                    </a:moveTo>
                    <a:cubicBezTo>
                      <a:pt x="1988" y="0"/>
                      <a:pt x="1219" y="94"/>
                      <a:pt x="913" y="427"/>
                    </a:cubicBezTo>
                    <a:cubicBezTo>
                      <a:pt x="183" y="1157"/>
                      <a:pt x="1" y="1552"/>
                      <a:pt x="1" y="1552"/>
                    </a:cubicBezTo>
                    <a:lnTo>
                      <a:pt x="4712" y="154"/>
                    </a:lnTo>
                    <a:cubicBezTo>
                      <a:pt x="4712" y="154"/>
                      <a:pt x="3735" y="0"/>
                      <a:pt x="27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71;p59">
                <a:extLst>
                  <a:ext uri="{FF2B5EF4-FFF2-40B4-BE49-F238E27FC236}">
                    <a16:creationId xmlns:a16="http://schemas.microsoft.com/office/drawing/2014/main" id="{88503092-444F-4553-A03C-2E9D05B1D878}"/>
                  </a:ext>
                </a:extLst>
              </p:cNvPr>
              <p:cNvSpPr/>
              <p:nvPr/>
            </p:nvSpPr>
            <p:spPr>
              <a:xfrm>
                <a:off x="4844351" y="3024233"/>
                <a:ext cx="356752" cy="206550"/>
              </a:xfrm>
              <a:custGeom>
                <a:avLst/>
                <a:gdLst/>
                <a:ahLst/>
                <a:cxnLst/>
                <a:rect l="l" t="t" r="r" b="b"/>
                <a:pathLst>
                  <a:path w="10092" h="5843" extrusionOk="0">
                    <a:moveTo>
                      <a:pt x="7200" y="0"/>
                    </a:moveTo>
                    <a:cubicBezTo>
                      <a:pt x="7100" y="0"/>
                      <a:pt x="7000" y="6"/>
                      <a:pt x="6900" y="18"/>
                    </a:cubicBezTo>
                    <a:cubicBezTo>
                      <a:pt x="5897" y="109"/>
                      <a:pt x="4438" y="322"/>
                      <a:pt x="3283" y="778"/>
                    </a:cubicBezTo>
                    <a:cubicBezTo>
                      <a:pt x="1490" y="1477"/>
                      <a:pt x="0" y="3209"/>
                      <a:pt x="335" y="3696"/>
                    </a:cubicBezTo>
                    <a:cubicBezTo>
                      <a:pt x="371" y="3745"/>
                      <a:pt x="417" y="3767"/>
                      <a:pt x="471" y="3767"/>
                    </a:cubicBezTo>
                    <a:cubicBezTo>
                      <a:pt x="922" y="3767"/>
                      <a:pt x="1956" y="2261"/>
                      <a:pt x="2797" y="2206"/>
                    </a:cubicBezTo>
                    <a:lnTo>
                      <a:pt x="2797" y="2206"/>
                    </a:lnTo>
                    <a:cubicBezTo>
                      <a:pt x="2797" y="2206"/>
                      <a:pt x="183" y="3908"/>
                      <a:pt x="335" y="4577"/>
                    </a:cubicBezTo>
                    <a:cubicBezTo>
                      <a:pt x="353" y="4689"/>
                      <a:pt x="407" y="4736"/>
                      <a:pt x="489" y="4736"/>
                    </a:cubicBezTo>
                    <a:cubicBezTo>
                      <a:pt x="944" y="4736"/>
                      <a:pt x="2255" y="3273"/>
                      <a:pt x="3131" y="3118"/>
                    </a:cubicBezTo>
                    <a:lnTo>
                      <a:pt x="3131" y="3118"/>
                    </a:lnTo>
                    <a:cubicBezTo>
                      <a:pt x="3131" y="3118"/>
                      <a:pt x="730" y="4851"/>
                      <a:pt x="1003" y="5185"/>
                    </a:cubicBezTo>
                    <a:cubicBezTo>
                      <a:pt x="1066" y="5267"/>
                      <a:pt x="1142" y="5301"/>
                      <a:pt x="1230" y="5301"/>
                    </a:cubicBezTo>
                    <a:cubicBezTo>
                      <a:pt x="1699" y="5301"/>
                      <a:pt x="2509" y="4315"/>
                      <a:pt x="3405" y="4212"/>
                    </a:cubicBezTo>
                    <a:lnTo>
                      <a:pt x="3405" y="4212"/>
                    </a:lnTo>
                    <a:cubicBezTo>
                      <a:pt x="3404" y="4212"/>
                      <a:pt x="1672" y="5276"/>
                      <a:pt x="1854" y="5763"/>
                    </a:cubicBezTo>
                    <a:cubicBezTo>
                      <a:pt x="1879" y="5818"/>
                      <a:pt x="1929" y="5843"/>
                      <a:pt x="2002" y="5843"/>
                    </a:cubicBezTo>
                    <a:cubicBezTo>
                      <a:pt x="2528" y="5843"/>
                      <a:pt x="4206" y="4534"/>
                      <a:pt x="5296" y="4534"/>
                    </a:cubicBezTo>
                    <a:cubicBezTo>
                      <a:pt x="5356" y="4534"/>
                      <a:pt x="5415" y="4538"/>
                      <a:pt x="5471" y="4547"/>
                    </a:cubicBezTo>
                    <a:cubicBezTo>
                      <a:pt x="6121" y="4644"/>
                      <a:pt x="6710" y="4776"/>
                      <a:pt x="7252" y="4776"/>
                    </a:cubicBezTo>
                    <a:cubicBezTo>
                      <a:pt x="7724" y="4776"/>
                      <a:pt x="8161" y="4676"/>
                      <a:pt x="8572" y="4364"/>
                    </a:cubicBezTo>
                    <a:cubicBezTo>
                      <a:pt x="9241" y="3878"/>
                      <a:pt x="10092" y="2662"/>
                      <a:pt x="9423" y="1355"/>
                    </a:cubicBezTo>
                    <a:cubicBezTo>
                      <a:pt x="9011" y="504"/>
                      <a:pt x="8128" y="0"/>
                      <a:pt x="720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72;p59">
                <a:extLst>
                  <a:ext uri="{FF2B5EF4-FFF2-40B4-BE49-F238E27FC236}">
                    <a16:creationId xmlns:a16="http://schemas.microsoft.com/office/drawing/2014/main" id="{D1AFFD6A-5863-46AA-9115-6FE4D8CE9C29}"/>
                  </a:ext>
                </a:extLst>
              </p:cNvPr>
              <p:cNvSpPr/>
              <p:nvPr/>
            </p:nvSpPr>
            <p:spPr>
              <a:xfrm>
                <a:off x="5406310" y="2422045"/>
                <a:ext cx="152606" cy="154267"/>
              </a:xfrm>
              <a:custGeom>
                <a:avLst/>
                <a:gdLst/>
                <a:ahLst/>
                <a:cxnLst/>
                <a:rect l="l" t="t" r="r" b="b"/>
                <a:pathLst>
                  <a:path w="4317" h="4364" extrusionOk="0">
                    <a:moveTo>
                      <a:pt x="3009" y="1"/>
                    </a:moveTo>
                    <a:cubicBezTo>
                      <a:pt x="2462" y="335"/>
                      <a:pt x="1976" y="730"/>
                      <a:pt x="1550" y="1186"/>
                    </a:cubicBezTo>
                    <a:cubicBezTo>
                      <a:pt x="1064" y="1673"/>
                      <a:pt x="608" y="2220"/>
                      <a:pt x="335" y="2888"/>
                    </a:cubicBezTo>
                    <a:cubicBezTo>
                      <a:pt x="183" y="3284"/>
                      <a:pt x="0" y="3861"/>
                      <a:pt x="395" y="4195"/>
                    </a:cubicBezTo>
                    <a:cubicBezTo>
                      <a:pt x="530" y="4318"/>
                      <a:pt x="701" y="4363"/>
                      <a:pt x="883" y="4363"/>
                    </a:cubicBezTo>
                    <a:cubicBezTo>
                      <a:pt x="1197" y="4363"/>
                      <a:pt x="1544" y="4231"/>
                      <a:pt x="1794" y="4135"/>
                    </a:cubicBezTo>
                    <a:cubicBezTo>
                      <a:pt x="2553" y="3891"/>
                      <a:pt x="3222" y="3496"/>
                      <a:pt x="3891" y="3071"/>
                    </a:cubicBezTo>
                    <a:cubicBezTo>
                      <a:pt x="4043" y="2980"/>
                      <a:pt x="4164" y="2888"/>
                      <a:pt x="4316" y="2797"/>
                    </a:cubicBezTo>
                    <a:cubicBezTo>
                      <a:pt x="4286" y="2706"/>
                      <a:pt x="4256" y="2615"/>
                      <a:pt x="4195" y="2524"/>
                    </a:cubicBezTo>
                    <a:cubicBezTo>
                      <a:pt x="3283" y="3132"/>
                      <a:pt x="2280" y="3770"/>
                      <a:pt x="1216" y="4013"/>
                    </a:cubicBezTo>
                    <a:cubicBezTo>
                      <a:pt x="1094" y="4043"/>
                      <a:pt x="973" y="4074"/>
                      <a:pt x="851" y="4074"/>
                    </a:cubicBezTo>
                    <a:cubicBezTo>
                      <a:pt x="365" y="3983"/>
                      <a:pt x="456" y="3588"/>
                      <a:pt x="517" y="3284"/>
                    </a:cubicBezTo>
                    <a:cubicBezTo>
                      <a:pt x="608" y="2980"/>
                      <a:pt x="760" y="2676"/>
                      <a:pt x="912" y="2402"/>
                    </a:cubicBezTo>
                    <a:cubicBezTo>
                      <a:pt x="1216" y="1946"/>
                      <a:pt x="1642" y="1490"/>
                      <a:pt x="2037" y="1125"/>
                    </a:cubicBezTo>
                    <a:cubicBezTo>
                      <a:pt x="2401" y="791"/>
                      <a:pt x="2766" y="518"/>
                      <a:pt x="3161" y="244"/>
                    </a:cubicBezTo>
                    <a:cubicBezTo>
                      <a:pt x="3101" y="153"/>
                      <a:pt x="3040" y="92"/>
                      <a:pt x="30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73;p59">
                <a:extLst>
                  <a:ext uri="{FF2B5EF4-FFF2-40B4-BE49-F238E27FC236}">
                    <a16:creationId xmlns:a16="http://schemas.microsoft.com/office/drawing/2014/main" id="{6665C79E-9AF2-4698-9FDB-0798D4A19B91}"/>
                  </a:ext>
                </a:extLst>
              </p:cNvPr>
              <p:cNvSpPr/>
              <p:nvPr/>
            </p:nvSpPr>
            <p:spPr>
              <a:xfrm>
                <a:off x="5146275" y="1953587"/>
                <a:ext cx="171942" cy="163352"/>
              </a:xfrm>
              <a:custGeom>
                <a:avLst/>
                <a:gdLst/>
                <a:ahLst/>
                <a:cxnLst/>
                <a:rect l="l" t="t" r="r" b="b"/>
                <a:pathLst>
                  <a:path w="4864" h="4621" extrusionOk="0">
                    <a:moveTo>
                      <a:pt x="2493" y="0"/>
                    </a:moveTo>
                    <a:cubicBezTo>
                      <a:pt x="0" y="61"/>
                      <a:pt x="548" y="3861"/>
                      <a:pt x="548" y="3861"/>
                    </a:cubicBezTo>
                    <a:cubicBezTo>
                      <a:pt x="548" y="3861"/>
                      <a:pt x="1308" y="4621"/>
                      <a:pt x="2271" y="4621"/>
                    </a:cubicBezTo>
                    <a:cubicBezTo>
                      <a:pt x="2479" y="4621"/>
                      <a:pt x="2697" y="4585"/>
                      <a:pt x="2918" y="4499"/>
                    </a:cubicBezTo>
                    <a:cubicBezTo>
                      <a:pt x="4165" y="4043"/>
                      <a:pt x="2493" y="2615"/>
                      <a:pt x="2493" y="2614"/>
                    </a:cubicBezTo>
                    <a:lnTo>
                      <a:pt x="2493" y="2614"/>
                    </a:lnTo>
                    <a:cubicBezTo>
                      <a:pt x="2493" y="2614"/>
                      <a:pt x="2753" y="2684"/>
                      <a:pt x="3082" y="2684"/>
                    </a:cubicBezTo>
                    <a:cubicBezTo>
                      <a:pt x="3507" y="2684"/>
                      <a:pt x="4046" y="2568"/>
                      <a:pt x="4286" y="2037"/>
                    </a:cubicBezTo>
                    <a:cubicBezTo>
                      <a:pt x="4864" y="669"/>
                      <a:pt x="2493" y="0"/>
                      <a:pt x="24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74;p59">
                <a:extLst>
                  <a:ext uri="{FF2B5EF4-FFF2-40B4-BE49-F238E27FC236}">
                    <a16:creationId xmlns:a16="http://schemas.microsoft.com/office/drawing/2014/main" id="{9E9DBE41-5000-4C0A-9C18-5CA1C81BFFAC}"/>
                  </a:ext>
                </a:extLst>
              </p:cNvPr>
              <p:cNvSpPr/>
              <p:nvPr/>
            </p:nvSpPr>
            <p:spPr>
              <a:xfrm>
                <a:off x="4815329" y="1713653"/>
                <a:ext cx="508262" cy="361595"/>
              </a:xfrm>
              <a:custGeom>
                <a:avLst/>
                <a:gdLst/>
                <a:ahLst/>
                <a:cxnLst/>
                <a:rect l="l" t="t" r="r" b="b"/>
                <a:pathLst>
                  <a:path w="14378" h="10229" extrusionOk="0">
                    <a:moveTo>
                      <a:pt x="10208" y="0"/>
                    </a:moveTo>
                    <a:cubicBezTo>
                      <a:pt x="9201" y="0"/>
                      <a:pt x="8603" y="955"/>
                      <a:pt x="8603" y="955"/>
                    </a:cubicBezTo>
                    <a:cubicBezTo>
                      <a:pt x="8603" y="955"/>
                      <a:pt x="8012" y="222"/>
                      <a:pt x="6999" y="222"/>
                    </a:cubicBezTo>
                    <a:cubicBezTo>
                      <a:pt x="6774" y="222"/>
                      <a:pt x="6527" y="258"/>
                      <a:pt x="6262" y="347"/>
                    </a:cubicBezTo>
                    <a:cubicBezTo>
                      <a:pt x="5168" y="712"/>
                      <a:pt x="4985" y="1411"/>
                      <a:pt x="4985" y="1411"/>
                    </a:cubicBezTo>
                    <a:cubicBezTo>
                      <a:pt x="4985" y="1411"/>
                      <a:pt x="3610" y="422"/>
                      <a:pt x="2344" y="422"/>
                    </a:cubicBezTo>
                    <a:cubicBezTo>
                      <a:pt x="1767" y="422"/>
                      <a:pt x="1212" y="628"/>
                      <a:pt x="821" y="1228"/>
                    </a:cubicBezTo>
                    <a:cubicBezTo>
                      <a:pt x="61" y="2414"/>
                      <a:pt x="1612" y="4420"/>
                      <a:pt x="1612" y="4420"/>
                    </a:cubicBezTo>
                    <a:cubicBezTo>
                      <a:pt x="1612" y="4420"/>
                      <a:pt x="1" y="4541"/>
                      <a:pt x="153" y="6152"/>
                    </a:cubicBezTo>
                    <a:cubicBezTo>
                      <a:pt x="305" y="7824"/>
                      <a:pt x="2371" y="8371"/>
                      <a:pt x="2371" y="8371"/>
                    </a:cubicBezTo>
                    <a:cubicBezTo>
                      <a:pt x="2371" y="8371"/>
                      <a:pt x="2168" y="10229"/>
                      <a:pt x="3832" y="10229"/>
                    </a:cubicBezTo>
                    <a:cubicBezTo>
                      <a:pt x="3871" y="10229"/>
                      <a:pt x="3911" y="10228"/>
                      <a:pt x="3952" y="10225"/>
                    </a:cubicBezTo>
                    <a:cubicBezTo>
                      <a:pt x="4651" y="10196"/>
                      <a:pt x="10003" y="6739"/>
                      <a:pt x="12298" y="6739"/>
                    </a:cubicBezTo>
                    <a:cubicBezTo>
                      <a:pt x="12400" y="6739"/>
                      <a:pt x="12495" y="6746"/>
                      <a:pt x="12584" y="6760"/>
                    </a:cubicBezTo>
                    <a:cubicBezTo>
                      <a:pt x="12584" y="6760"/>
                      <a:pt x="14378" y="4541"/>
                      <a:pt x="13739" y="3447"/>
                    </a:cubicBezTo>
                    <a:cubicBezTo>
                      <a:pt x="13276" y="2631"/>
                      <a:pt x="12429" y="2519"/>
                      <a:pt x="11999" y="2519"/>
                    </a:cubicBezTo>
                    <a:cubicBezTo>
                      <a:pt x="11836" y="2519"/>
                      <a:pt x="11733" y="2535"/>
                      <a:pt x="11733" y="2535"/>
                    </a:cubicBezTo>
                    <a:cubicBezTo>
                      <a:pt x="11733" y="2535"/>
                      <a:pt x="12311" y="894"/>
                      <a:pt x="11125" y="256"/>
                    </a:cubicBezTo>
                    <a:cubicBezTo>
                      <a:pt x="10792" y="72"/>
                      <a:pt x="10484" y="0"/>
                      <a:pt x="1020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75;p59">
                <a:extLst>
                  <a:ext uri="{FF2B5EF4-FFF2-40B4-BE49-F238E27FC236}">
                    <a16:creationId xmlns:a16="http://schemas.microsoft.com/office/drawing/2014/main" id="{A12A714A-79FE-4A08-A478-C3873CDDBA6C}"/>
                  </a:ext>
                </a:extLst>
              </p:cNvPr>
              <p:cNvSpPr/>
              <p:nvPr/>
            </p:nvSpPr>
            <p:spPr>
              <a:xfrm>
                <a:off x="4405940" y="3063542"/>
                <a:ext cx="650122" cy="218569"/>
              </a:xfrm>
              <a:custGeom>
                <a:avLst/>
                <a:gdLst/>
                <a:ahLst/>
                <a:cxnLst/>
                <a:rect l="l" t="t" r="r" b="b"/>
                <a:pathLst>
                  <a:path w="18391" h="6183" extrusionOk="0">
                    <a:moveTo>
                      <a:pt x="578" y="0"/>
                    </a:moveTo>
                    <a:cubicBezTo>
                      <a:pt x="548" y="0"/>
                      <a:pt x="487" y="0"/>
                      <a:pt x="487" y="61"/>
                    </a:cubicBezTo>
                    <a:lnTo>
                      <a:pt x="1" y="2219"/>
                    </a:lnTo>
                    <a:cubicBezTo>
                      <a:pt x="1" y="2280"/>
                      <a:pt x="31" y="2310"/>
                      <a:pt x="92" y="2340"/>
                    </a:cubicBezTo>
                    <a:lnTo>
                      <a:pt x="17813" y="6170"/>
                    </a:lnTo>
                    <a:cubicBezTo>
                      <a:pt x="17829" y="6178"/>
                      <a:pt x="17843" y="6182"/>
                      <a:pt x="17856" y="6182"/>
                    </a:cubicBezTo>
                    <a:cubicBezTo>
                      <a:pt x="17890" y="6182"/>
                      <a:pt x="17912" y="6154"/>
                      <a:pt x="17934" y="6110"/>
                    </a:cubicBezTo>
                    <a:lnTo>
                      <a:pt x="18390" y="3951"/>
                    </a:lnTo>
                    <a:cubicBezTo>
                      <a:pt x="18390" y="3891"/>
                      <a:pt x="18360" y="3860"/>
                      <a:pt x="18329" y="3830"/>
                    </a:cubicBezTo>
                    <a:lnTo>
                      <a:pt x="57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6;p59">
                <a:extLst>
                  <a:ext uri="{FF2B5EF4-FFF2-40B4-BE49-F238E27FC236}">
                    <a16:creationId xmlns:a16="http://schemas.microsoft.com/office/drawing/2014/main" id="{6F7AC552-A5CA-44E9-A25B-1DEB58ADD3C3}"/>
                  </a:ext>
                </a:extLst>
              </p:cNvPr>
              <p:cNvSpPr/>
              <p:nvPr/>
            </p:nvSpPr>
            <p:spPr>
              <a:xfrm>
                <a:off x="4273908" y="2565991"/>
                <a:ext cx="403909" cy="638315"/>
              </a:xfrm>
              <a:custGeom>
                <a:avLst/>
                <a:gdLst/>
                <a:ahLst/>
                <a:cxnLst/>
                <a:rect l="l" t="t" r="r" b="b"/>
                <a:pathLst>
                  <a:path w="11426" h="18057" extrusionOk="0">
                    <a:moveTo>
                      <a:pt x="1265" y="1"/>
                    </a:moveTo>
                    <a:cubicBezTo>
                      <a:pt x="567" y="1"/>
                      <a:pt x="1" y="580"/>
                      <a:pt x="28" y="1278"/>
                    </a:cubicBezTo>
                    <a:lnTo>
                      <a:pt x="666" y="14561"/>
                    </a:lnTo>
                    <a:cubicBezTo>
                      <a:pt x="696" y="15260"/>
                      <a:pt x="1183" y="15838"/>
                      <a:pt x="1851" y="15990"/>
                    </a:cubicBezTo>
                    <a:lnTo>
                      <a:pt x="11426" y="18057"/>
                    </a:lnTo>
                    <a:lnTo>
                      <a:pt x="11426" y="18057"/>
                    </a:lnTo>
                    <a:lnTo>
                      <a:pt x="10514" y="2889"/>
                    </a:lnTo>
                    <a:cubicBezTo>
                      <a:pt x="10484" y="2342"/>
                      <a:pt x="10089" y="1886"/>
                      <a:pt x="9541" y="1765"/>
                    </a:cubicBezTo>
                    <a:lnTo>
                      <a:pt x="1547" y="32"/>
                    </a:lnTo>
                    <a:cubicBezTo>
                      <a:pt x="1452" y="11"/>
                      <a:pt x="1357" y="1"/>
                      <a:pt x="126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7;p59">
                <a:extLst>
                  <a:ext uri="{FF2B5EF4-FFF2-40B4-BE49-F238E27FC236}">
                    <a16:creationId xmlns:a16="http://schemas.microsoft.com/office/drawing/2014/main" id="{C2ED3FEC-750F-4229-86DE-5CC1C8BC04AD}"/>
                  </a:ext>
                </a:extLst>
              </p:cNvPr>
              <p:cNvSpPr/>
              <p:nvPr/>
            </p:nvSpPr>
            <p:spPr>
              <a:xfrm>
                <a:off x="4611183" y="2628348"/>
                <a:ext cx="98874" cy="578114"/>
              </a:xfrm>
              <a:custGeom>
                <a:avLst/>
                <a:gdLst/>
                <a:ahLst/>
                <a:cxnLst/>
                <a:rect l="l" t="t" r="r" b="b"/>
                <a:pathLst>
                  <a:path w="2797" h="16354" extrusionOk="0">
                    <a:moveTo>
                      <a:pt x="0" y="1"/>
                    </a:moveTo>
                    <a:lnTo>
                      <a:pt x="0" y="1"/>
                    </a:lnTo>
                    <a:cubicBezTo>
                      <a:pt x="548" y="122"/>
                      <a:pt x="943" y="578"/>
                      <a:pt x="973" y="1125"/>
                    </a:cubicBezTo>
                    <a:lnTo>
                      <a:pt x="1885" y="16171"/>
                    </a:lnTo>
                    <a:lnTo>
                      <a:pt x="2797" y="16354"/>
                    </a:lnTo>
                    <a:lnTo>
                      <a:pt x="1885" y="1338"/>
                    </a:lnTo>
                    <a:cubicBezTo>
                      <a:pt x="1855" y="791"/>
                      <a:pt x="1459" y="305"/>
                      <a:pt x="912" y="183"/>
                    </a:cubicBez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8;p59">
                <a:extLst>
                  <a:ext uri="{FF2B5EF4-FFF2-40B4-BE49-F238E27FC236}">
                    <a16:creationId xmlns:a16="http://schemas.microsoft.com/office/drawing/2014/main" id="{07182853-513A-4AB3-8798-EB52E10E72C2}"/>
                  </a:ext>
                </a:extLst>
              </p:cNvPr>
              <p:cNvSpPr/>
              <p:nvPr/>
            </p:nvSpPr>
            <p:spPr>
              <a:xfrm>
                <a:off x="5280570" y="2293124"/>
                <a:ext cx="326705" cy="445445"/>
              </a:xfrm>
              <a:custGeom>
                <a:avLst/>
                <a:gdLst/>
                <a:ahLst/>
                <a:cxnLst/>
                <a:rect l="l" t="t" r="r" b="b"/>
                <a:pathLst>
                  <a:path w="9242" h="12601" extrusionOk="0">
                    <a:moveTo>
                      <a:pt x="3314" y="0"/>
                    </a:moveTo>
                    <a:cubicBezTo>
                      <a:pt x="1460" y="578"/>
                      <a:pt x="1" y="2280"/>
                      <a:pt x="62" y="5198"/>
                    </a:cubicBezTo>
                    <a:cubicBezTo>
                      <a:pt x="62" y="5867"/>
                      <a:pt x="183" y="6657"/>
                      <a:pt x="305" y="7417"/>
                    </a:cubicBezTo>
                    <a:cubicBezTo>
                      <a:pt x="335" y="7538"/>
                      <a:pt x="366" y="7630"/>
                      <a:pt x="366" y="7721"/>
                    </a:cubicBezTo>
                    <a:cubicBezTo>
                      <a:pt x="518" y="8420"/>
                      <a:pt x="700" y="9119"/>
                      <a:pt x="852" y="9757"/>
                    </a:cubicBezTo>
                    <a:cubicBezTo>
                      <a:pt x="913" y="9879"/>
                      <a:pt x="943" y="10001"/>
                      <a:pt x="974" y="10122"/>
                    </a:cubicBezTo>
                    <a:cubicBezTo>
                      <a:pt x="1369" y="11490"/>
                      <a:pt x="1733" y="12523"/>
                      <a:pt x="1733" y="12523"/>
                    </a:cubicBezTo>
                    <a:cubicBezTo>
                      <a:pt x="2150" y="12577"/>
                      <a:pt x="2573" y="12601"/>
                      <a:pt x="2995" y="12601"/>
                    </a:cubicBezTo>
                    <a:cubicBezTo>
                      <a:pt x="6144" y="12601"/>
                      <a:pt x="9241" y="11277"/>
                      <a:pt x="9241" y="11277"/>
                    </a:cubicBezTo>
                    <a:cubicBezTo>
                      <a:pt x="9120" y="10608"/>
                      <a:pt x="8968" y="10001"/>
                      <a:pt x="8816" y="9393"/>
                    </a:cubicBezTo>
                    <a:cubicBezTo>
                      <a:pt x="8785" y="9301"/>
                      <a:pt x="8755" y="9180"/>
                      <a:pt x="8724" y="9089"/>
                    </a:cubicBezTo>
                    <a:cubicBezTo>
                      <a:pt x="8481" y="8116"/>
                      <a:pt x="8177" y="7235"/>
                      <a:pt x="7873" y="6444"/>
                    </a:cubicBezTo>
                    <a:cubicBezTo>
                      <a:pt x="7843" y="6353"/>
                      <a:pt x="7813" y="6231"/>
                      <a:pt x="7782" y="6140"/>
                    </a:cubicBezTo>
                    <a:cubicBezTo>
                      <a:pt x="7417" y="5289"/>
                      <a:pt x="7053" y="4529"/>
                      <a:pt x="6718" y="3891"/>
                    </a:cubicBezTo>
                    <a:cubicBezTo>
                      <a:pt x="6658" y="3800"/>
                      <a:pt x="6597" y="3709"/>
                      <a:pt x="6566" y="3648"/>
                    </a:cubicBezTo>
                    <a:cubicBezTo>
                      <a:pt x="6050" y="2766"/>
                      <a:pt x="5533" y="2067"/>
                      <a:pt x="5077" y="1551"/>
                    </a:cubicBezTo>
                    <a:cubicBezTo>
                      <a:pt x="5016" y="1459"/>
                      <a:pt x="4955" y="1399"/>
                      <a:pt x="4864" y="1307"/>
                    </a:cubicBezTo>
                    <a:cubicBezTo>
                      <a:pt x="3983" y="335"/>
                      <a:pt x="3314" y="0"/>
                      <a:pt x="33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1079;p59">
                <a:extLst>
                  <a:ext uri="{FF2B5EF4-FFF2-40B4-BE49-F238E27FC236}">
                    <a16:creationId xmlns:a16="http://schemas.microsoft.com/office/drawing/2014/main" id="{D0F4CADF-632C-46AD-A1E8-84DD1186CCC6}"/>
                  </a:ext>
                </a:extLst>
              </p:cNvPr>
              <p:cNvGrpSpPr/>
              <p:nvPr/>
            </p:nvGrpSpPr>
            <p:grpSpPr>
              <a:xfrm>
                <a:off x="4859391" y="1806608"/>
                <a:ext cx="451814" cy="601912"/>
                <a:chOff x="1870800" y="2728525"/>
                <a:chExt cx="393875" cy="524725"/>
              </a:xfrm>
            </p:grpSpPr>
            <p:sp>
              <p:nvSpPr>
                <p:cNvPr id="30" name="Google Shape;1080;p59">
                  <a:extLst>
                    <a:ext uri="{FF2B5EF4-FFF2-40B4-BE49-F238E27FC236}">
                      <a16:creationId xmlns:a16="http://schemas.microsoft.com/office/drawing/2014/main" id="{483B3137-064D-44E2-BEF4-EBF3428F7FF4}"/>
                    </a:ext>
                  </a:extLst>
                </p:cNvPr>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81;p59">
                  <a:extLst>
                    <a:ext uri="{FF2B5EF4-FFF2-40B4-BE49-F238E27FC236}">
                      <a16:creationId xmlns:a16="http://schemas.microsoft.com/office/drawing/2014/main" id="{D04B8D74-F519-429A-A71E-1BE4F505CFDF}"/>
                    </a:ext>
                  </a:extLst>
                </p:cNvPr>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82;p59">
                  <a:extLst>
                    <a:ext uri="{FF2B5EF4-FFF2-40B4-BE49-F238E27FC236}">
                      <a16:creationId xmlns:a16="http://schemas.microsoft.com/office/drawing/2014/main" id="{4A822D71-61BB-4319-81D5-579DF23F58E8}"/>
                    </a:ext>
                  </a:extLst>
                </p:cNvPr>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83;p59">
                  <a:extLst>
                    <a:ext uri="{FF2B5EF4-FFF2-40B4-BE49-F238E27FC236}">
                      <a16:creationId xmlns:a16="http://schemas.microsoft.com/office/drawing/2014/main" id="{30D576A0-8A96-4E05-B8E7-EB8927CE58D8}"/>
                    </a:ext>
                  </a:extLst>
                </p:cNvPr>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084;p59">
                <a:extLst>
                  <a:ext uri="{FF2B5EF4-FFF2-40B4-BE49-F238E27FC236}">
                    <a16:creationId xmlns:a16="http://schemas.microsoft.com/office/drawing/2014/main" id="{60E7212C-F2B9-4CBB-BB20-4B7BF6790A37}"/>
                  </a:ext>
                </a:extLst>
              </p:cNvPr>
              <p:cNvSpPr/>
              <p:nvPr/>
            </p:nvSpPr>
            <p:spPr>
              <a:xfrm>
                <a:off x="4891968" y="1755378"/>
                <a:ext cx="354985" cy="260671"/>
              </a:xfrm>
              <a:custGeom>
                <a:avLst/>
                <a:gdLst/>
                <a:ahLst/>
                <a:cxnLst/>
                <a:rect l="l" t="t" r="r" b="b"/>
                <a:pathLst>
                  <a:path w="10042" h="7374" extrusionOk="0">
                    <a:moveTo>
                      <a:pt x="5473" y="1"/>
                    </a:moveTo>
                    <a:cubicBezTo>
                      <a:pt x="5075" y="1"/>
                      <a:pt x="4669" y="28"/>
                      <a:pt x="4266" y="75"/>
                    </a:cubicBezTo>
                    <a:cubicBezTo>
                      <a:pt x="2199" y="349"/>
                      <a:pt x="71" y="3236"/>
                      <a:pt x="11" y="4270"/>
                    </a:cubicBezTo>
                    <a:cubicBezTo>
                      <a:pt x="0" y="4616"/>
                      <a:pt x="174" y="4752"/>
                      <a:pt x="432" y="4752"/>
                    </a:cubicBezTo>
                    <a:cubicBezTo>
                      <a:pt x="920" y="4752"/>
                      <a:pt x="1710" y="4261"/>
                      <a:pt x="2108" y="3783"/>
                    </a:cubicBezTo>
                    <a:cubicBezTo>
                      <a:pt x="2418" y="3392"/>
                      <a:pt x="2755" y="3184"/>
                      <a:pt x="3099" y="3184"/>
                    </a:cubicBezTo>
                    <a:cubicBezTo>
                      <a:pt x="3395" y="3184"/>
                      <a:pt x="3697" y="3338"/>
                      <a:pt x="3992" y="3662"/>
                    </a:cubicBezTo>
                    <a:cubicBezTo>
                      <a:pt x="4223" y="3915"/>
                      <a:pt x="4628" y="3977"/>
                      <a:pt x="5061" y="3977"/>
                    </a:cubicBezTo>
                    <a:cubicBezTo>
                      <a:pt x="5469" y="3977"/>
                      <a:pt x="5903" y="3922"/>
                      <a:pt x="6241" y="3922"/>
                    </a:cubicBezTo>
                    <a:cubicBezTo>
                      <a:pt x="6493" y="3922"/>
                      <a:pt x="6692" y="3952"/>
                      <a:pt x="6789" y="4057"/>
                    </a:cubicBezTo>
                    <a:cubicBezTo>
                      <a:pt x="7147" y="4415"/>
                      <a:pt x="6598" y="7374"/>
                      <a:pt x="7179" y="7374"/>
                    </a:cubicBezTo>
                    <a:cubicBezTo>
                      <a:pt x="7190" y="7374"/>
                      <a:pt x="7202" y="7372"/>
                      <a:pt x="7214" y="7370"/>
                    </a:cubicBezTo>
                    <a:cubicBezTo>
                      <a:pt x="7822" y="7248"/>
                      <a:pt x="7701" y="6093"/>
                      <a:pt x="8126" y="5577"/>
                    </a:cubicBezTo>
                    <a:cubicBezTo>
                      <a:pt x="8552" y="5090"/>
                      <a:pt x="9312" y="5090"/>
                      <a:pt x="9312" y="5090"/>
                    </a:cubicBezTo>
                    <a:cubicBezTo>
                      <a:pt x="9312" y="5090"/>
                      <a:pt x="10041" y="4148"/>
                      <a:pt x="9281" y="2112"/>
                    </a:cubicBezTo>
                    <a:cubicBezTo>
                      <a:pt x="8692" y="491"/>
                      <a:pt x="7150" y="1"/>
                      <a:pt x="547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386710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5"/>
          <p:cNvSpPr/>
          <p:nvPr/>
        </p:nvSpPr>
        <p:spPr>
          <a:xfrm>
            <a:off x="374275" y="15675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5"/>
          <p:cNvSpPr txBox="1">
            <a:spLocks noGrp="1"/>
          </p:cNvSpPr>
          <p:nvPr>
            <p:ph type="title" idx="2"/>
          </p:nvPr>
        </p:nvSpPr>
        <p:spPr>
          <a:xfrm flipH="1">
            <a:off x="6525175" y="1035674"/>
            <a:ext cx="1905600" cy="1239900"/>
          </a:xfrm>
          <a:prstGeom prst="rect">
            <a:avLst/>
          </a:prstGeom>
        </p:spPr>
        <p:txBody>
          <a:bodyPr spcFirstLastPara="1" wrap="square" lIns="91425" tIns="91425" rIns="0" bIns="91425" anchor="t" anchorCtr="0">
            <a:noAutofit/>
          </a:bodyPr>
          <a:lstStyle/>
          <a:p>
            <a:pPr marL="0" lvl="0" indent="0" algn="r" rtl="0">
              <a:spcBef>
                <a:spcPts val="0"/>
              </a:spcBef>
              <a:spcAft>
                <a:spcPts val="0"/>
              </a:spcAft>
              <a:buNone/>
            </a:pPr>
            <a:r>
              <a:rPr lang="en" dirty="0"/>
              <a:t>06</a:t>
            </a:r>
            <a:endParaRPr dirty="0"/>
          </a:p>
        </p:txBody>
      </p:sp>
      <p:grpSp>
        <p:nvGrpSpPr>
          <p:cNvPr id="397" name="Google Shape;397;p45"/>
          <p:cNvGrpSpPr/>
          <p:nvPr/>
        </p:nvGrpSpPr>
        <p:grpSpPr>
          <a:xfrm>
            <a:off x="671750" y="1774982"/>
            <a:ext cx="3830668" cy="2664266"/>
            <a:chOff x="671750" y="1774982"/>
            <a:chExt cx="3830668" cy="2664266"/>
          </a:xfrm>
        </p:grpSpPr>
        <p:sp>
          <p:nvSpPr>
            <p:cNvPr id="398" name="Google Shape;398;p45"/>
            <p:cNvSpPr/>
            <p:nvPr/>
          </p:nvSpPr>
          <p:spPr>
            <a:xfrm>
              <a:off x="2852804" y="2559516"/>
              <a:ext cx="44093" cy="152170"/>
            </a:xfrm>
            <a:custGeom>
              <a:avLst/>
              <a:gdLst/>
              <a:ahLst/>
              <a:cxnLst/>
              <a:rect l="l" t="t" r="r" b="b"/>
              <a:pathLst>
                <a:path w="1339" h="4621" fill="none" extrusionOk="0">
                  <a:moveTo>
                    <a:pt x="1" y="4621"/>
                  </a:moveTo>
                  <a:cubicBezTo>
                    <a:pt x="700" y="2949"/>
                    <a:pt x="943" y="1764"/>
                    <a:pt x="1338"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3618537" y="3560469"/>
              <a:ext cx="33" cy="742703"/>
            </a:xfrm>
            <a:custGeom>
              <a:avLst/>
              <a:gdLst/>
              <a:ahLst/>
              <a:cxnLst/>
              <a:rect l="l" t="t" r="r" b="b"/>
              <a:pathLst>
                <a:path w="1" h="22554" fill="none" extrusionOk="0">
                  <a:moveTo>
                    <a:pt x="1" y="0"/>
                  </a:moveTo>
                  <a:lnTo>
                    <a:pt x="1" y="2255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5"/>
            <p:cNvSpPr/>
            <p:nvPr/>
          </p:nvSpPr>
          <p:spPr>
            <a:xfrm>
              <a:off x="3305236" y="4296134"/>
              <a:ext cx="614606" cy="33"/>
            </a:xfrm>
            <a:custGeom>
              <a:avLst/>
              <a:gdLst/>
              <a:ahLst/>
              <a:cxnLst/>
              <a:rect l="l" t="t" r="r" b="b"/>
              <a:pathLst>
                <a:path w="18664" h="1" fill="none" extrusionOk="0">
                  <a:moveTo>
                    <a:pt x="1" y="1"/>
                  </a:moveTo>
                  <a:lnTo>
                    <a:pt x="18664"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2831794" y="2789469"/>
              <a:ext cx="270289" cy="537846"/>
            </a:xfrm>
            <a:custGeom>
              <a:avLst/>
              <a:gdLst/>
              <a:ahLst/>
              <a:cxnLst/>
              <a:rect l="l" t="t" r="r" b="b"/>
              <a:pathLst>
                <a:path w="8208" h="16333" extrusionOk="0">
                  <a:moveTo>
                    <a:pt x="3786" y="1"/>
                  </a:moveTo>
                  <a:cubicBezTo>
                    <a:pt x="3127" y="1"/>
                    <a:pt x="2467" y="183"/>
                    <a:pt x="1916" y="556"/>
                  </a:cubicBezTo>
                  <a:cubicBezTo>
                    <a:pt x="791" y="1316"/>
                    <a:pt x="213" y="2744"/>
                    <a:pt x="122" y="4112"/>
                  </a:cubicBezTo>
                  <a:cubicBezTo>
                    <a:pt x="1" y="6118"/>
                    <a:pt x="639" y="8307"/>
                    <a:pt x="1186" y="10221"/>
                  </a:cubicBezTo>
                  <a:cubicBezTo>
                    <a:pt x="1824" y="12288"/>
                    <a:pt x="2523" y="14325"/>
                    <a:pt x="3344" y="16331"/>
                  </a:cubicBezTo>
                  <a:cubicBezTo>
                    <a:pt x="3344" y="16332"/>
                    <a:pt x="3347" y="16332"/>
                    <a:pt x="3353" y="16332"/>
                  </a:cubicBezTo>
                  <a:cubicBezTo>
                    <a:pt x="3570" y="16332"/>
                    <a:pt x="7822" y="15782"/>
                    <a:pt x="8207" y="15723"/>
                  </a:cubicBezTo>
                  <a:cubicBezTo>
                    <a:pt x="7752" y="13322"/>
                    <a:pt x="7934" y="10617"/>
                    <a:pt x="7904" y="8185"/>
                  </a:cubicBezTo>
                  <a:cubicBezTo>
                    <a:pt x="7873" y="6544"/>
                    <a:pt x="7934" y="5085"/>
                    <a:pt x="7508" y="3474"/>
                  </a:cubicBezTo>
                  <a:cubicBezTo>
                    <a:pt x="7204" y="2349"/>
                    <a:pt x="6657" y="1255"/>
                    <a:pt x="5715" y="586"/>
                  </a:cubicBezTo>
                  <a:cubicBezTo>
                    <a:pt x="5157" y="199"/>
                    <a:pt x="4472" y="1"/>
                    <a:pt x="37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2821783" y="3784659"/>
              <a:ext cx="286293" cy="579568"/>
            </a:xfrm>
            <a:custGeom>
              <a:avLst/>
              <a:gdLst/>
              <a:ahLst/>
              <a:cxnLst/>
              <a:rect l="l" t="t" r="r" b="b"/>
              <a:pathLst>
                <a:path w="8694" h="17600" extrusionOk="0">
                  <a:moveTo>
                    <a:pt x="821" y="1"/>
                  </a:moveTo>
                  <a:cubicBezTo>
                    <a:pt x="821" y="5654"/>
                    <a:pt x="1" y="15199"/>
                    <a:pt x="31" y="16810"/>
                  </a:cubicBezTo>
                  <a:cubicBezTo>
                    <a:pt x="1642" y="16992"/>
                    <a:pt x="2888" y="17600"/>
                    <a:pt x="4499" y="17600"/>
                  </a:cubicBezTo>
                  <a:cubicBezTo>
                    <a:pt x="5776" y="15654"/>
                    <a:pt x="6293" y="10092"/>
                    <a:pt x="6992" y="7934"/>
                  </a:cubicBezTo>
                  <a:cubicBezTo>
                    <a:pt x="7174" y="7448"/>
                    <a:pt x="7873" y="4986"/>
                    <a:pt x="8694" y="2159"/>
                  </a:cubicBezTo>
                  <a:cubicBezTo>
                    <a:pt x="7113" y="1794"/>
                    <a:pt x="5533" y="1399"/>
                    <a:pt x="3983" y="973"/>
                  </a:cubicBezTo>
                  <a:cubicBezTo>
                    <a:pt x="2706" y="609"/>
                    <a:pt x="2068" y="487"/>
                    <a:pt x="8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2970926" y="2397992"/>
              <a:ext cx="1388329" cy="1336036"/>
            </a:xfrm>
            <a:custGeom>
              <a:avLst/>
              <a:gdLst/>
              <a:ahLst/>
              <a:cxnLst/>
              <a:rect l="l" t="t" r="r" b="b"/>
              <a:pathLst>
                <a:path w="42160" h="40572" extrusionOk="0">
                  <a:moveTo>
                    <a:pt x="32835" y="1"/>
                  </a:moveTo>
                  <a:cubicBezTo>
                    <a:pt x="31158" y="1"/>
                    <a:pt x="29440" y="439"/>
                    <a:pt x="27843" y="985"/>
                  </a:cubicBezTo>
                  <a:cubicBezTo>
                    <a:pt x="24621" y="2140"/>
                    <a:pt x="22797" y="3720"/>
                    <a:pt x="21369" y="6790"/>
                  </a:cubicBezTo>
                  <a:cubicBezTo>
                    <a:pt x="19849" y="10103"/>
                    <a:pt x="18755" y="13599"/>
                    <a:pt x="16840" y="16699"/>
                  </a:cubicBezTo>
                  <a:cubicBezTo>
                    <a:pt x="14803" y="20073"/>
                    <a:pt x="11885" y="22900"/>
                    <a:pt x="8451" y="24845"/>
                  </a:cubicBezTo>
                  <a:cubicBezTo>
                    <a:pt x="5229" y="26669"/>
                    <a:pt x="1581" y="27216"/>
                    <a:pt x="457" y="31350"/>
                  </a:cubicBezTo>
                  <a:cubicBezTo>
                    <a:pt x="1" y="33021"/>
                    <a:pt x="183" y="34845"/>
                    <a:pt x="943" y="36395"/>
                  </a:cubicBezTo>
                  <a:cubicBezTo>
                    <a:pt x="2432" y="39496"/>
                    <a:pt x="5320" y="40012"/>
                    <a:pt x="8481" y="40316"/>
                  </a:cubicBezTo>
                  <a:cubicBezTo>
                    <a:pt x="10100" y="40487"/>
                    <a:pt x="11727" y="40571"/>
                    <a:pt x="13355" y="40571"/>
                  </a:cubicBezTo>
                  <a:cubicBezTo>
                    <a:pt x="16371" y="40571"/>
                    <a:pt x="19391" y="40281"/>
                    <a:pt x="22372" y="39709"/>
                  </a:cubicBezTo>
                  <a:cubicBezTo>
                    <a:pt x="24621" y="39283"/>
                    <a:pt x="26870" y="38675"/>
                    <a:pt x="29059" y="37915"/>
                  </a:cubicBezTo>
                  <a:cubicBezTo>
                    <a:pt x="34135" y="36152"/>
                    <a:pt x="38208" y="30803"/>
                    <a:pt x="39849" y="25818"/>
                  </a:cubicBezTo>
                  <a:cubicBezTo>
                    <a:pt x="41521" y="20590"/>
                    <a:pt x="42159" y="13963"/>
                    <a:pt x="41248" y="8553"/>
                  </a:cubicBezTo>
                  <a:cubicBezTo>
                    <a:pt x="40670" y="5058"/>
                    <a:pt x="38664" y="1501"/>
                    <a:pt x="35320" y="377"/>
                  </a:cubicBezTo>
                  <a:cubicBezTo>
                    <a:pt x="34516" y="112"/>
                    <a:pt x="33681" y="1"/>
                    <a:pt x="32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2698689" y="3282767"/>
              <a:ext cx="429407" cy="200807"/>
            </a:xfrm>
            <a:custGeom>
              <a:avLst/>
              <a:gdLst/>
              <a:ahLst/>
              <a:cxnLst/>
              <a:rect l="l" t="t" r="r" b="b"/>
              <a:pathLst>
                <a:path w="13040" h="6098" extrusionOk="0">
                  <a:moveTo>
                    <a:pt x="10530" y="1"/>
                  </a:moveTo>
                  <a:cubicBezTo>
                    <a:pt x="9431" y="1"/>
                    <a:pt x="8267" y="935"/>
                    <a:pt x="7295" y="1442"/>
                  </a:cubicBezTo>
                  <a:cubicBezTo>
                    <a:pt x="5806" y="2263"/>
                    <a:pt x="4286" y="3053"/>
                    <a:pt x="2766" y="3904"/>
                  </a:cubicBezTo>
                  <a:cubicBezTo>
                    <a:pt x="1915" y="4391"/>
                    <a:pt x="0" y="4907"/>
                    <a:pt x="1155" y="5758"/>
                  </a:cubicBezTo>
                  <a:cubicBezTo>
                    <a:pt x="1498" y="6012"/>
                    <a:pt x="1980" y="6098"/>
                    <a:pt x="2503" y="6098"/>
                  </a:cubicBezTo>
                  <a:cubicBezTo>
                    <a:pt x="3419" y="6098"/>
                    <a:pt x="4457" y="5836"/>
                    <a:pt x="5076" y="5758"/>
                  </a:cubicBezTo>
                  <a:cubicBezTo>
                    <a:pt x="6961" y="5454"/>
                    <a:pt x="8845" y="5272"/>
                    <a:pt x="10669" y="4846"/>
                  </a:cubicBezTo>
                  <a:cubicBezTo>
                    <a:pt x="11459" y="4664"/>
                    <a:pt x="12249" y="4543"/>
                    <a:pt x="13040" y="4512"/>
                  </a:cubicBezTo>
                  <a:cubicBezTo>
                    <a:pt x="12918" y="3236"/>
                    <a:pt x="12827" y="1655"/>
                    <a:pt x="11915" y="652"/>
                  </a:cubicBezTo>
                  <a:cubicBezTo>
                    <a:pt x="11480" y="180"/>
                    <a:pt x="11011" y="1"/>
                    <a:pt x="10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2778743" y="3120058"/>
              <a:ext cx="1284237" cy="969920"/>
            </a:xfrm>
            <a:custGeom>
              <a:avLst/>
              <a:gdLst/>
              <a:ahLst/>
              <a:cxnLst/>
              <a:rect l="l" t="t" r="r" b="b"/>
              <a:pathLst>
                <a:path w="38999" h="29454" extrusionOk="0">
                  <a:moveTo>
                    <a:pt x="31743" y="1"/>
                  </a:moveTo>
                  <a:cubicBezTo>
                    <a:pt x="31463" y="1"/>
                    <a:pt x="31195" y="11"/>
                    <a:pt x="30943" y="30"/>
                  </a:cubicBezTo>
                  <a:cubicBezTo>
                    <a:pt x="25989" y="426"/>
                    <a:pt x="21034" y="547"/>
                    <a:pt x="16110" y="973"/>
                  </a:cubicBezTo>
                  <a:cubicBezTo>
                    <a:pt x="12098" y="1277"/>
                    <a:pt x="7721" y="2158"/>
                    <a:pt x="4986" y="5350"/>
                  </a:cubicBezTo>
                  <a:cubicBezTo>
                    <a:pt x="2706" y="7964"/>
                    <a:pt x="2341" y="11550"/>
                    <a:pt x="1733" y="14833"/>
                  </a:cubicBezTo>
                  <a:cubicBezTo>
                    <a:pt x="973" y="18633"/>
                    <a:pt x="426" y="22493"/>
                    <a:pt x="92" y="26353"/>
                  </a:cubicBezTo>
                  <a:cubicBezTo>
                    <a:pt x="1" y="27326"/>
                    <a:pt x="1" y="28481"/>
                    <a:pt x="791" y="29058"/>
                  </a:cubicBezTo>
                  <a:cubicBezTo>
                    <a:pt x="1277" y="29453"/>
                    <a:pt x="1976" y="29453"/>
                    <a:pt x="2584" y="29453"/>
                  </a:cubicBezTo>
                  <a:lnTo>
                    <a:pt x="6475" y="29453"/>
                  </a:lnTo>
                  <a:cubicBezTo>
                    <a:pt x="7600" y="29423"/>
                    <a:pt x="8876" y="29362"/>
                    <a:pt x="9606" y="28511"/>
                  </a:cubicBezTo>
                  <a:cubicBezTo>
                    <a:pt x="10122" y="27934"/>
                    <a:pt x="10274" y="27113"/>
                    <a:pt x="10366" y="26353"/>
                  </a:cubicBezTo>
                  <a:cubicBezTo>
                    <a:pt x="10517" y="25352"/>
                    <a:pt x="12730" y="12895"/>
                    <a:pt x="12615" y="12858"/>
                  </a:cubicBezTo>
                  <a:lnTo>
                    <a:pt x="12615" y="12858"/>
                  </a:lnTo>
                  <a:cubicBezTo>
                    <a:pt x="15268" y="13276"/>
                    <a:pt x="17960" y="13486"/>
                    <a:pt x="20657" y="13486"/>
                  </a:cubicBezTo>
                  <a:cubicBezTo>
                    <a:pt x="22070" y="13486"/>
                    <a:pt x="23484" y="13428"/>
                    <a:pt x="24895" y="13313"/>
                  </a:cubicBezTo>
                  <a:cubicBezTo>
                    <a:pt x="27813" y="13101"/>
                    <a:pt x="30761" y="12584"/>
                    <a:pt x="33284" y="11155"/>
                  </a:cubicBezTo>
                  <a:cubicBezTo>
                    <a:pt x="35716" y="9787"/>
                    <a:pt x="38998" y="6262"/>
                    <a:pt x="38026" y="3161"/>
                  </a:cubicBezTo>
                  <a:cubicBezTo>
                    <a:pt x="37265" y="743"/>
                    <a:pt x="34099" y="1"/>
                    <a:pt x="3174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3403336" y="2208873"/>
              <a:ext cx="767763" cy="1016813"/>
            </a:xfrm>
            <a:custGeom>
              <a:avLst/>
              <a:gdLst/>
              <a:ahLst/>
              <a:cxnLst/>
              <a:rect l="l" t="t" r="r" b="b"/>
              <a:pathLst>
                <a:path w="23315" h="30878" extrusionOk="0">
                  <a:moveTo>
                    <a:pt x="11223" y="1"/>
                  </a:moveTo>
                  <a:cubicBezTo>
                    <a:pt x="10828" y="1"/>
                    <a:pt x="10435" y="36"/>
                    <a:pt x="10031" y="71"/>
                  </a:cubicBezTo>
                  <a:cubicBezTo>
                    <a:pt x="5593" y="466"/>
                    <a:pt x="1399" y="527"/>
                    <a:pt x="153" y="5542"/>
                  </a:cubicBezTo>
                  <a:cubicBezTo>
                    <a:pt x="61" y="5846"/>
                    <a:pt x="1" y="6150"/>
                    <a:pt x="31" y="6484"/>
                  </a:cubicBezTo>
                  <a:cubicBezTo>
                    <a:pt x="61" y="6910"/>
                    <a:pt x="244" y="7335"/>
                    <a:pt x="426" y="7731"/>
                  </a:cubicBezTo>
                  <a:cubicBezTo>
                    <a:pt x="1095" y="9190"/>
                    <a:pt x="1338" y="10345"/>
                    <a:pt x="1794" y="11895"/>
                  </a:cubicBezTo>
                  <a:cubicBezTo>
                    <a:pt x="2888" y="15694"/>
                    <a:pt x="2402" y="20649"/>
                    <a:pt x="2189" y="24570"/>
                  </a:cubicBezTo>
                  <a:cubicBezTo>
                    <a:pt x="2007" y="27609"/>
                    <a:pt x="4317" y="28217"/>
                    <a:pt x="6809" y="29099"/>
                  </a:cubicBezTo>
                  <a:cubicBezTo>
                    <a:pt x="8420" y="29646"/>
                    <a:pt x="10092" y="30163"/>
                    <a:pt x="11733" y="30527"/>
                  </a:cubicBezTo>
                  <a:cubicBezTo>
                    <a:pt x="13159" y="30817"/>
                    <a:pt x="14584" y="30878"/>
                    <a:pt x="16022" y="30878"/>
                  </a:cubicBezTo>
                  <a:cubicBezTo>
                    <a:pt x="16546" y="30878"/>
                    <a:pt x="17072" y="30870"/>
                    <a:pt x="17600" y="30862"/>
                  </a:cubicBezTo>
                  <a:cubicBezTo>
                    <a:pt x="18086" y="30862"/>
                    <a:pt x="18586" y="30848"/>
                    <a:pt x="19081" y="30848"/>
                  </a:cubicBezTo>
                  <a:cubicBezTo>
                    <a:pt x="19329" y="30848"/>
                    <a:pt x="19575" y="30852"/>
                    <a:pt x="19819" y="30862"/>
                  </a:cubicBezTo>
                  <a:cubicBezTo>
                    <a:pt x="19971" y="30618"/>
                    <a:pt x="20062" y="30284"/>
                    <a:pt x="20244" y="29767"/>
                  </a:cubicBezTo>
                  <a:cubicBezTo>
                    <a:pt x="21642" y="25694"/>
                    <a:pt x="23314" y="21530"/>
                    <a:pt x="22068" y="17184"/>
                  </a:cubicBezTo>
                  <a:cubicBezTo>
                    <a:pt x="21490" y="15178"/>
                    <a:pt x="20578" y="13263"/>
                    <a:pt x="20001" y="11226"/>
                  </a:cubicBezTo>
                  <a:cubicBezTo>
                    <a:pt x="18816" y="7153"/>
                    <a:pt x="18329" y="3384"/>
                    <a:pt x="14439" y="1044"/>
                  </a:cubicBezTo>
                  <a:cubicBezTo>
                    <a:pt x="13709" y="618"/>
                    <a:pt x="12919" y="223"/>
                    <a:pt x="12098" y="71"/>
                  </a:cubicBezTo>
                  <a:cubicBezTo>
                    <a:pt x="11803" y="20"/>
                    <a:pt x="11513" y="1"/>
                    <a:pt x="11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2554552" y="4251448"/>
              <a:ext cx="445444" cy="187800"/>
            </a:xfrm>
            <a:custGeom>
              <a:avLst/>
              <a:gdLst/>
              <a:ahLst/>
              <a:cxnLst/>
              <a:rect l="l" t="t" r="r" b="b"/>
              <a:pathLst>
                <a:path w="13527" h="5703" extrusionOk="0">
                  <a:moveTo>
                    <a:pt x="8193" y="1"/>
                  </a:moveTo>
                  <a:cubicBezTo>
                    <a:pt x="7995" y="1"/>
                    <a:pt x="7829" y="208"/>
                    <a:pt x="7751" y="416"/>
                  </a:cubicBezTo>
                  <a:cubicBezTo>
                    <a:pt x="7599" y="872"/>
                    <a:pt x="7599" y="1388"/>
                    <a:pt x="7143" y="1662"/>
                  </a:cubicBezTo>
                  <a:cubicBezTo>
                    <a:pt x="7113" y="1692"/>
                    <a:pt x="7082" y="1723"/>
                    <a:pt x="7052" y="1723"/>
                  </a:cubicBezTo>
                  <a:cubicBezTo>
                    <a:pt x="6596" y="1996"/>
                    <a:pt x="5866" y="2148"/>
                    <a:pt x="5350" y="2300"/>
                  </a:cubicBezTo>
                  <a:cubicBezTo>
                    <a:pt x="4043" y="2695"/>
                    <a:pt x="2644" y="2938"/>
                    <a:pt x="1337" y="3394"/>
                  </a:cubicBezTo>
                  <a:cubicBezTo>
                    <a:pt x="669" y="3638"/>
                    <a:pt x="0" y="4489"/>
                    <a:pt x="760" y="5097"/>
                  </a:cubicBezTo>
                  <a:cubicBezTo>
                    <a:pt x="1094" y="5370"/>
                    <a:pt x="1520" y="5431"/>
                    <a:pt x="1945" y="5492"/>
                  </a:cubicBezTo>
                  <a:cubicBezTo>
                    <a:pt x="3346" y="5646"/>
                    <a:pt x="4751" y="5702"/>
                    <a:pt x="6160" y="5702"/>
                  </a:cubicBezTo>
                  <a:cubicBezTo>
                    <a:pt x="8085" y="5702"/>
                    <a:pt x="10015" y="5597"/>
                    <a:pt x="11946" y="5492"/>
                  </a:cubicBezTo>
                  <a:cubicBezTo>
                    <a:pt x="12128" y="5492"/>
                    <a:pt x="12310" y="5461"/>
                    <a:pt x="12462" y="5340"/>
                  </a:cubicBezTo>
                  <a:cubicBezTo>
                    <a:pt x="12523" y="5279"/>
                    <a:pt x="12553" y="5157"/>
                    <a:pt x="12614" y="5066"/>
                  </a:cubicBezTo>
                  <a:cubicBezTo>
                    <a:pt x="13009" y="4002"/>
                    <a:pt x="13283" y="2817"/>
                    <a:pt x="13526" y="1723"/>
                  </a:cubicBezTo>
                  <a:cubicBezTo>
                    <a:pt x="13442" y="1705"/>
                    <a:pt x="13356" y="1697"/>
                    <a:pt x="13269" y="1697"/>
                  </a:cubicBezTo>
                  <a:cubicBezTo>
                    <a:pt x="12910" y="1697"/>
                    <a:pt x="12525" y="1820"/>
                    <a:pt x="12158" y="1844"/>
                  </a:cubicBezTo>
                  <a:cubicBezTo>
                    <a:pt x="11948" y="1855"/>
                    <a:pt x="11729" y="1870"/>
                    <a:pt x="11511" y="1870"/>
                  </a:cubicBezTo>
                  <a:cubicBezTo>
                    <a:pt x="11131" y="1870"/>
                    <a:pt x="10754" y="1825"/>
                    <a:pt x="10426" y="1631"/>
                  </a:cubicBezTo>
                  <a:cubicBezTo>
                    <a:pt x="9696" y="1236"/>
                    <a:pt x="9028" y="750"/>
                    <a:pt x="8480" y="172"/>
                  </a:cubicBezTo>
                  <a:cubicBezTo>
                    <a:pt x="8420" y="112"/>
                    <a:pt x="8359" y="51"/>
                    <a:pt x="8298" y="20"/>
                  </a:cubicBezTo>
                  <a:cubicBezTo>
                    <a:pt x="8262" y="7"/>
                    <a:pt x="8227" y="1"/>
                    <a:pt x="819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2783749" y="2500307"/>
              <a:ext cx="386401" cy="699367"/>
            </a:xfrm>
            <a:custGeom>
              <a:avLst/>
              <a:gdLst/>
              <a:ahLst/>
              <a:cxnLst/>
              <a:rect l="l" t="t" r="r" b="b"/>
              <a:pathLst>
                <a:path w="11734" h="21238" extrusionOk="0">
                  <a:moveTo>
                    <a:pt x="6053" y="1"/>
                  </a:moveTo>
                  <a:cubicBezTo>
                    <a:pt x="5627" y="1"/>
                    <a:pt x="5170" y="83"/>
                    <a:pt x="4682" y="248"/>
                  </a:cubicBezTo>
                  <a:cubicBezTo>
                    <a:pt x="1703" y="1251"/>
                    <a:pt x="1" y="4413"/>
                    <a:pt x="122" y="7422"/>
                  </a:cubicBezTo>
                  <a:cubicBezTo>
                    <a:pt x="274" y="10492"/>
                    <a:pt x="609" y="13531"/>
                    <a:pt x="1004" y="16540"/>
                  </a:cubicBezTo>
                  <a:cubicBezTo>
                    <a:pt x="1156" y="17665"/>
                    <a:pt x="1308" y="18759"/>
                    <a:pt x="1490" y="19854"/>
                  </a:cubicBezTo>
                  <a:cubicBezTo>
                    <a:pt x="1520" y="20218"/>
                    <a:pt x="1612" y="20613"/>
                    <a:pt x="1855" y="20887"/>
                  </a:cubicBezTo>
                  <a:cubicBezTo>
                    <a:pt x="2122" y="21177"/>
                    <a:pt x="2520" y="21238"/>
                    <a:pt x="2929" y="21238"/>
                  </a:cubicBezTo>
                  <a:cubicBezTo>
                    <a:pt x="3078" y="21238"/>
                    <a:pt x="3228" y="21229"/>
                    <a:pt x="3375" y="21221"/>
                  </a:cubicBezTo>
                  <a:cubicBezTo>
                    <a:pt x="5320" y="21039"/>
                    <a:pt x="7265" y="20674"/>
                    <a:pt x="9150" y="20158"/>
                  </a:cubicBezTo>
                  <a:cubicBezTo>
                    <a:pt x="9727" y="19975"/>
                    <a:pt x="10335" y="19793"/>
                    <a:pt x="10700" y="19337"/>
                  </a:cubicBezTo>
                  <a:cubicBezTo>
                    <a:pt x="11034" y="18911"/>
                    <a:pt x="11156" y="18364"/>
                    <a:pt x="11217" y="17847"/>
                  </a:cubicBezTo>
                  <a:cubicBezTo>
                    <a:pt x="11733" y="14109"/>
                    <a:pt x="10518" y="10431"/>
                    <a:pt x="10578" y="6631"/>
                  </a:cubicBezTo>
                  <a:cubicBezTo>
                    <a:pt x="10609" y="4625"/>
                    <a:pt x="9849" y="3410"/>
                    <a:pt x="8846" y="1738"/>
                  </a:cubicBezTo>
                  <a:cubicBezTo>
                    <a:pt x="8116" y="588"/>
                    <a:pt x="7193" y="1"/>
                    <a:pt x="605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3460405" y="1891358"/>
              <a:ext cx="274274" cy="282539"/>
            </a:xfrm>
            <a:custGeom>
              <a:avLst/>
              <a:gdLst/>
              <a:ahLst/>
              <a:cxnLst/>
              <a:rect l="l" t="t" r="r" b="b"/>
              <a:pathLst>
                <a:path w="8329" h="8580" extrusionOk="0">
                  <a:moveTo>
                    <a:pt x="4364" y="1"/>
                  </a:moveTo>
                  <a:cubicBezTo>
                    <a:pt x="3733" y="1"/>
                    <a:pt x="3194" y="202"/>
                    <a:pt x="2523" y="442"/>
                  </a:cubicBezTo>
                  <a:cubicBezTo>
                    <a:pt x="2364" y="494"/>
                    <a:pt x="2202" y="512"/>
                    <a:pt x="2040" y="512"/>
                  </a:cubicBezTo>
                  <a:cubicBezTo>
                    <a:pt x="1629" y="512"/>
                    <a:pt x="1224" y="392"/>
                    <a:pt x="901" y="392"/>
                  </a:cubicBezTo>
                  <a:cubicBezTo>
                    <a:pt x="601" y="392"/>
                    <a:pt x="371" y="496"/>
                    <a:pt x="274" y="898"/>
                  </a:cubicBezTo>
                  <a:cubicBezTo>
                    <a:pt x="0" y="1962"/>
                    <a:pt x="608" y="4789"/>
                    <a:pt x="1034" y="5822"/>
                  </a:cubicBezTo>
                  <a:cubicBezTo>
                    <a:pt x="1338" y="6491"/>
                    <a:pt x="1672" y="7160"/>
                    <a:pt x="2158" y="7676"/>
                  </a:cubicBezTo>
                  <a:cubicBezTo>
                    <a:pt x="2789" y="8325"/>
                    <a:pt x="3521" y="8579"/>
                    <a:pt x="4290" y="8579"/>
                  </a:cubicBezTo>
                  <a:cubicBezTo>
                    <a:pt x="4855" y="8579"/>
                    <a:pt x="5439" y="8442"/>
                    <a:pt x="6018" y="8224"/>
                  </a:cubicBezTo>
                  <a:cubicBezTo>
                    <a:pt x="6535" y="8011"/>
                    <a:pt x="6961" y="7707"/>
                    <a:pt x="7326" y="7281"/>
                  </a:cubicBezTo>
                  <a:cubicBezTo>
                    <a:pt x="7569" y="7008"/>
                    <a:pt x="8329" y="6187"/>
                    <a:pt x="8298" y="5822"/>
                  </a:cubicBezTo>
                  <a:cubicBezTo>
                    <a:pt x="8268" y="5518"/>
                    <a:pt x="8268" y="5245"/>
                    <a:pt x="8268" y="4971"/>
                  </a:cubicBezTo>
                  <a:cubicBezTo>
                    <a:pt x="8177" y="4454"/>
                    <a:pt x="8116" y="3968"/>
                    <a:pt x="7994" y="3451"/>
                  </a:cubicBezTo>
                  <a:cubicBezTo>
                    <a:pt x="7812" y="2874"/>
                    <a:pt x="7569" y="2296"/>
                    <a:pt x="7295" y="1749"/>
                  </a:cubicBezTo>
                  <a:cubicBezTo>
                    <a:pt x="7204" y="1567"/>
                    <a:pt x="7082" y="1385"/>
                    <a:pt x="6930" y="1233"/>
                  </a:cubicBezTo>
                  <a:cubicBezTo>
                    <a:pt x="6444" y="564"/>
                    <a:pt x="5684" y="169"/>
                    <a:pt x="4894" y="47"/>
                  </a:cubicBezTo>
                  <a:cubicBezTo>
                    <a:pt x="4708" y="15"/>
                    <a:pt x="4532" y="1"/>
                    <a:pt x="43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3558472" y="2053046"/>
              <a:ext cx="265284" cy="277271"/>
            </a:xfrm>
            <a:custGeom>
              <a:avLst/>
              <a:gdLst/>
              <a:ahLst/>
              <a:cxnLst/>
              <a:rect l="l" t="t" r="r" b="b"/>
              <a:pathLst>
                <a:path w="8056" h="8420" extrusionOk="0">
                  <a:moveTo>
                    <a:pt x="5107" y="0"/>
                  </a:moveTo>
                  <a:cubicBezTo>
                    <a:pt x="4834" y="0"/>
                    <a:pt x="4530" y="608"/>
                    <a:pt x="4348" y="791"/>
                  </a:cubicBezTo>
                  <a:cubicBezTo>
                    <a:pt x="4044" y="1125"/>
                    <a:pt x="3740" y="1399"/>
                    <a:pt x="3375" y="1672"/>
                  </a:cubicBezTo>
                  <a:cubicBezTo>
                    <a:pt x="2645" y="2189"/>
                    <a:pt x="1764" y="2462"/>
                    <a:pt x="852" y="2493"/>
                  </a:cubicBezTo>
                  <a:cubicBezTo>
                    <a:pt x="609" y="2493"/>
                    <a:pt x="335" y="2493"/>
                    <a:pt x="183" y="2645"/>
                  </a:cubicBezTo>
                  <a:cubicBezTo>
                    <a:pt x="123" y="2675"/>
                    <a:pt x="123" y="2736"/>
                    <a:pt x="92" y="2766"/>
                  </a:cubicBezTo>
                  <a:cubicBezTo>
                    <a:pt x="1" y="2888"/>
                    <a:pt x="761" y="4073"/>
                    <a:pt x="822" y="4286"/>
                  </a:cubicBezTo>
                  <a:cubicBezTo>
                    <a:pt x="1369" y="5532"/>
                    <a:pt x="1855" y="6566"/>
                    <a:pt x="974" y="7721"/>
                  </a:cubicBezTo>
                  <a:cubicBezTo>
                    <a:pt x="639" y="8177"/>
                    <a:pt x="2980" y="8420"/>
                    <a:pt x="3162" y="8420"/>
                  </a:cubicBezTo>
                  <a:cubicBezTo>
                    <a:pt x="4135" y="8329"/>
                    <a:pt x="5107" y="7964"/>
                    <a:pt x="5898" y="7417"/>
                  </a:cubicBezTo>
                  <a:cubicBezTo>
                    <a:pt x="6779" y="6779"/>
                    <a:pt x="7539" y="5988"/>
                    <a:pt x="8056" y="5016"/>
                  </a:cubicBezTo>
                  <a:cubicBezTo>
                    <a:pt x="7721" y="4955"/>
                    <a:pt x="7478" y="4803"/>
                    <a:pt x="7265" y="4621"/>
                  </a:cubicBezTo>
                  <a:cubicBezTo>
                    <a:pt x="6870" y="4347"/>
                    <a:pt x="6536" y="3952"/>
                    <a:pt x="6262" y="3557"/>
                  </a:cubicBezTo>
                  <a:cubicBezTo>
                    <a:pt x="5503" y="2432"/>
                    <a:pt x="5472" y="1247"/>
                    <a:pt x="5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3451382" y="1828823"/>
              <a:ext cx="334338" cy="245098"/>
            </a:xfrm>
            <a:custGeom>
              <a:avLst/>
              <a:gdLst/>
              <a:ahLst/>
              <a:cxnLst/>
              <a:rect l="l" t="t" r="r" b="b"/>
              <a:pathLst>
                <a:path w="10153" h="7443" extrusionOk="0">
                  <a:moveTo>
                    <a:pt x="3861" y="1"/>
                  </a:moveTo>
                  <a:cubicBezTo>
                    <a:pt x="3071" y="1"/>
                    <a:pt x="2128" y="305"/>
                    <a:pt x="1642" y="943"/>
                  </a:cubicBezTo>
                  <a:cubicBezTo>
                    <a:pt x="1429" y="1217"/>
                    <a:pt x="1308" y="1551"/>
                    <a:pt x="1125" y="1855"/>
                  </a:cubicBezTo>
                  <a:cubicBezTo>
                    <a:pt x="943" y="2189"/>
                    <a:pt x="700" y="2463"/>
                    <a:pt x="487" y="2797"/>
                  </a:cubicBezTo>
                  <a:cubicBezTo>
                    <a:pt x="153" y="3253"/>
                    <a:pt x="1" y="3861"/>
                    <a:pt x="31" y="4439"/>
                  </a:cubicBezTo>
                  <a:cubicBezTo>
                    <a:pt x="31" y="4712"/>
                    <a:pt x="61" y="5016"/>
                    <a:pt x="244" y="5259"/>
                  </a:cubicBezTo>
                  <a:cubicBezTo>
                    <a:pt x="426" y="5533"/>
                    <a:pt x="791" y="5685"/>
                    <a:pt x="1125" y="5685"/>
                  </a:cubicBezTo>
                  <a:cubicBezTo>
                    <a:pt x="1855" y="5685"/>
                    <a:pt x="2463" y="5290"/>
                    <a:pt x="3101" y="5016"/>
                  </a:cubicBezTo>
                  <a:cubicBezTo>
                    <a:pt x="3402" y="4876"/>
                    <a:pt x="3636" y="4775"/>
                    <a:pt x="3900" y="4775"/>
                  </a:cubicBezTo>
                  <a:cubicBezTo>
                    <a:pt x="4037" y="4775"/>
                    <a:pt x="4182" y="4802"/>
                    <a:pt x="4347" y="4864"/>
                  </a:cubicBezTo>
                  <a:cubicBezTo>
                    <a:pt x="4767" y="5004"/>
                    <a:pt x="5160" y="5452"/>
                    <a:pt x="5599" y="5452"/>
                  </a:cubicBezTo>
                  <a:cubicBezTo>
                    <a:pt x="5637" y="5452"/>
                    <a:pt x="5676" y="5449"/>
                    <a:pt x="5715" y="5442"/>
                  </a:cubicBezTo>
                  <a:cubicBezTo>
                    <a:pt x="5887" y="5392"/>
                    <a:pt x="6039" y="5303"/>
                    <a:pt x="6188" y="5303"/>
                  </a:cubicBezTo>
                  <a:cubicBezTo>
                    <a:pt x="6223" y="5303"/>
                    <a:pt x="6258" y="5308"/>
                    <a:pt x="6292" y="5320"/>
                  </a:cubicBezTo>
                  <a:cubicBezTo>
                    <a:pt x="6475" y="5411"/>
                    <a:pt x="6505" y="5654"/>
                    <a:pt x="6505" y="5837"/>
                  </a:cubicBezTo>
                  <a:cubicBezTo>
                    <a:pt x="6596" y="6475"/>
                    <a:pt x="6900" y="6961"/>
                    <a:pt x="7508" y="7265"/>
                  </a:cubicBezTo>
                  <a:cubicBezTo>
                    <a:pt x="7712" y="7377"/>
                    <a:pt x="7939" y="7443"/>
                    <a:pt x="8168" y="7443"/>
                  </a:cubicBezTo>
                  <a:cubicBezTo>
                    <a:pt x="8314" y="7443"/>
                    <a:pt x="8460" y="7416"/>
                    <a:pt x="8603" y="7357"/>
                  </a:cubicBezTo>
                  <a:cubicBezTo>
                    <a:pt x="8937" y="7235"/>
                    <a:pt x="9210" y="6840"/>
                    <a:pt x="9180" y="6475"/>
                  </a:cubicBezTo>
                  <a:cubicBezTo>
                    <a:pt x="9150" y="6293"/>
                    <a:pt x="9089" y="6080"/>
                    <a:pt x="9210" y="5958"/>
                  </a:cubicBezTo>
                  <a:cubicBezTo>
                    <a:pt x="9241" y="5898"/>
                    <a:pt x="9332" y="5867"/>
                    <a:pt x="9393" y="5837"/>
                  </a:cubicBezTo>
                  <a:cubicBezTo>
                    <a:pt x="9758" y="5654"/>
                    <a:pt x="9970" y="5290"/>
                    <a:pt x="10062" y="4925"/>
                  </a:cubicBezTo>
                  <a:cubicBezTo>
                    <a:pt x="10122" y="4651"/>
                    <a:pt x="10153" y="4378"/>
                    <a:pt x="10062" y="4135"/>
                  </a:cubicBezTo>
                  <a:cubicBezTo>
                    <a:pt x="9970" y="3891"/>
                    <a:pt x="9788" y="3679"/>
                    <a:pt x="9545" y="3587"/>
                  </a:cubicBezTo>
                  <a:cubicBezTo>
                    <a:pt x="9302" y="3496"/>
                    <a:pt x="8998" y="3557"/>
                    <a:pt x="8755" y="3405"/>
                  </a:cubicBezTo>
                  <a:cubicBezTo>
                    <a:pt x="8390" y="3162"/>
                    <a:pt x="8481" y="2554"/>
                    <a:pt x="8177" y="2250"/>
                  </a:cubicBezTo>
                  <a:cubicBezTo>
                    <a:pt x="8055" y="2159"/>
                    <a:pt x="7934" y="2098"/>
                    <a:pt x="7843" y="2037"/>
                  </a:cubicBezTo>
                  <a:cubicBezTo>
                    <a:pt x="7508" y="1794"/>
                    <a:pt x="7387" y="1369"/>
                    <a:pt x="7113" y="1095"/>
                  </a:cubicBezTo>
                  <a:cubicBezTo>
                    <a:pt x="6900" y="913"/>
                    <a:pt x="6627" y="821"/>
                    <a:pt x="6384" y="700"/>
                  </a:cubicBezTo>
                  <a:cubicBezTo>
                    <a:pt x="6171" y="578"/>
                    <a:pt x="6049" y="396"/>
                    <a:pt x="5867" y="274"/>
                  </a:cubicBezTo>
                  <a:cubicBezTo>
                    <a:pt x="5520" y="57"/>
                    <a:pt x="4971" y="26"/>
                    <a:pt x="4486" y="26"/>
                  </a:cubicBezTo>
                  <a:cubicBezTo>
                    <a:pt x="4292" y="26"/>
                    <a:pt x="4108" y="31"/>
                    <a:pt x="3952" y="31"/>
                  </a:cubicBezTo>
                  <a:cubicBezTo>
                    <a:pt x="3922" y="31"/>
                    <a:pt x="3891" y="31"/>
                    <a:pt x="38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2897853" y="2233571"/>
              <a:ext cx="697688" cy="699170"/>
            </a:xfrm>
            <a:custGeom>
              <a:avLst/>
              <a:gdLst/>
              <a:ahLst/>
              <a:cxnLst/>
              <a:rect l="l" t="t" r="r" b="b"/>
              <a:pathLst>
                <a:path w="21187" h="21232" extrusionOk="0">
                  <a:moveTo>
                    <a:pt x="20523" y="0"/>
                  </a:moveTo>
                  <a:cubicBezTo>
                    <a:pt x="18504" y="0"/>
                    <a:pt x="16539" y="1011"/>
                    <a:pt x="14651" y="1631"/>
                  </a:cubicBezTo>
                  <a:cubicBezTo>
                    <a:pt x="12372" y="2360"/>
                    <a:pt x="10092" y="3181"/>
                    <a:pt x="7995" y="4367"/>
                  </a:cubicBezTo>
                  <a:cubicBezTo>
                    <a:pt x="5867" y="5552"/>
                    <a:pt x="3922" y="7133"/>
                    <a:pt x="2554" y="9108"/>
                  </a:cubicBezTo>
                  <a:cubicBezTo>
                    <a:pt x="2280" y="9473"/>
                    <a:pt x="2068" y="9838"/>
                    <a:pt x="1824" y="10233"/>
                  </a:cubicBezTo>
                  <a:cubicBezTo>
                    <a:pt x="457" y="12725"/>
                    <a:pt x="1" y="15826"/>
                    <a:pt x="1065" y="18501"/>
                  </a:cubicBezTo>
                  <a:cubicBezTo>
                    <a:pt x="1521" y="19686"/>
                    <a:pt x="2372" y="20841"/>
                    <a:pt x="3618" y="21145"/>
                  </a:cubicBezTo>
                  <a:cubicBezTo>
                    <a:pt x="3840" y="21204"/>
                    <a:pt x="4063" y="21231"/>
                    <a:pt x="4285" y="21231"/>
                  </a:cubicBezTo>
                  <a:cubicBezTo>
                    <a:pt x="5674" y="21231"/>
                    <a:pt x="7018" y="20154"/>
                    <a:pt x="7752" y="18896"/>
                  </a:cubicBezTo>
                  <a:cubicBezTo>
                    <a:pt x="8572" y="17406"/>
                    <a:pt x="8846" y="15704"/>
                    <a:pt x="9484" y="14124"/>
                  </a:cubicBezTo>
                  <a:cubicBezTo>
                    <a:pt x="10153" y="12452"/>
                    <a:pt x="11278" y="10993"/>
                    <a:pt x="13132" y="10993"/>
                  </a:cubicBezTo>
                  <a:cubicBezTo>
                    <a:pt x="14925" y="10962"/>
                    <a:pt x="16870" y="10567"/>
                    <a:pt x="18086" y="9108"/>
                  </a:cubicBezTo>
                  <a:cubicBezTo>
                    <a:pt x="18755" y="8288"/>
                    <a:pt x="18876" y="7163"/>
                    <a:pt x="19120" y="6160"/>
                  </a:cubicBezTo>
                  <a:cubicBezTo>
                    <a:pt x="19515" y="4336"/>
                    <a:pt x="20123" y="2482"/>
                    <a:pt x="21126" y="901"/>
                  </a:cubicBezTo>
                  <a:cubicBezTo>
                    <a:pt x="21126" y="628"/>
                    <a:pt x="21156" y="324"/>
                    <a:pt x="21187" y="50"/>
                  </a:cubicBezTo>
                  <a:cubicBezTo>
                    <a:pt x="21126" y="20"/>
                    <a:pt x="21065" y="20"/>
                    <a:pt x="21004" y="20"/>
                  </a:cubicBezTo>
                  <a:cubicBezTo>
                    <a:pt x="20844" y="7"/>
                    <a:pt x="20683" y="0"/>
                    <a:pt x="205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3794715" y="2218192"/>
              <a:ext cx="412415" cy="830725"/>
            </a:xfrm>
            <a:custGeom>
              <a:avLst/>
              <a:gdLst/>
              <a:ahLst/>
              <a:cxnLst/>
              <a:rect l="l" t="t" r="r" b="b"/>
              <a:pathLst>
                <a:path w="12524" h="25227" extrusionOk="0">
                  <a:moveTo>
                    <a:pt x="1125" y="1"/>
                  </a:moveTo>
                  <a:cubicBezTo>
                    <a:pt x="0" y="5320"/>
                    <a:pt x="1003" y="10822"/>
                    <a:pt x="2006" y="16202"/>
                  </a:cubicBezTo>
                  <a:cubicBezTo>
                    <a:pt x="2250" y="17509"/>
                    <a:pt x="2493" y="18816"/>
                    <a:pt x="2736" y="20123"/>
                  </a:cubicBezTo>
                  <a:cubicBezTo>
                    <a:pt x="2918" y="21065"/>
                    <a:pt x="3131" y="22068"/>
                    <a:pt x="3739" y="22828"/>
                  </a:cubicBezTo>
                  <a:cubicBezTo>
                    <a:pt x="5046" y="24378"/>
                    <a:pt x="7660" y="24955"/>
                    <a:pt x="9575" y="25168"/>
                  </a:cubicBezTo>
                  <a:cubicBezTo>
                    <a:pt x="9887" y="25199"/>
                    <a:pt x="10174" y="25227"/>
                    <a:pt x="10432" y="25227"/>
                  </a:cubicBezTo>
                  <a:cubicBezTo>
                    <a:pt x="11180" y="25227"/>
                    <a:pt x="11697" y="24999"/>
                    <a:pt x="11946" y="23983"/>
                  </a:cubicBezTo>
                  <a:cubicBezTo>
                    <a:pt x="12219" y="22919"/>
                    <a:pt x="12523" y="21521"/>
                    <a:pt x="12493" y="20427"/>
                  </a:cubicBezTo>
                  <a:cubicBezTo>
                    <a:pt x="12493" y="19727"/>
                    <a:pt x="12311" y="19059"/>
                    <a:pt x="12159" y="18390"/>
                  </a:cubicBezTo>
                  <a:cubicBezTo>
                    <a:pt x="11490" y="15533"/>
                    <a:pt x="10821" y="12676"/>
                    <a:pt x="10152" y="9818"/>
                  </a:cubicBezTo>
                  <a:cubicBezTo>
                    <a:pt x="9636" y="7600"/>
                    <a:pt x="8997" y="5229"/>
                    <a:pt x="7447" y="3466"/>
                  </a:cubicBezTo>
                  <a:cubicBezTo>
                    <a:pt x="5897" y="1672"/>
                    <a:pt x="3830" y="396"/>
                    <a:pt x="112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3052001" y="2713663"/>
              <a:ext cx="93126" cy="429440"/>
            </a:xfrm>
            <a:custGeom>
              <a:avLst/>
              <a:gdLst/>
              <a:ahLst/>
              <a:cxnLst/>
              <a:rect l="l" t="t" r="r" b="b"/>
              <a:pathLst>
                <a:path w="2828" h="13041" fill="none" extrusionOk="0">
                  <a:moveTo>
                    <a:pt x="1" y="0"/>
                  </a:moveTo>
                  <a:cubicBezTo>
                    <a:pt x="852" y="3678"/>
                    <a:pt x="2797" y="9271"/>
                    <a:pt x="2827" y="13040"/>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3522446" y="2091081"/>
              <a:ext cx="53083" cy="22162"/>
            </a:xfrm>
            <a:custGeom>
              <a:avLst/>
              <a:gdLst/>
              <a:ahLst/>
              <a:cxnLst/>
              <a:rect l="l" t="t" r="r" b="b"/>
              <a:pathLst>
                <a:path w="1612" h="673" extrusionOk="0">
                  <a:moveTo>
                    <a:pt x="1612" y="0"/>
                  </a:moveTo>
                  <a:lnTo>
                    <a:pt x="1" y="244"/>
                  </a:lnTo>
                  <a:cubicBezTo>
                    <a:pt x="196" y="522"/>
                    <a:pt x="493" y="673"/>
                    <a:pt x="775" y="673"/>
                  </a:cubicBezTo>
                  <a:cubicBezTo>
                    <a:pt x="801" y="673"/>
                    <a:pt x="826" y="672"/>
                    <a:pt x="852" y="669"/>
                  </a:cubicBezTo>
                  <a:cubicBezTo>
                    <a:pt x="1186" y="608"/>
                    <a:pt x="1460" y="365"/>
                    <a:pt x="16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5"/>
            <p:cNvSpPr/>
            <p:nvPr/>
          </p:nvSpPr>
          <p:spPr>
            <a:xfrm>
              <a:off x="3143086" y="2521481"/>
              <a:ext cx="1256214" cy="1324478"/>
            </a:xfrm>
            <a:custGeom>
              <a:avLst/>
              <a:gdLst/>
              <a:ahLst/>
              <a:cxnLst/>
              <a:rect l="l" t="t" r="r" b="b"/>
              <a:pathLst>
                <a:path w="38148" h="40221" extrusionOk="0">
                  <a:moveTo>
                    <a:pt x="35351" y="1"/>
                  </a:moveTo>
                  <a:cubicBezTo>
                    <a:pt x="35321" y="31"/>
                    <a:pt x="35321" y="61"/>
                    <a:pt x="35321" y="92"/>
                  </a:cubicBezTo>
                  <a:cubicBezTo>
                    <a:pt x="35442" y="3283"/>
                    <a:pt x="34196" y="6505"/>
                    <a:pt x="32980" y="9362"/>
                  </a:cubicBezTo>
                  <a:cubicBezTo>
                    <a:pt x="32311" y="11004"/>
                    <a:pt x="31521" y="12615"/>
                    <a:pt x="30761" y="14226"/>
                  </a:cubicBezTo>
                  <a:cubicBezTo>
                    <a:pt x="29940" y="15928"/>
                    <a:pt x="29120" y="17600"/>
                    <a:pt x="28086" y="19180"/>
                  </a:cubicBezTo>
                  <a:cubicBezTo>
                    <a:pt x="25989" y="22432"/>
                    <a:pt x="23314" y="25350"/>
                    <a:pt x="20366" y="27843"/>
                  </a:cubicBezTo>
                  <a:cubicBezTo>
                    <a:pt x="17174" y="30578"/>
                    <a:pt x="13527" y="32676"/>
                    <a:pt x="9758" y="34500"/>
                  </a:cubicBezTo>
                  <a:cubicBezTo>
                    <a:pt x="7812" y="35442"/>
                    <a:pt x="5776" y="36171"/>
                    <a:pt x="3679" y="36779"/>
                  </a:cubicBezTo>
                  <a:cubicBezTo>
                    <a:pt x="2706" y="37053"/>
                    <a:pt x="1764" y="37296"/>
                    <a:pt x="791" y="37539"/>
                  </a:cubicBezTo>
                  <a:cubicBezTo>
                    <a:pt x="700" y="37600"/>
                    <a:pt x="609" y="37630"/>
                    <a:pt x="517" y="37661"/>
                  </a:cubicBezTo>
                  <a:cubicBezTo>
                    <a:pt x="335" y="37752"/>
                    <a:pt x="183" y="37843"/>
                    <a:pt x="1" y="37934"/>
                  </a:cubicBezTo>
                  <a:cubicBezTo>
                    <a:pt x="733" y="39822"/>
                    <a:pt x="3503" y="40220"/>
                    <a:pt x="6053" y="40220"/>
                  </a:cubicBezTo>
                  <a:cubicBezTo>
                    <a:pt x="7527" y="40220"/>
                    <a:pt x="8928" y="40087"/>
                    <a:pt x="9819" y="40032"/>
                  </a:cubicBezTo>
                  <a:cubicBezTo>
                    <a:pt x="14682" y="39728"/>
                    <a:pt x="19636" y="38968"/>
                    <a:pt x="23953" y="36688"/>
                  </a:cubicBezTo>
                  <a:cubicBezTo>
                    <a:pt x="30123" y="33466"/>
                    <a:pt x="34500" y="27326"/>
                    <a:pt x="36324" y="20578"/>
                  </a:cubicBezTo>
                  <a:cubicBezTo>
                    <a:pt x="38147" y="13861"/>
                    <a:pt x="37509" y="6627"/>
                    <a:pt x="353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5"/>
            <p:cNvSpPr/>
            <p:nvPr/>
          </p:nvSpPr>
          <p:spPr>
            <a:xfrm>
              <a:off x="3189123" y="3433325"/>
              <a:ext cx="12052" cy="136166"/>
            </a:xfrm>
            <a:custGeom>
              <a:avLst/>
              <a:gdLst/>
              <a:ahLst/>
              <a:cxnLst/>
              <a:rect l="l" t="t" r="r" b="b"/>
              <a:pathLst>
                <a:path w="366" h="4135" fill="none" extrusionOk="0">
                  <a:moveTo>
                    <a:pt x="1" y="4135"/>
                  </a:moveTo>
                  <a:cubicBezTo>
                    <a:pt x="183" y="2858"/>
                    <a:pt x="214" y="1278"/>
                    <a:pt x="366"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5"/>
            <p:cNvSpPr/>
            <p:nvPr/>
          </p:nvSpPr>
          <p:spPr>
            <a:xfrm>
              <a:off x="3627560" y="1977965"/>
              <a:ext cx="78110" cy="77122"/>
            </a:xfrm>
            <a:custGeom>
              <a:avLst/>
              <a:gdLst/>
              <a:ahLst/>
              <a:cxnLst/>
              <a:rect l="l" t="t" r="r" b="b"/>
              <a:pathLst>
                <a:path w="2372" h="2342" extrusionOk="0">
                  <a:moveTo>
                    <a:pt x="1186" y="1"/>
                  </a:moveTo>
                  <a:cubicBezTo>
                    <a:pt x="547" y="1"/>
                    <a:pt x="0" y="517"/>
                    <a:pt x="0" y="1156"/>
                  </a:cubicBezTo>
                  <a:cubicBezTo>
                    <a:pt x="0" y="1824"/>
                    <a:pt x="547" y="2341"/>
                    <a:pt x="1186" y="2341"/>
                  </a:cubicBezTo>
                  <a:cubicBezTo>
                    <a:pt x="1824" y="2341"/>
                    <a:pt x="2371" y="1824"/>
                    <a:pt x="2371" y="1156"/>
                  </a:cubicBezTo>
                  <a:cubicBezTo>
                    <a:pt x="2371" y="517"/>
                    <a:pt x="1824" y="1"/>
                    <a:pt x="11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5"/>
            <p:cNvSpPr/>
            <p:nvPr/>
          </p:nvSpPr>
          <p:spPr>
            <a:xfrm>
              <a:off x="3354764" y="2843475"/>
              <a:ext cx="850351" cy="187997"/>
            </a:xfrm>
            <a:custGeom>
              <a:avLst/>
              <a:gdLst/>
              <a:ahLst/>
              <a:cxnLst/>
              <a:rect l="l" t="t" r="r" b="b"/>
              <a:pathLst>
                <a:path w="25823" h="5709" extrusionOk="0">
                  <a:moveTo>
                    <a:pt x="20488" y="1"/>
                  </a:moveTo>
                  <a:cubicBezTo>
                    <a:pt x="20056" y="1"/>
                    <a:pt x="19625" y="24"/>
                    <a:pt x="19196" y="71"/>
                  </a:cubicBezTo>
                  <a:cubicBezTo>
                    <a:pt x="18680" y="101"/>
                    <a:pt x="18132" y="192"/>
                    <a:pt x="17616" y="314"/>
                  </a:cubicBezTo>
                  <a:cubicBezTo>
                    <a:pt x="16430" y="587"/>
                    <a:pt x="15245" y="952"/>
                    <a:pt x="14090" y="1317"/>
                  </a:cubicBezTo>
                  <a:cubicBezTo>
                    <a:pt x="12236" y="1864"/>
                    <a:pt x="10351" y="2198"/>
                    <a:pt x="8436" y="2715"/>
                  </a:cubicBezTo>
                  <a:cubicBezTo>
                    <a:pt x="7919" y="2837"/>
                    <a:pt x="7372" y="2989"/>
                    <a:pt x="6795" y="2989"/>
                  </a:cubicBezTo>
                  <a:cubicBezTo>
                    <a:pt x="5853" y="2989"/>
                    <a:pt x="4941" y="2624"/>
                    <a:pt x="3968" y="2594"/>
                  </a:cubicBezTo>
                  <a:cubicBezTo>
                    <a:pt x="3942" y="2593"/>
                    <a:pt x="3917" y="2593"/>
                    <a:pt x="3891" y="2593"/>
                  </a:cubicBezTo>
                  <a:cubicBezTo>
                    <a:pt x="2642" y="2593"/>
                    <a:pt x="1431" y="3314"/>
                    <a:pt x="746" y="4356"/>
                  </a:cubicBezTo>
                  <a:cubicBezTo>
                    <a:pt x="0" y="5495"/>
                    <a:pt x="534" y="5708"/>
                    <a:pt x="1342" y="5708"/>
                  </a:cubicBezTo>
                  <a:cubicBezTo>
                    <a:pt x="1785" y="5708"/>
                    <a:pt x="2311" y="5644"/>
                    <a:pt x="2752" y="5633"/>
                  </a:cubicBezTo>
                  <a:cubicBezTo>
                    <a:pt x="3694" y="5633"/>
                    <a:pt x="4637" y="5603"/>
                    <a:pt x="5579" y="5603"/>
                  </a:cubicBezTo>
                  <a:cubicBezTo>
                    <a:pt x="7555" y="5572"/>
                    <a:pt x="9530" y="5542"/>
                    <a:pt x="11476" y="5512"/>
                  </a:cubicBezTo>
                  <a:cubicBezTo>
                    <a:pt x="13755" y="5512"/>
                    <a:pt x="16005" y="5451"/>
                    <a:pt x="18254" y="5420"/>
                  </a:cubicBezTo>
                  <a:cubicBezTo>
                    <a:pt x="19213" y="5396"/>
                    <a:pt x="20172" y="5351"/>
                    <a:pt x="21131" y="5351"/>
                  </a:cubicBezTo>
                  <a:cubicBezTo>
                    <a:pt x="21358" y="5351"/>
                    <a:pt x="21584" y="5354"/>
                    <a:pt x="21810" y="5360"/>
                  </a:cubicBezTo>
                  <a:cubicBezTo>
                    <a:pt x="22136" y="5371"/>
                    <a:pt x="22465" y="5399"/>
                    <a:pt x="22788" y="5399"/>
                  </a:cubicBezTo>
                  <a:cubicBezTo>
                    <a:pt x="23340" y="5399"/>
                    <a:pt x="23873" y="5317"/>
                    <a:pt x="24333" y="4934"/>
                  </a:cubicBezTo>
                  <a:cubicBezTo>
                    <a:pt x="24698" y="4630"/>
                    <a:pt x="24911" y="4144"/>
                    <a:pt x="25123" y="3718"/>
                  </a:cubicBezTo>
                  <a:cubicBezTo>
                    <a:pt x="25245" y="3475"/>
                    <a:pt x="25367" y="3201"/>
                    <a:pt x="25458" y="2958"/>
                  </a:cubicBezTo>
                  <a:cubicBezTo>
                    <a:pt x="25610" y="2685"/>
                    <a:pt x="25731" y="2381"/>
                    <a:pt x="25792" y="2077"/>
                  </a:cubicBezTo>
                  <a:cubicBezTo>
                    <a:pt x="25823" y="1742"/>
                    <a:pt x="25762" y="1408"/>
                    <a:pt x="25549" y="1165"/>
                  </a:cubicBezTo>
                  <a:cubicBezTo>
                    <a:pt x="25397" y="1013"/>
                    <a:pt x="25184" y="922"/>
                    <a:pt x="24971" y="861"/>
                  </a:cubicBezTo>
                  <a:cubicBezTo>
                    <a:pt x="23549" y="292"/>
                    <a:pt x="22017" y="1"/>
                    <a:pt x="204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5"/>
            <p:cNvSpPr/>
            <p:nvPr/>
          </p:nvSpPr>
          <p:spPr>
            <a:xfrm>
              <a:off x="3458396" y="1781502"/>
              <a:ext cx="294295" cy="167120"/>
            </a:xfrm>
            <a:custGeom>
              <a:avLst/>
              <a:gdLst/>
              <a:ahLst/>
              <a:cxnLst/>
              <a:rect l="l" t="t" r="r" b="b"/>
              <a:pathLst>
                <a:path w="8937" h="5075" extrusionOk="0">
                  <a:moveTo>
                    <a:pt x="4647" y="1"/>
                  </a:moveTo>
                  <a:cubicBezTo>
                    <a:pt x="2594" y="1"/>
                    <a:pt x="599" y="1473"/>
                    <a:pt x="213" y="3596"/>
                  </a:cubicBezTo>
                  <a:cubicBezTo>
                    <a:pt x="122" y="4021"/>
                    <a:pt x="0" y="4447"/>
                    <a:pt x="61" y="4873"/>
                  </a:cubicBezTo>
                  <a:cubicBezTo>
                    <a:pt x="456" y="4690"/>
                    <a:pt x="851" y="4569"/>
                    <a:pt x="1277" y="4477"/>
                  </a:cubicBezTo>
                  <a:cubicBezTo>
                    <a:pt x="2070" y="4288"/>
                    <a:pt x="2911" y="4176"/>
                    <a:pt x="3746" y="4176"/>
                  </a:cubicBezTo>
                  <a:cubicBezTo>
                    <a:pt x="4384" y="4176"/>
                    <a:pt x="5018" y="4241"/>
                    <a:pt x="5624" y="4386"/>
                  </a:cubicBezTo>
                  <a:cubicBezTo>
                    <a:pt x="6231" y="4538"/>
                    <a:pt x="6809" y="4812"/>
                    <a:pt x="7447" y="4964"/>
                  </a:cubicBezTo>
                  <a:cubicBezTo>
                    <a:pt x="7701" y="5027"/>
                    <a:pt x="7964" y="5074"/>
                    <a:pt x="8221" y="5074"/>
                  </a:cubicBezTo>
                  <a:cubicBezTo>
                    <a:pt x="8457" y="5074"/>
                    <a:pt x="8689" y="5035"/>
                    <a:pt x="8906" y="4933"/>
                  </a:cubicBezTo>
                  <a:cubicBezTo>
                    <a:pt x="8906" y="4903"/>
                    <a:pt x="8906" y="4873"/>
                    <a:pt x="8906" y="4842"/>
                  </a:cubicBezTo>
                  <a:cubicBezTo>
                    <a:pt x="8937" y="4265"/>
                    <a:pt x="8846" y="3383"/>
                    <a:pt x="8633" y="2836"/>
                  </a:cubicBezTo>
                  <a:cubicBezTo>
                    <a:pt x="8177" y="1711"/>
                    <a:pt x="7326" y="769"/>
                    <a:pt x="6231" y="313"/>
                  </a:cubicBezTo>
                  <a:cubicBezTo>
                    <a:pt x="5717" y="100"/>
                    <a:pt x="5180" y="1"/>
                    <a:pt x="46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5"/>
            <p:cNvSpPr/>
            <p:nvPr/>
          </p:nvSpPr>
          <p:spPr>
            <a:xfrm>
              <a:off x="3369319" y="1913784"/>
              <a:ext cx="298313" cy="121182"/>
            </a:xfrm>
            <a:custGeom>
              <a:avLst/>
              <a:gdLst/>
              <a:ahLst/>
              <a:cxnLst/>
              <a:rect l="l" t="t" r="r" b="b"/>
              <a:pathLst>
                <a:path w="9059" h="3680" extrusionOk="0">
                  <a:moveTo>
                    <a:pt x="5345" y="1"/>
                  </a:moveTo>
                  <a:cubicBezTo>
                    <a:pt x="5234" y="1"/>
                    <a:pt x="5124" y="2"/>
                    <a:pt x="5015" y="4"/>
                  </a:cubicBezTo>
                  <a:cubicBezTo>
                    <a:pt x="4104" y="4"/>
                    <a:pt x="3131" y="126"/>
                    <a:pt x="2432" y="764"/>
                  </a:cubicBezTo>
                  <a:cubicBezTo>
                    <a:pt x="2006" y="1129"/>
                    <a:pt x="1550" y="1555"/>
                    <a:pt x="1155" y="1950"/>
                  </a:cubicBezTo>
                  <a:cubicBezTo>
                    <a:pt x="1003" y="2071"/>
                    <a:pt x="699" y="2345"/>
                    <a:pt x="486" y="2649"/>
                  </a:cubicBezTo>
                  <a:cubicBezTo>
                    <a:pt x="183" y="3014"/>
                    <a:pt x="0" y="3439"/>
                    <a:pt x="517" y="3591"/>
                  </a:cubicBezTo>
                  <a:cubicBezTo>
                    <a:pt x="786" y="3658"/>
                    <a:pt x="1073" y="3679"/>
                    <a:pt x="1359" y="3679"/>
                  </a:cubicBezTo>
                  <a:cubicBezTo>
                    <a:pt x="1589" y="3679"/>
                    <a:pt x="1819" y="3665"/>
                    <a:pt x="2037" y="3652"/>
                  </a:cubicBezTo>
                  <a:cubicBezTo>
                    <a:pt x="2614" y="3591"/>
                    <a:pt x="3161" y="3530"/>
                    <a:pt x="3739" y="3470"/>
                  </a:cubicBezTo>
                  <a:cubicBezTo>
                    <a:pt x="4134" y="3409"/>
                    <a:pt x="4529" y="3348"/>
                    <a:pt x="4924" y="3226"/>
                  </a:cubicBezTo>
                  <a:cubicBezTo>
                    <a:pt x="5623" y="2862"/>
                    <a:pt x="6231" y="2406"/>
                    <a:pt x="6839" y="1950"/>
                  </a:cubicBezTo>
                  <a:cubicBezTo>
                    <a:pt x="7508" y="1524"/>
                    <a:pt x="8298" y="856"/>
                    <a:pt x="9058" y="582"/>
                  </a:cubicBezTo>
                  <a:cubicBezTo>
                    <a:pt x="7997" y="163"/>
                    <a:pt x="6602" y="1"/>
                    <a:pt x="534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5"/>
            <p:cNvSpPr/>
            <p:nvPr/>
          </p:nvSpPr>
          <p:spPr>
            <a:xfrm>
              <a:off x="3029970" y="2953891"/>
              <a:ext cx="2042" cy="33"/>
            </a:xfrm>
            <a:custGeom>
              <a:avLst/>
              <a:gdLst/>
              <a:ahLst/>
              <a:cxnLst/>
              <a:rect l="l" t="t" r="r" b="b"/>
              <a:pathLst>
                <a:path w="62" h="1" extrusionOk="0">
                  <a:moveTo>
                    <a:pt x="1" y="0"/>
                  </a:moveTo>
                  <a:lnTo>
                    <a:pt x="62" y="0"/>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5"/>
            <p:cNvSpPr/>
            <p:nvPr/>
          </p:nvSpPr>
          <p:spPr>
            <a:xfrm>
              <a:off x="1410447" y="3490393"/>
              <a:ext cx="33" cy="751726"/>
            </a:xfrm>
            <a:custGeom>
              <a:avLst/>
              <a:gdLst/>
              <a:ahLst/>
              <a:cxnLst/>
              <a:rect l="l" t="t" r="r" b="b"/>
              <a:pathLst>
                <a:path w="1" h="22828" fill="none" extrusionOk="0">
                  <a:moveTo>
                    <a:pt x="1" y="0"/>
                  </a:moveTo>
                  <a:lnTo>
                    <a:pt x="1" y="22828"/>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5"/>
            <p:cNvSpPr/>
            <p:nvPr/>
          </p:nvSpPr>
          <p:spPr>
            <a:xfrm>
              <a:off x="1093162" y="4234094"/>
              <a:ext cx="622608" cy="33"/>
            </a:xfrm>
            <a:custGeom>
              <a:avLst/>
              <a:gdLst/>
              <a:ahLst/>
              <a:cxnLst/>
              <a:rect l="l" t="t" r="r" b="b"/>
              <a:pathLst>
                <a:path w="18907" h="1" fill="none" extrusionOk="0">
                  <a:moveTo>
                    <a:pt x="0" y="0"/>
                  </a:moveTo>
                  <a:lnTo>
                    <a:pt x="18906"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5"/>
            <p:cNvSpPr/>
            <p:nvPr/>
          </p:nvSpPr>
          <p:spPr>
            <a:xfrm>
              <a:off x="753846" y="2294854"/>
              <a:ext cx="1284204" cy="1272810"/>
            </a:xfrm>
            <a:custGeom>
              <a:avLst/>
              <a:gdLst/>
              <a:ahLst/>
              <a:cxnLst/>
              <a:rect l="l" t="t" r="r" b="b"/>
              <a:pathLst>
                <a:path w="38998" h="38652" extrusionOk="0">
                  <a:moveTo>
                    <a:pt x="9347" y="0"/>
                  </a:moveTo>
                  <a:cubicBezTo>
                    <a:pt x="7548" y="0"/>
                    <a:pt x="5802" y="694"/>
                    <a:pt x="4408" y="1989"/>
                  </a:cubicBezTo>
                  <a:cubicBezTo>
                    <a:pt x="2280" y="3934"/>
                    <a:pt x="1307" y="6822"/>
                    <a:pt x="790" y="9679"/>
                  </a:cubicBezTo>
                  <a:cubicBezTo>
                    <a:pt x="0" y="14208"/>
                    <a:pt x="335" y="20105"/>
                    <a:pt x="2006" y="25181"/>
                  </a:cubicBezTo>
                  <a:cubicBezTo>
                    <a:pt x="2857" y="27795"/>
                    <a:pt x="4104" y="30196"/>
                    <a:pt x="5715" y="32050"/>
                  </a:cubicBezTo>
                  <a:cubicBezTo>
                    <a:pt x="7478" y="34056"/>
                    <a:pt x="9909" y="35363"/>
                    <a:pt x="12402" y="36336"/>
                  </a:cubicBezTo>
                  <a:cubicBezTo>
                    <a:pt x="16332" y="37867"/>
                    <a:pt x="20545" y="38651"/>
                    <a:pt x="24761" y="38651"/>
                  </a:cubicBezTo>
                  <a:cubicBezTo>
                    <a:pt x="26739" y="38651"/>
                    <a:pt x="28718" y="38479"/>
                    <a:pt x="30669" y="38129"/>
                  </a:cubicBezTo>
                  <a:cubicBezTo>
                    <a:pt x="32341" y="37825"/>
                    <a:pt x="34074" y="37369"/>
                    <a:pt x="35502" y="36397"/>
                  </a:cubicBezTo>
                  <a:cubicBezTo>
                    <a:pt x="38299" y="34543"/>
                    <a:pt x="38998" y="31959"/>
                    <a:pt x="35867" y="30257"/>
                  </a:cubicBezTo>
                  <a:cubicBezTo>
                    <a:pt x="33375" y="28919"/>
                    <a:pt x="30274" y="27764"/>
                    <a:pt x="27539" y="27035"/>
                  </a:cubicBezTo>
                  <a:cubicBezTo>
                    <a:pt x="24833" y="26336"/>
                    <a:pt x="22706" y="25150"/>
                    <a:pt x="21034" y="22840"/>
                  </a:cubicBezTo>
                  <a:cubicBezTo>
                    <a:pt x="19301" y="20439"/>
                    <a:pt x="18420" y="17521"/>
                    <a:pt x="17721" y="14633"/>
                  </a:cubicBezTo>
                  <a:cubicBezTo>
                    <a:pt x="17143" y="12141"/>
                    <a:pt x="16657" y="9588"/>
                    <a:pt x="16292" y="7035"/>
                  </a:cubicBezTo>
                  <a:cubicBezTo>
                    <a:pt x="15897" y="4269"/>
                    <a:pt x="14894" y="1746"/>
                    <a:pt x="12189" y="591"/>
                  </a:cubicBezTo>
                  <a:cubicBezTo>
                    <a:pt x="11256" y="192"/>
                    <a:pt x="10294" y="0"/>
                    <a:pt x="93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5"/>
            <p:cNvSpPr/>
            <p:nvPr/>
          </p:nvSpPr>
          <p:spPr>
            <a:xfrm>
              <a:off x="2201932" y="3376157"/>
              <a:ext cx="329596" cy="376555"/>
            </a:xfrm>
            <a:custGeom>
              <a:avLst/>
              <a:gdLst/>
              <a:ahLst/>
              <a:cxnLst/>
              <a:rect l="l" t="t" r="r" b="b"/>
              <a:pathLst>
                <a:path w="10009" h="11435" extrusionOk="0">
                  <a:moveTo>
                    <a:pt x="3075" y="0"/>
                  </a:moveTo>
                  <a:cubicBezTo>
                    <a:pt x="907" y="0"/>
                    <a:pt x="1" y="2468"/>
                    <a:pt x="951" y="3834"/>
                  </a:cubicBezTo>
                  <a:cubicBezTo>
                    <a:pt x="1924" y="5263"/>
                    <a:pt x="3048" y="6570"/>
                    <a:pt x="4173" y="7846"/>
                  </a:cubicBezTo>
                  <a:cubicBezTo>
                    <a:pt x="4963" y="8758"/>
                    <a:pt x="5845" y="10126"/>
                    <a:pt x="6939" y="10886"/>
                  </a:cubicBezTo>
                  <a:cubicBezTo>
                    <a:pt x="7213" y="11099"/>
                    <a:pt x="7547" y="11281"/>
                    <a:pt x="7851" y="11372"/>
                  </a:cubicBezTo>
                  <a:cubicBezTo>
                    <a:pt x="7997" y="11412"/>
                    <a:pt x="8149" y="11435"/>
                    <a:pt x="8296" y="11435"/>
                  </a:cubicBezTo>
                  <a:cubicBezTo>
                    <a:pt x="8486" y="11435"/>
                    <a:pt x="8669" y="11397"/>
                    <a:pt x="8823" y="11312"/>
                  </a:cubicBezTo>
                  <a:cubicBezTo>
                    <a:pt x="9310" y="11068"/>
                    <a:pt x="9705" y="10552"/>
                    <a:pt x="9796" y="10005"/>
                  </a:cubicBezTo>
                  <a:cubicBezTo>
                    <a:pt x="10009" y="8971"/>
                    <a:pt x="9644" y="8424"/>
                    <a:pt x="9188" y="7542"/>
                  </a:cubicBezTo>
                  <a:cubicBezTo>
                    <a:pt x="8793" y="6752"/>
                    <a:pt x="8368" y="5992"/>
                    <a:pt x="7942" y="5232"/>
                  </a:cubicBezTo>
                  <a:cubicBezTo>
                    <a:pt x="7091" y="3743"/>
                    <a:pt x="6149" y="2254"/>
                    <a:pt x="5115" y="886"/>
                  </a:cubicBezTo>
                  <a:cubicBezTo>
                    <a:pt x="4568" y="156"/>
                    <a:pt x="4112" y="35"/>
                    <a:pt x="3231" y="4"/>
                  </a:cubicBezTo>
                  <a:cubicBezTo>
                    <a:pt x="3178" y="2"/>
                    <a:pt x="3126" y="0"/>
                    <a:pt x="307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5"/>
            <p:cNvSpPr/>
            <p:nvPr/>
          </p:nvSpPr>
          <p:spPr>
            <a:xfrm>
              <a:off x="2402380" y="3538735"/>
              <a:ext cx="363383" cy="274175"/>
            </a:xfrm>
            <a:custGeom>
              <a:avLst/>
              <a:gdLst/>
              <a:ahLst/>
              <a:cxnLst/>
              <a:rect l="l" t="t" r="r" b="b"/>
              <a:pathLst>
                <a:path w="11035" h="8326" extrusionOk="0">
                  <a:moveTo>
                    <a:pt x="10312" y="0"/>
                  </a:moveTo>
                  <a:cubicBezTo>
                    <a:pt x="9822" y="0"/>
                    <a:pt x="9185" y="466"/>
                    <a:pt x="8755" y="691"/>
                  </a:cubicBezTo>
                  <a:cubicBezTo>
                    <a:pt x="7539" y="1329"/>
                    <a:pt x="6232" y="1846"/>
                    <a:pt x="4925" y="2241"/>
                  </a:cubicBezTo>
                  <a:cubicBezTo>
                    <a:pt x="4442" y="2386"/>
                    <a:pt x="3960" y="2511"/>
                    <a:pt x="3477" y="2511"/>
                  </a:cubicBezTo>
                  <a:cubicBezTo>
                    <a:pt x="3352" y="2511"/>
                    <a:pt x="3227" y="2503"/>
                    <a:pt x="3101" y="2484"/>
                  </a:cubicBezTo>
                  <a:cubicBezTo>
                    <a:pt x="2767" y="3183"/>
                    <a:pt x="2250" y="3821"/>
                    <a:pt x="1642" y="4338"/>
                  </a:cubicBezTo>
                  <a:cubicBezTo>
                    <a:pt x="1460" y="4490"/>
                    <a:pt x="1" y="5280"/>
                    <a:pt x="62" y="5554"/>
                  </a:cubicBezTo>
                  <a:cubicBezTo>
                    <a:pt x="305" y="6375"/>
                    <a:pt x="730" y="7134"/>
                    <a:pt x="1308" y="7773"/>
                  </a:cubicBezTo>
                  <a:cubicBezTo>
                    <a:pt x="1521" y="8046"/>
                    <a:pt x="1825" y="8289"/>
                    <a:pt x="2159" y="8320"/>
                  </a:cubicBezTo>
                  <a:cubicBezTo>
                    <a:pt x="2195" y="8324"/>
                    <a:pt x="2231" y="8326"/>
                    <a:pt x="2267" y="8326"/>
                  </a:cubicBezTo>
                  <a:cubicBezTo>
                    <a:pt x="2503" y="8326"/>
                    <a:pt x="2734" y="8243"/>
                    <a:pt x="2919" y="8137"/>
                  </a:cubicBezTo>
                  <a:cubicBezTo>
                    <a:pt x="4347" y="7469"/>
                    <a:pt x="5746" y="6496"/>
                    <a:pt x="6931" y="5493"/>
                  </a:cubicBezTo>
                  <a:cubicBezTo>
                    <a:pt x="8147" y="4490"/>
                    <a:pt x="9819" y="3305"/>
                    <a:pt x="10670" y="1998"/>
                  </a:cubicBezTo>
                  <a:cubicBezTo>
                    <a:pt x="10943" y="1572"/>
                    <a:pt x="11035" y="1116"/>
                    <a:pt x="10974" y="721"/>
                  </a:cubicBezTo>
                  <a:cubicBezTo>
                    <a:pt x="10868" y="183"/>
                    <a:pt x="10619" y="0"/>
                    <a:pt x="103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5"/>
            <p:cNvSpPr/>
            <p:nvPr/>
          </p:nvSpPr>
          <p:spPr>
            <a:xfrm>
              <a:off x="1200252" y="2841367"/>
              <a:ext cx="1307255" cy="832207"/>
            </a:xfrm>
            <a:custGeom>
              <a:avLst/>
              <a:gdLst/>
              <a:ahLst/>
              <a:cxnLst/>
              <a:rect l="l" t="t" r="r" b="b"/>
              <a:pathLst>
                <a:path w="39698" h="25272" extrusionOk="0">
                  <a:moveTo>
                    <a:pt x="22382" y="0"/>
                  </a:moveTo>
                  <a:cubicBezTo>
                    <a:pt x="19533" y="0"/>
                    <a:pt x="16565" y="1067"/>
                    <a:pt x="13800" y="1715"/>
                  </a:cubicBezTo>
                  <a:cubicBezTo>
                    <a:pt x="11612" y="2232"/>
                    <a:pt x="9454" y="2779"/>
                    <a:pt x="7326" y="3478"/>
                  </a:cubicBezTo>
                  <a:cubicBezTo>
                    <a:pt x="6384" y="3752"/>
                    <a:pt x="5411" y="4329"/>
                    <a:pt x="4438" y="4360"/>
                  </a:cubicBezTo>
                  <a:cubicBezTo>
                    <a:pt x="4428" y="4361"/>
                    <a:pt x="4416" y="4361"/>
                    <a:pt x="4401" y="4361"/>
                  </a:cubicBezTo>
                  <a:cubicBezTo>
                    <a:pt x="4003" y="4361"/>
                    <a:pt x="1891" y="3978"/>
                    <a:pt x="2037" y="3539"/>
                  </a:cubicBezTo>
                  <a:lnTo>
                    <a:pt x="2037" y="3539"/>
                  </a:lnTo>
                  <a:lnTo>
                    <a:pt x="1429" y="5363"/>
                  </a:lnTo>
                  <a:cubicBezTo>
                    <a:pt x="730" y="7490"/>
                    <a:pt x="1" y="9649"/>
                    <a:pt x="153" y="11898"/>
                  </a:cubicBezTo>
                  <a:cubicBezTo>
                    <a:pt x="274" y="14025"/>
                    <a:pt x="1612" y="16913"/>
                    <a:pt x="4013" y="16974"/>
                  </a:cubicBezTo>
                  <a:cubicBezTo>
                    <a:pt x="5182" y="17014"/>
                    <a:pt x="6375" y="17096"/>
                    <a:pt x="7561" y="17096"/>
                  </a:cubicBezTo>
                  <a:cubicBezTo>
                    <a:pt x="9056" y="17096"/>
                    <a:pt x="10539" y="16966"/>
                    <a:pt x="11946" y="16457"/>
                  </a:cubicBezTo>
                  <a:cubicBezTo>
                    <a:pt x="14743" y="15454"/>
                    <a:pt x="13952" y="13418"/>
                    <a:pt x="16414" y="11715"/>
                  </a:cubicBezTo>
                  <a:cubicBezTo>
                    <a:pt x="17435" y="11011"/>
                    <a:pt x="18940" y="9549"/>
                    <a:pt x="20373" y="9549"/>
                  </a:cubicBezTo>
                  <a:cubicBezTo>
                    <a:pt x="20733" y="9549"/>
                    <a:pt x="21088" y="9642"/>
                    <a:pt x="21430" y="9861"/>
                  </a:cubicBezTo>
                  <a:cubicBezTo>
                    <a:pt x="22554" y="10560"/>
                    <a:pt x="22858" y="12323"/>
                    <a:pt x="23071" y="13509"/>
                  </a:cubicBezTo>
                  <a:cubicBezTo>
                    <a:pt x="23527" y="16153"/>
                    <a:pt x="24317" y="18524"/>
                    <a:pt x="24591" y="21168"/>
                  </a:cubicBezTo>
                  <a:cubicBezTo>
                    <a:pt x="24591" y="22384"/>
                    <a:pt x="25107" y="23630"/>
                    <a:pt x="25624" y="24755"/>
                  </a:cubicBezTo>
                  <a:cubicBezTo>
                    <a:pt x="25715" y="24938"/>
                    <a:pt x="25807" y="25089"/>
                    <a:pt x="25898" y="25272"/>
                  </a:cubicBezTo>
                  <a:cubicBezTo>
                    <a:pt x="30670" y="23995"/>
                    <a:pt x="35290" y="22202"/>
                    <a:pt x="39697" y="19922"/>
                  </a:cubicBezTo>
                  <a:cubicBezTo>
                    <a:pt x="37600" y="16305"/>
                    <a:pt x="35472" y="12688"/>
                    <a:pt x="33375" y="9071"/>
                  </a:cubicBezTo>
                  <a:cubicBezTo>
                    <a:pt x="31703" y="6244"/>
                    <a:pt x="29971" y="3296"/>
                    <a:pt x="27266" y="1442"/>
                  </a:cubicBezTo>
                  <a:cubicBezTo>
                    <a:pt x="25725" y="377"/>
                    <a:pt x="24074" y="0"/>
                    <a:pt x="223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1826228" y="3802211"/>
              <a:ext cx="247897" cy="472084"/>
            </a:xfrm>
            <a:custGeom>
              <a:avLst/>
              <a:gdLst/>
              <a:ahLst/>
              <a:cxnLst/>
              <a:rect l="l" t="t" r="r" b="b"/>
              <a:pathLst>
                <a:path w="7528" h="14336" extrusionOk="0">
                  <a:moveTo>
                    <a:pt x="3080" y="1"/>
                  </a:moveTo>
                  <a:cubicBezTo>
                    <a:pt x="1324" y="1"/>
                    <a:pt x="0" y="1781"/>
                    <a:pt x="323" y="3298"/>
                  </a:cubicBezTo>
                  <a:cubicBezTo>
                    <a:pt x="749" y="5152"/>
                    <a:pt x="1357" y="6975"/>
                    <a:pt x="1995" y="8799"/>
                  </a:cubicBezTo>
                  <a:cubicBezTo>
                    <a:pt x="2421" y="10076"/>
                    <a:pt x="2755" y="11839"/>
                    <a:pt x="3545" y="13085"/>
                  </a:cubicBezTo>
                  <a:cubicBezTo>
                    <a:pt x="3758" y="13450"/>
                    <a:pt x="4001" y="13754"/>
                    <a:pt x="4305" y="13966"/>
                  </a:cubicBezTo>
                  <a:cubicBezTo>
                    <a:pt x="4583" y="14189"/>
                    <a:pt x="4912" y="14335"/>
                    <a:pt x="5245" y="14335"/>
                  </a:cubicBezTo>
                  <a:cubicBezTo>
                    <a:pt x="5276" y="14335"/>
                    <a:pt x="5308" y="14334"/>
                    <a:pt x="5339" y="14331"/>
                  </a:cubicBezTo>
                  <a:cubicBezTo>
                    <a:pt x="5947" y="14270"/>
                    <a:pt x="6585" y="13906"/>
                    <a:pt x="6889" y="13389"/>
                  </a:cubicBezTo>
                  <a:cubicBezTo>
                    <a:pt x="7527" y="12386"/>
                    <a:pt x="7406" y="11687"/>
                    <a:pt x="7284" y="10562"/>
                  </a:cubicBezTo>
                  <a:cubicBezTo>
                    <a:pt x="7223" y="9589"/>
                    <a:pt x="7102" y="8617"/>
                    <a:pt x="6980" y="7644"/>
                  </a:cubicBezTo>
                  <a:cubicBezTo>
                    <a:pt x="6706" y="5760"/>
                    <a:pt x="6402" y="3845"/>
                    <a:pt x="5886" y="1991"/>
                  </a:cubicBezTo>
                  <a:cubicBezTo>
                    <a:pt x="5612" y="1018"/>
                    <a:pt x="5187" y="684"/>
                    <a:pt x="4305" y="288"/>
                  </a:cubicBezTo>
                  <a:cubicBezTo>
                    <a:pt x="3884" y="89"/>
                    <a:pt x="3471" y="1"/>
                    <a:pt x="30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5"/>
            <p:cNvSpPr/>
            <p:nvPr/>
          </p:nvSpPr>
          <p:spPr>
            <a:xfrm>
              <a:off x="1443477" y="3065163"/>
              <a:ext cx="765754" cy="956748"/>
            </a:xfrm>
            <a:custGeom>
              <a:avLst/>
              <a:gdLst/>
              <a:ahLst/>
              <a:cxnLst/>
              <a:rect l="l" t="t" r="r" b="b"/>
              <a:pathLst>
                <a:path w="23254" h="29054" extrusionOk="0">
                  <a:moveTo>
                    <a:pt x="9332" y="10968"/>
                  </a:moveTo>
                  <a:lnTo>
                    <a:pt x="9332" y="10968"/>
                  </a:lnTo>
                  <a:cubicBezTo>
                    <a:pt x="9363" y="11424"/>
                    <a:pt x="9363" y="11880"/>
                    <a:pt x="9302" y="12306"/>
                  </a:cubicBezTo>
                  <a:lnTo>
                    <a:pt x="9332" y="10968"/>
                  </a:lnTo>
                  <a:close/>
                  <a:moveTo>
                    <a:pt x="14138" y="0"/>
                  </a:moveTo>
                  <a:cubicBezTo>
                    <a:pt x="12338" y="0"/>
                    <a:pt x="10178" y="915"/>
                    <a:pt x="9211" y="1637"/>
                  </a:cubicBezTo>
                  <a:cubicBezTo>
                    <a:pt x="7904" y="2609"/>
                    <a:pt x="6870" y="3856"/>
                    <a:pt x="5837" y="5102"/>
                  </a:cubicBezTo>
                  <a:cubicBezTo>
                    <a:pt x="4864" y="6287"/>
                    <a:pt x="3922" y="7625"/>
                    <a:pt x="2493" y="8263"/>
                  </a:cubicBezTo>
                  <a:cubicBezTo>
                    <a:pt x="1764" y="8597"/>
                    <a:pt x="1004" y="8840"/>
                    <a:pt x="366" y="9327"/>
                  </a:cubicBezTo>
                  <a:cubicBezTo>
                    <a:pt x="183" y="9448"/>
                    <a:pt x="1" y="9631"/>
                    <a:pt x="31" y="9874"/>
                  </a:cubicBezTo>
                  <a:cubicBezTo>
                    <a:pt x="62" y="10178"/>
                    <a:pt x="426" y="10330"/>
                    <a:pt x="761" y="10360"/>
                  </a:cubicBezTo>
                  <a:cubicBezTo>
                    <a:pt x="1918" y="10571"/>
                    <a:pt x="2961" y="10804"/>
                    <a:pt x="4127" y="10804"/>
                  </a:cubicBezTo>
                  <a:cubicBezTo>
                    <a:pt x="4309" y="10804"/>
                    <a:pt x="4493" y="10798"/>
                    <a:pt x="4682" y="10786"/>
                  </a:cubicBezTo>
                  <a:cubicBezTo>
                    <a:pt x="5031" y="10771"/>
                    <a:pt x="5381" y="10763"/>
                    <a:pt x="5727" y="10763"/>
                  </a:cubicBezTo>
                  <a:cubicBezTo>
                    <a:pt x="6072" y="10763"/>
                    <a:pt x="6414" y="10771"/>
                    <a:pt x="6749" y="10786"/>
                  </a:cubicBezTo>
                  <a:cubicBezTo>
                    <a:pt x="7843" y="10847"/>
                    <a:pt x="8724" y="11637"/>
                    <a:pt x="8937" y="12670"/>
                  </a:cubicBezTo>
                  <a:cubicBezTo>
                    <a:pt x="9150" y="13795"/>
                    <a:pt x="9393" y="14920"/>
                    <a:pt x="9606" y="16044"/>
                  </a:cubicBezTo>
                  <a:cubicBezTo>
                    <a:pt x="9879" y="17382"/>
                    <a:pt x="9879" y="18719"/>
                    <a:pt x="10153" y="20087"/>
                  </a:cubicBezTo>
                  <a:cubicBezTo>
                    <a:pt x="10335" y="20999"/>
                    <a:pt x="11977" y="29054"/>
                    <a:pt x="12767" y="29054"/>
                  </a:cubicBezTo>
                  <a:cubicBezTo>
                    <a:pt x="16262" y="28993"/>
                    <a:pt x="19758" y="28932"/>
                    <a:pt x="23254" y="28871"/>
                  </a:cubicBezTo>
                  <a:cubicBezTo>
                    <a:pt x="22007" y="23643"/>
                    <a:pt x="20791" y="18415"/>
                    <a:pt x="19545" y="13187"/>
                  </a:cubicBezTo>
                  <a:cubicBezTo>
                    <a:pt x="18664" y="9418"/>
                    <a:pt x="17782" y="5649"/>
                    <a:pt x="16901" y="1880"/>
                  </a:cubicBezTo>
                  <a:cubicBezTo>
                    <a:pt x="16568" y="485"/>
                    <a:pt x="15448" y="0"/>
                    <a:pt x="1413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5"/>
            <p:cNvSpPr/>
            <p:nvPr/>
          </p:nvSpPr>
          <p:spPr>
            <a:xfrm>
              <a:off x="1909937" y="4187036"/>
              <a:ext cx="383141" cy="215922"/>
            </a:xfrm>
            <a:custGeom>
              <a:avLst/>
              <a:gdLst/>
              <a:ahLst/>
              <a:cxnLst/>
              <a:rect l="l" t="t" r="r" b="b"/>
              <a:pathLst>
                <a:path w="11635" h="6557" extrusionOk="0">
                  <a:moveTo>
                    <a:pt x="335" y="1"/>
                  </a:moveTo>
                  <a:cubicBezTo>
                    <a:pt x="213" y="31"/>
                    <a:pt x="122" y="62"/>
                    <a:pt x="0" y="92"/>
                  </a:cubicBezTo>
                  <a:cubicBezTo>
                    <a:pt x="91" y="791"/>
                    <a:pt x="183" y="1490"/>
                    <a:pt x="335" y="2189"/>
                  </a:cubicBezTo>
                  <a:cubicBezTo>
                    <a:pt x="426" y="2615"/>
                    <a:pt x="487" y="3344"/>
                    <a:pt x="760" y="3709"/>
                  </a:cubicBezTo>
                  <a:cubicBezTo>
                    <a:pt x="821" y="3770"/>
                    <a:pt x="882" y="3831"/>
                    <a:pt x="973" y="3861"/>
                  </a:cubicBezTo>
                  <a:cubicBezTo>
                    <a:pt x="2097" y="4347"/>
                    <a:pt x="3253" y="4803"/>
                    <a:pt x="4408" y="5198"/>
                  </a:cubicBezTo>
                  <a:cubicBezTo>
                    <a:pt x="5654" y="5594"/>
                    <a:pt x="6900" y="5958"/>
                    <a:pt x="8177" y="6262"/>
                  </a:cubicBezTo>
                  <a:cubicBezTo>
                    <a:pt x="8329" y="6293"/>
                    <a:pt x="9058" y="6414"/>
                    <a:pt x="9848" y="6536"/>
                  </a:cubicBezTo>
                  <a:cubicBezTo>
                    <a:pt x="9925" y="6550"/>
                    <a:pt x="10001" y="6556"/>
                    <a:pt x="10075" y="6556"/>
                  </a:cubicBezTo>
                  <a:cubicBezTo>
                    <a:pt x="10969" y="6556"/>
                    <a:pt x="11635" y="5585"/>
                    <a:pt x="11186" y="4742"/>
                  </a:cubicBezTo>
                  <a:cubicBezTo>
                    <a:pt x="10973" y="4317"/>
                    <a:pt x="10699" y="3952"/>
                    <a:pt x="10396" y="3709"/>
                  </a:cubicBezTo>
                  <a:cubicBezTo>
                    <a:pt x="9544" y="3010"/>
                    <a:pt x="8511" y="2615"/>
                    <a:pt x="7538" y="2098"/>
                  </a:cubicBezTo>
                  <a:cubicBezTo>
                    <a:pt x="6657" y="1642"/>
                    <a:pt x="5867" y="973"/>
                    <a:pt x="5137" y="305"/>
                  </a:cubicBezTo>
                  <a:cubicBezTo>
                    <a:pt x="4477" y="454"/>
                    <a:pt x="3803" y="528"/>
                    <a:pt x="3124" y="528"/>
                  </a:cubicBezTo>
                  <a:cubicBezTo>
                    <a:pt x="2833" y="528"/>
                    <a:pt x="2541" y="514"/>
                    <a:pt x="2249" y="487"/>
                  </a:cubicBezTo>
                  <a:cubicBezTo>
                    <a:pt x="1581" y="426"/>
                    <a:pt x="942" y="274"/>
                    <a:pt x="3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982054" y="2415281"/>
              <a:ext cx="374381" cy="622015"/>
            </a:xfrm>
            <a:custGeom>
              <a:avLst/>
              <a:gdLst/>
              <a:ahLst/>
              <a:cxnLst/>
              <a:rect l="l" t="t" r="r" b="b"/>
              <a:pathLst>
                <a:path w="11369" h="18889" extrusionOk="0">
                  <a:moveTo>
                    <a:pt x="8064" y="1"/>
                  </a:moveTo>
                  <a:cubicBezTo>
                    <a:pt x="6303" y="1"/>
                    <a:pt x="4876" y="1511"/>
                    <a:pt x="4256" y="3134"/>
                  </a:cubicBezTo>
                  <a:cubicBezTo>
                    <a:pt x="2949" y="6539"/>
                    <a:pt x="1794" y="9943"/>
                    <a:pt x="791" y="13408"/>
                  </a:cubicBezTo>
                  <a:cubicBezTo>
                    <a:pt x="365" y="14837"/>
                    <a:pt x="0" y="16508"/>
                    <a:pt x="851" y="17724"/>
                  </a:cubicBezTo>
                  <a:cubicBezTo>
                    <a:pt x="1393" y="18528"/>
                    <a:pt x="2323" y="18889"/>
                    <a:pt x="3294" y="18889"/>
                  </a:cubicBezTo>
                  <a:cubicBezTo>
                    <a:pt x="4123" y="18889"/>
                    <a:pt x="4982" y="18626"/>
                    <a:pt x="5654" y="18150"/>
                  </a:cubicBezTo>
                  <a:cubicBezTo>
                    <a:pt x="7113" y="17116"/>
                    <a:pt x="7903" y="15384"/>
                    <a:pt x="8602" y="13742"/>
                  </a:cubicBezTo>
                  <a:cubicBezTo>
                    <a:pt x="9727" y="10946"/>
                    <a:pt x="10730" y="8058"/>
                    <a:pt x="11125" y="5080"/>
                  </a:cubicBezTo>
                  <a:cubicBezTo>
                    <a:pt x="11368" y="3317"/>
                    <a:pt x="11156" y="1159"/>
                    <a:pt x="9575" y="368"/>
                  </a:cubicBezTo>
                  <a:cubicBezTo>
                    <a:pt x="9053" y="114"/>
                    <a:pt x="8546" y="1"/>
                    <a:pt x="80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1082130" y="2187633"/>
              <a:ext cx="856839" cy="873369"/>
            </a:xfrm>
            <a:custGeom>
              <a:avLst/>
              <a:gdLst/>
              <a:ahLst/>
              <a:cxnLst/>
              <a:rect l="l" t="t" r="r" b="b"/>
              <a:pathLst>
                <a:path w="26020" h="26522" extrusionOk="0">
                  <a:moveTo>
                    <a:pt x="15419" y="1"/>
                  </a:moveTo>
                  <a:cubicBezTo>
                    <a:pt x="13866" y="1"/>
                    <a:pt x="12599" y="837"/>
                    <a:pt x="11095" y="1293"/>
                  </a:cubicBezTo>
                  <a:cubicBezTo>
                    <a:pt x="9302" y="1841"/>
                    <a:pt x="7357" y="1901"/>
                    <a:pt x="5655" y="2783"/>
                  </a:cubicBezTo>
                  <a:cubicBezTo>
                    <a:pt x="5594" y="2813"/>
                    <a:pt x="5533" y="2844"/>
                    <a:pt x="5472" y="2874"/>
                  </a:cubicBezTo>
                  <a:cubicBezTo>
                    <a:pt x="4651" y="3300"/>
                    <a:pt x="3588" y="3999"/>
                    <a:pt x="3162" y="4759"/>
                  </a:cubicBezTo>
                  <a:cubicBezTo>
                    <a:pt x="2645" y="5731"/>
                    <a:pt x="2250" y="6825"/>
                    <a:pt x="1764" y="7828"/>
                  </a:cubicBezTo>
                  <a:cubicBezTo>
                    <a:pt x="1582" y="8224"/>
                    <a:pt x="1" y="11719"/>
                    <a:pt x="366" y="11962"/>
                  </a:cubicBezTo>
                  <a:cubicBezTo>
                    <a:pt x="2341" y="13391"/>
                    <a:pt x="4317" y="14941"/>
                    <a:pt x="6597" y="15823"/>
                  </a:cubicBezTo>
                  <a:cubicBezTo>
                    <a:pt x="6688" y="15853"/>
                    <a:pt x="6232" y="17525"/>
                    <a:pt x="6202" y="17677"/>
                  </a:cubicBezTo>
                  <a:cubicBezTo>
                    <a:pt x="6050" y="18315"/>
                    <a:pt x="5898" y="18923"/>
                    <a:pt x="5776" y="19561"/>
                  </a:cubicBezTo>
                  <a:cubicBezTo>
                    <a:pt x="5533" y="20807"/>
                    <a:pt x="5320" y="22054"/>
                    <a:pt x="5107" y="23330"/>
                  </a:cubicBezTo>
                  <a:cubicBezTo>
                    <a:pt x="4986" y="24029"/>
                    <a:pt x="4864" y="24728"/>
                    <a:pt x="4743" y="25428"/>
                  </a:cubicBezTo>
                  <a:cubicBezTo>
                    <a:pt x="4712" y="25731"/>
                    <a:pt x="14652" y="26400"/>
                    <a:pt x="15564" y="26400"/>
                  </a:cubicBezTo>
                  <a:cubicBezTo>
                    <a:pt x="16524" y="26411"/>
                    <a:pt x="17690" y="26521"/>
                    <a:pt x="18861" y="26521"/>
                  </a:cubicBezTo>
                  <a:cubicBezTo>
                    <a:pt x="20875" y="26521"/>
                    <a:pt x="22903" y="26196"/>
                    <a:pt x="23922" y="24485"/>
                  </a:cubicBezTo>
                  <a:cubicBezTo>
                    <a:pt x="24287" y="23847"/>
                    <a:pt x="24469" y="23148"/>
                    <a:pt x="24652" y="22418"/>
                  </a:cubicBezTo>
                  <a:cubicBezTo>
                    <a:pt x="25503" y="18710"/>
                    <a:pt x="26020" y="14850"/>
                    <a:pt x="25959" y="11020"/>
                  </a:cubicBezTo>
                  <a:cubicBezTo>
                    <a:pt x="25959" y="7980"/>
                    <a:pt x="24925" y="5002"/>
                    <a:pt x="22494" y="2996"/>
                  </a:cubicBezTo>
                  <a:cubicBezTo>
                    <a:pt x="22342" y="2874"/>
                    <a:pt x="22159" y="2752"/>
                    <a:pt x="22007" y="2600"/>
                  </a:cubicBezTo>
                  <a:cubicBezTo>
                    <a:pt x="21126" y="1993"/>
                    <a:pt x="20123" y="1506"/>
                    <a:pt x="19120" y="1081"/>
                  </a:cubicBezTo>
                  <a:cubicBezTo>
                    <a:pt x="18147" y="625"/>
                    <a:pt x="17144" y="199"/>
                    <a:pt x="16050" y="47"/>
                  </a:cubicBezTo>
                  <a:cubicBezTo>
                    <a:pt x="15834" y="15"/>
                    <a:pt x="15624" y="1"/>
                    <a:pt x="154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5"/>
            <p:cNvSpPr/>
            <p:nvPr/>
          </p:nvSpPr>
          <p:spPr>
            <a:xfrm>
              <a:off x="1747787" y="2413173"/>
              <a:ext cx="223232" cy="618458"/>
            </a:xfrm>
            <a:custGeom>
              <a:avLst/>
              <a:gdLst/>
              <a:ahLst/>
              <a:cxnLst/>
              <a:rect l="l" t="t" r="r" b="b"/>
              <a:pathLst>
                <a:path w="6779" h="18781" extrusionOk="0">
                  <a:moveTo>
                    <a:pt x="2831" y="1"/>
                  </a:moveTo>
                  <a:cubicBezTo>
                    <a:pt x="2789" y="1"/>
                    <a:pt x="2747" y="3"/>
                    <a:pt x="2705" y="7"/>
                  </a:cubicBezTo>
                  <a:cubicBezTo>
                    <a:pt x="304" y="189"/>
                    <a:pt x="365" y="4627"/>
                    <a:pt x="243" y="6268"/>
                  </a:cubicBezTo>
                  <a:cubicBezTo>
                    <a:pt x="0" y="9186"/>
                    <a:pt x="152" y="12135"/>
                    <a:pt x="699" y="14992"/>
                  </a:cubicBezTo>
                  <a:cubicBezTo>
                    <a:pt x="912" y="16177"/>
                    <a:pt x="1246" y="17393"/>
                    <a:pt x="2128" y="18183"/>
                  </a:cubicBezTo>
                  <a:cubicBezTo>
                    <a:pt x="2576" y="18580"/>
                    <a:pt x="3161" y="18781"/>
                    <a:pt x="3744" y="18781"/>
                  </a:cubicBezTo>
                  <a:cubicBezTo>
                    <a:pt x="4189" y="18781"/>
                    <a:pt x="4634" y="18663"/>
                    <a:pt x="5015" y="18427"/>
                  </a:cubicBezTo>
                  <a:cubicBezTo>
                    <a:pt x="5927" y="17879"/>
                    <a:pt x="5988" y="16968"/>
                    <a:pt x="6110" y="15964"/>
                  </a:cubicBezTo>
                  <a:cubicBezTo>
                    <a:pt x="6778" y="11527"/>
                    <a:pt x="6292" y="6967"/>
                    <a:pt x="5593" y="2590"/>
                  </a:cubicBezTo>
                  <a:cubicBezTo>
                    <a:pt x="5532" y="2256"/>
                    <a:pt x="5471" y="1952"/>
                    <a:pt x="5350" y="1679"/>
                  </a:cubicBezTo>
                  <a:cubicBezTo>
                    <a:pt x="5137" y="1253"/>
                    <a:pt x="4742" y="979"/>
                    <a:pt x="4377" y="706"/>
                  </a:cubicBezTo>
                  <a:cubicBezTo>
                    <a:pt x="3924" y="366"/>
                    <a:pt x="3393" y="1"/>
                    <a:pt x="28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5"/>
            <p:cNvSpPr/>
            <p:nvPr/>
          </p:nvSpPr>
          <p:spPr>
            <a:xfrm>
              <a:off x="1658678" y="2181541"/>
              <a:ext cx="325348" cy="462074"/>
            </a:xfrm>
            <a:custGeom>
              <a:avLst/>
              <a:gdLst/>
              <a:ahLst/>
              <a:cxnLst/>
              <a:rect l="l" t="t" r="r" b="b"/>
              <a:pathLst>
                <a:path w="9880" h="14032" extrusionOk="0">
                  <a:moveTo>
                    <a:pt x="2651" y="0"/>
                  </a:moveTo>
                  <a:cubicBezTo>
                    <a:pt x="2101" y="0"/>
                    <a:pt x="1569" y="39"/>
                    <a:pt x="1308" y="141"/>
                  </a:cubicBezTo>
                  <a:cubicBezTo>
                    <a:pt x="548" y="445"/>
                    <a:pt x="1095" y="1174"/>
                    <a:pt x="791" y="1904"/>
                  </a:cubicBezTo>
                  <a:cubicBezTo>
                    <a:pt x="457" y="2664"/>
                    <a:pt x="366" y="3485"/>
                    <a:pt x="305" y="4305"/>
                  </a:cubicBezTo>
                  <a:cubicBezTo>
                    <a:pt x="31" y="7193"/>
                    <a:pt x="183" y="10020"/>
                    <a:pt x="1" y="12877"/>
                  </a:cubicBezTo>
                  <a:cubicBezTo>
                    <a:pt x="1612" y="13090"/>
                    <a:pt x="3223" y="13272"/>
                    <a:pt x="4834" y="13485"/>
                  </a:cubicBezTo>
                  <a:cubicBezTo>
                    <a:pt x="6506" y="13667"/>
                    <a:pt x="8208" y="13849"/>
                    <a:pt x="9879" y="14032"/>
                  </a:cubicBezTo>
                  <a:cubicBezTo>
                    <a:pt x="9515" y="10992"/>
                    <a:pt x="9028" y="7983"/>
                    <a:pt x="8360" y="5035"/>
                  </a:cubicBezTo>
                  <a:cubicBezTo>
                    <a:pt x="7843" y="2725"/>
                    <a:pt x="6688" y="658"/>
                    <a:pt x="4195" y="111"/>
                  </a:cubicBezTo>
                  <a:cubicBezTo>
                    <a:pt x="3878" y="47"/>
                    <a:pt x="3253" y="0"/>
                    <a:pt x="265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5"/>
            <p:cNvSpPr/>
            <p:nvPr/>
          </p:nvSpPr>
          <p:spPr>
            <a:xfrm>
              <a:off x="1493531" y="1854871"/>
              <a:ext cx="342340" cy="408760"/>
            </a:xfrm>
            <a:custGeom>
              <a:avLst/>
              <a:gdLst/>
              <a:ahLst/>
              <a:cxnLst/>
              <a:rect l="l" t="t" r="r" b="b"/>
              <a:pathLst>
                <a:path w="10396" h="12413" extrusionOk="0">
                  <a:moveTo>
                    <a:pt x="7691" y="0"/>
                  </a:moveTo>
                  <a:cubicBezTo>
                    <a:pt x="7540" y="22"/>
                    <a:pt x="7405" y="43"/>
                    <a:pt x="7274" y="43"/>
                  </a:cubicBezTo>
                  <a:cubicBezTo>
                    <a:pt x="7220" y="43"/>
                    <a:pt x="7167" y="39"/>
                    <a:pt x="7113" y="30"/>
                  </a:cubicBezTo>
                  <a:cubicBezTo>
                    <a:pt x="6971" y="30"/>
                    <a:pt x="6829" y="17"/>
                    <a:pt x="6688" y="17"/>
                  </a:cubicBezTo>
                  <a:cubicBezTo>
                    <a:pt x="6617" y="17"/>
                    <a:pt x="6546" y="20"/>
                    <a:pt x="6475" y="30"/>
                  </a:cubicBezTo>
                  <a:cubicBezTo>
                    <a:pt x="5654" y="61"/>
                    <a:pt x="4864" y="334"/>
                    <a:pt x="4165" y="790"/>
                  </a:cubicBezTo>
                  <a:cubicBezTo>
                    <a:pt x="3435" y="1246"/>
                    <a:pt x="2615" y="2097"/>
                    <a:pt x="2250" y="2888"/>
                  </a:cubicBezTo>
                  <a:cubicBezTo>
                    <a:pt x="1824" y="3860"/>
                    <a:pt x="1824" y="5319"/>
                    <a:pt x="1794" y="6383"/>
                  </a:cubicBezTo>
                  <a:cubicBezTo>
                    <a:pt x="1764" y="8116"/>
                    <a:pt x="1976" y="10973"/>
                    <a:pt x="1" y="11642"/>
                  </a:cubicBezTo>
                  <a:cubicBezTo>
                    <a:pt x="1364" y="12155"/>
                    <a:pt x="2817" y="12412"/>
                    <a:pt x="4268" y="12412"/>
                  </a:cubicBezTo>
                  <a:cubicBezTo>
                    <a:pt x="5050" y="12412"/>
                    <a:pt x="5830" y="12338"/>
                    <a:pt x="6596" y="12189"/>
                  </a:cubicBezTo>
                  <a:cubicBezTo>
                    <a:pt x="6444" y="11672"/>
                    <a:pt x="6505" y="11186"/>
                    <a:pt x="6596" y="10639"/>
                  </a:cubicBezTo>
                  <a:cubicBezTo>
                    <a:pt x="6688" y="10091"/>
                    <a:pt x="6688" y="10091"/>
                    <a:pt x="7235" y="10031"/>
                  </a:cubicBezTo>
                  <a:cubicBezTo>
                    <a:pt x="8055" y="9909"/>
                    <a:pt x="8755" y="9484"/>
                    <a:pt x="9210" y="8784"/>
                  </a:cubicBezTo>
                  <a:cubicBezTo>
                    <a:pt x="10214" y="7325"/>
                    <a:pt x="10214" y="5380"/>
                    <a:pt x="10305" y="3708"/>
                  </a:cubicBezTo>
                  <a:cubicBezTo>
                    <a:pt x="10335" y="2796"/>
                    <a:pt x="10396" y="1885"/>
                    <a:pt x="10092" y="1064"/>
                  </a:cubicBezTo>
                  <a:cubicBezTo>
                    <a:pt x="10001" y="821"/>
                    <a:pt x="9910" y="578"/>
                    <a:pt x="9697" y="426"/>
                  </a:cubicBezTo>
                  <a:cubicBezTo>
                    <a:pt x="9514" y="243"/>
                    <a:pt x="9241" y="182"/>
                    <a:pt x="8967" y="122"/>
                  </a:cubicBezTo>
                  <a:cubicBezTo>
                    <a:pt x="8542" y="30"/>
                    <a:pt x="8116" y="0"/>
                    <a:pt x="76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5"/>
            <p:cNvSpPr/>
            <p:nvPr/>
          </p:nvSpPr>
          <p:spPr>
            <a:xfrm>
              <a:off x="1518558" y="1774982"/>
              <a:ext cx="359365" cy="321792"/>
            </a:xfrm>
            <a:custGeom>
              <a:avLst/>
              <a:gdLst/>
              <a:ahLst/>
              <a:cxnLst/>
              <a:rect l="l" t="t" r="r" b="b"/>
              <a:pathLst>
                <a:path w="10913" h="9772" extrusionOk="0">
                  <a:moveTo>
                    <a:pt x="6385" y="1"/>
                  </a:moveTo>
                  <a:cubicBezTo>
                    <a:pt x="5916" y="1"/>
                    <a:pt x="5451" y="189"/>
                    <a:pt x="5137" y="542"/>
                  </a:cubicBezTo>
                  <a:cubicBezTo>
                    <a:pt x="4925" y="754"/>
                    <a:pt x="4742" y="1028"/>
                    <a:pt x="4499" y="1149"/>
                  </a:cubicBezTo>
                  <a:cubicBezTo>
                    <a:pt x="4288" y="1245"/>
                    <a:pt x="4039" y="1270"/>
                    <a:pt x="3778" y="1270"/>
                  </a:cubicBezTo>
                  <a:cubicBezTo>
                    <a:pt x="3489" y="1270"/>
                    <a:pt x="3185" y="1239"/>
                    <a:pt x="2896" y="1239"/>
                  </a:cubicBezTo>
                  <a:cubicBezTo>
                    <a:pt x="2282" y="1239"/>
                    <a:pt x="1741" y="1378"/>
                    <a:pt x="1581" y="2244"/>
                  </a:cubicBezTo>
                  <a:cubicBezTo>
                    <a:pt x="1551" y="2456"/>
                    <a:pt x="1551" y="2700"/>
                    <a:pt x="1429" y="2912"/>
                  </a:cubicBezTo>
                  <a:cubicBezTo>
                    <a:pt x="1338" y="3034"/>
                    <a:pt x="1186" y="3125"/>
                    <a:pt x="1034" y="3186"/>
                  </a:cubicBezTo>
                  <a:cubicBezTo>
                    <a:pt x="943" y="3247"/>
                    <a:pt x="821" y="3308"/>
                    <a:pt x="700" y="3399"/>
                  </a:cubicBezTo>
                  <a:cubicBezTo>
                    <a:pt x="487" y="3520"/>
                    <a:pt x="274" y="3703"/>
                    <a:pt x="213" y="3946"/>
                  </a:cubicBezTo>
                  <a:cubicBezTo>
                    <a:pt x="0" y="4615"/>
                    <a:pt x="852" y="5283"/>
                    <a:pt x="608" y="5952"/>
                  </a:cubicBezTo>
                  <a:cubicBezTo>
                    <a:pt x="578" y="6074"/>
                    <a:pt x="487" y="6165"/>
                    <a:pt x="426" y="6286"/>
                  </a:cubicBezTo>
                  <a:cubicBezTo>
                    <a:pt x="61" y="6894"/>
                    <a:pt x="304" y="7593"/>
                    <a:pt x="304" y="8262"/>
                  </a:cubicBezTo>
                  <a:cubicBezTo>
                    <a:pt x="304" y="8900"/>
                    <a:pt x="183" y="9569"/>
                    <a:pt x="973" y="9751"/>
                  </a:cubicBezTo>
                  <a:cubicBezTo>
                    <a:pt x="1045" y="9765"/>
                    <a:pt x="1115" y="9772"/>
                    <a:pt x="1183" y="9772"/>
                  </a:cubicBezTo>
                  <a:cubicBezTo>
                    <a:pt x="1857" y="9772"/>
                    <a:pt x="2316" y="9124"/>
                    <a:pt x="2675" y="8627"/>
                  </a:cubicBezTo>
                  <a:cubicBezTo>
                    <a:pt x="3070" y="8140"/>
                    <a:pt x="3526" y="7745"/>
                    <a:pt x="4043" y="7411"/>
                  </a:cubicBezTo>
                  <a:cubicBezTo>
                    <a:pt x="4377" y="7168"/>
                    <a:pt x="4742" y="6985"/>
                    <a:pt x="4955" y="6621"/>
                  </a:cubicBezTo>
                  <a:cubicBezTo>
                    <a:pt x="5289" y="6074"/>
                    <a:pt x="5259" y="5374"/>
                    <a:pt x="5776" y="4979"/>
                  </a:cubicBezTo>
                  <a:cubicBezTo>
                    <a:pt x="6025" y="4796"/>
                    <a:pt x="6319" y="4748"/>
                    <a:pt x="6626" y="4748"/>
                  </a:cubicBezTo>
                  <a:cubicBezTo>
                    <a:pt x="6963" y="4748"/>
                    <a:pt x="7315" y="4805"/>
                    <a:pt x="7643" y="4805"/>
                  </a:cubicBezTo>
                  <a:cubicBezTo>
                    <a:pt x="7711" y="4805"/>
                    <a:pt x="7777" y="4803"/>
                    <a:pt x="7843" y="4797"/>
                  </a:cubicBezTo>
                  <a:cubicBezTo>
                    <a:pt x="9210" y="4706"/>
                    <a:pt x="10730" y="3703"/>
                    <a:pt x="10852" y="2244"/>
                  </a:cubicBezTo>
                  <a:cubicBezTo>
                    <a:pt x="10913" y="1514"/>
                    <a:pt x="10609" y="785"/>
                    <a:pt x="10092" y="329"/>
                  </a:cubicBezTo>
                  <a:cubicBezTo>
                    <a:pt x="9909" y="177"/>
                    <a:pt x="9727" y="55"/>
                    <a:pt x="9514" y="25"/>
                  </a:cubicBezTo>
                  <a:cubicBezTo>
                    <a:pt x="9477" y="17"/>
                    <a:pt x="9440" y="14"/>
                    <a:pt x="9402" y="14"/>
                  </a:cubicBezTo>
                  <a:cubicBezTo>
                    <a:pt x="9130" y="14"/>
                    <a:pt x="8843" y="188"/>
                    <a:pt x="8602" y="268"/>
                  </a:cubicBezTo>
                  <a:cubicBezTo>
                    <a:pt x="8357" y="335"/>
                    <a:pt x="8111" y="435"/>
                    <a:pt x="7865" y="435"/>
                  </a:cubicBezTo>
                  <a:cubicBezTo>
                    <a:pt x="7777" y="435"/>
                    <a:pt x="7688" y="422"/>
                    <a:pt x="7599" y="390"/>
                  </a:cubicBezTo>
                  <a:cubicBezTo>
                    <a:pt x="7447" y="329"/>
                    <a:pt x="7295" y="238"/>
                    <a:pt x="7143" y="177"/>
                  </a:cubicBezTo>
                  <a:cubicBezTo>
                    <a:pt x="6906" y="58"/>
                    <a:pt x="6645" y="1"/>
                    <a:pt x="6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1591631" y="1982476"/>
              <a:ext cx="94114" cy="90064"/>
            </a:xfrm>
            <a:custGeom>
              <a:avLst/>
              <a:gdLst/>
              <a:ahLst/>
              <a:cxnLst/>
              <a:rect l="l" t="t" r="r" b="b"/>
              <a:pathLst>
                <a:path w="2858" h="2735" extrusionOk="0">
                  <a:moveTo>
                    <a:pt x="1515" y="0"/>
                  </a:moveTo>
                  <a:cubicBezTo>
                    <a:pt x="1157" y="0"/>
                    <a:pt x="795" y="123"/>
                    <a:pt x="517" y="350"/>
                  </a:cubicBezTo>
                  <a:cubicBezTo>
                    <a:pt x="456" y="411"/>
                    <a:pt x="396" y="472"/>
                    <a:pt x="335" y="532"/>
                  </a:cubicBezTo>
                  <a:cubicBezTo>
                    <a:pt x="122" y="806"/>
                    <a:pt x="0" y="1171"/>
                    <a:pt x="31" y="1536"/>
                  </a:cubicBezTo>
                  <a:cubicBezTo>
                    <a:pt x="92" y="2113"/>
                    <a:pt x="608" y="2630"/>
                    <a:pt x="1155" y="2721"/>
                  </a:cubicBezTo>
                  <a:cubicBezTo>
                    <a:pt x="1214" y="2730"/>
                    <a:pt x="1273" y="2734"/>
                    <a:pt x="1332" y="2734"/>
                  </a:cubicBezTo>
                  <a:cubicBezTo>
                    <a:pt x="1673" y="2734"/>
                    <a:pt x="2016" y="2589"/>
                    <a:pt x="2250" y="2356"/>
                  </a:cubicBezTo>
                  <a:cubicBezTo>
                    <a:pt x="2736" y="1870"/>
                    <a:pt x="2858" y="806"/>
                    <a:pt x="2310" y="289"/>
                  </a:cubicBezTo>
                  <a:cubicBezTo>
                    <a:pt x="2158" y="137"/>
                    <a:pt x="1946" y="46"/>
                    <a:pt x="1733" y="16"/>
                  </a:cubicBezTo>
                  <a:cubicBezTo>
                    <a:pt x="1661" y="5"/>
                    <a:pt x="1588" y="0"/>
                    <a:pt x="151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5"/>
            <p:cNvSpPr/>
            <p:nvPr/>
          </p:nvSpPr>
          <p:spPr>
            <a:xfrm>
              <a:off x="966050" y="2845023"/>
              <a:ext cx="851800" cy="220829"/>
            </a:xfrm>
            <a:custGeom>
              <a:avLst/>
              <a:gdLst/>
              <a:ahLst/>
              <a:cxnLst/>
              <a:rect l="l" t="t" r="r" b="b"/>
              <a:pathLst>
                <a:path w="25867" h="6706" extrusionOk="0">
                  <a:moveTo>
                    <a:pt x="6131" y="1"/>
                  </a:moveTo>
                  <a:cubicBezTo>
                    <a:pt x="5255" y="1"/>
                    <a:pt x="4384" y="100"/>
                    <a:pt x="3526" y="328"/>
                  </a:cubicBezTo>
                  <a:cubicBezTo>
                    <a:pt x="1337" y="905"/>
                    <a:pt x="0" y="2729"/>
                    <a:pt x="1520" y="4796"/>
                  </a:cubicBezTo>
                  <a:cubicBezTo>
                    <a:pt x="2142" y="5640"/>
                    <a:pt x="3040" y="5754"/>
                    <a:pt x="4000" y="5754"/>
                  </a:cubicBezTo>
                  <a:cubicBezTo>
                    <a:pt x="4354" y="5754"/>
                    <a:pt x="4716" y="5738"/>
                    <a:pt x="5076" y="5738"/>
                  </a:cubicBezTo>
                  <a:cubicBezTo>
                    <a:pt x="8663" y="5829"/>
                    <a:pt x="12250" y="5768"/>
                    <a:pt x="15836" y="6194"/>
                  </a:cubicBezTo>
                  <a:cubicBezTo>
                    <a:pt x="16140" y="6224"/>
                    <a:pt x="16475" y="6255"/>
                    <a:pt x="16778" y="6316"/>
                  </a:cubicBezTo>
                  <a:cubicBezTo>
                    <a:pt x="18430" y="6501"/>
                    <a:pt x="20166" y="6705"/>
                    <a:pt x="21871" y="6705"/>
                  </a:cubicBezTo>
                  <a:cubicBezTo>
                    <a:pt x="23242" y="6705"/>
                    <a:pt x="24594" y="6573"/>
                    <a:pt x="25867" y="6194"/>
                  </a:cubicBezTo>
                  <a:cubicBezTo>
                    <a:pt x="25411" y="5556"/>
                    <a:pt x="24955" y="4887"/>
                    <a:pt x="24347" y="4340"/>
                  </a:cubicBezTo>
                  <a:cubicBezTo>
                    <a:pt x="23769" y="3793"/>
                    <a:pt x="23040" y="3367"/>
                    <a:pt x="22250" y="3246"/>
                  </a:cubicBezTo>
                  <a:cubicBezTo>
                    <a:pt x="22118" y="3227"/>
                    <a:pt x="21986" y="3220"/>
                    <a:pt x="21854" y="3220"/>
                  </a:cubicBezTo>
                  <a:cubicBezTo>
                    <a:pt x="21560" y="3220"/>
                    <a:pt x="21267" y="3255"/>
                    <a:pt x="20973" y="3276"/>
                  </a:cubicBezTo>
                  <a:cubicBezTo>
                    <a:pt x="20295" y="3361"/>
                    <a:pt x="19408" y="3708"/>
                    <a:pt x="18700" y="3708"/>
                  </a:cubicBezTo>
                  <a:cubicBezTo>
                    <a:pt x="18646" y="3708"/>
                    <a:pt x="18593" y="3706"/>
                    <a:pt x="18541" y="3702"/>
                  </a:cubicBezTo>
                  <a:cubicBezTo>
                    <a:pt x="17934" y="3641"/>
                    <a:pt x="17113" y="3124"/>
                    <a:pt x="16535" y="2881"/>
                  </a:cubicBezTo>
                  <a:cubicBezTo>
                    <a:pt x="13339" y="1637"/>
                    <a:pt x="9693" y="1"/>
                    <a:pt x="61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5"/>
            <p:cNvSpPr/>
            <p:nvPr/>
          </p:nvSpPr>
          <p:spPr>
            <a:xfrm>
              <a:off x="1827842" y="2216612"/>
              <a:ext cx="473632" cy="720475"/>
            </a:xfrm>
            <a:custGeom>
              <a:avLst/>
              <a:gdLst/>
              <a:ahLst/>
              <a:cxnLst/>
              <a:rect l="l" t="t" r="r" b="b"/>
              <a:pathLst>
                <a:path w="14383" h="21879" extrusionOk="0">
                  <a:moveTo>
                    <a:pt x="13375" y="2906"/>
                  </a:moveTo>
                  <a:cubicBezTo>
                    <a:pt x="13375" y="2936"/>
                    <a:pt x="13344" y="2967"/>
                    <a:pt x="13344" y="2967"/>
                  </a:cubicBezTo>
                  <a:cubicBezTo>
                    <a:pt x="13223" y="3301"/>
                    <a:pt x="12889" y="3514"/>
                    <a:pt x="12615" y="3696"/>
                  </a:cubicBezTo>
                  <a:cubicBezTo>
                    <a:pt x="12463" y="3787"/>
                    <a:pt x="12281" y="3879"/>
                    <a:pt x="12098" y="4000"/>
                  </a:cubicBezTo>
                  <a:cubicBezTo>
                    <a:pt x="12007" y="4091"/>
                    <a:pt x="11885" y="4152"/>
                    <a:pt x="11764" y="4243"/>
                  </a:cubicBezTo>
                  <a:cubicBezTo>
                    <a:pt x="11764" y="4152"/>
                    <a:pt x="11764" y="4091"/>
                    <a:pt x="11733" y="4000"/>
                  </a:cubicBezTo>
                  <a:lnTo>
                    <a:pt x="11764" y="4000"/>
                  </a:lnTo>
                  <a:cubicBezTo>
                    <a:pt x="12007" y="3818"/>
                    <a:pt x="12311" y="3696"/>
                    <a:pt x="12585" y="3514"/>
                  </a:cubicBezTo>
                  <a:cubicBezTo>
                    <a:pt x="12706" y="3423"/>
                    <a:pt x="12858" y="3331"/>
                    <a:pt x="13010" y="3210"/>
                  </a:cubicBezTo>
                  <a:cubicBezTo>
                    <a:pt x="13101" y="3119"/>
                    <a:pt x="13314" y="3027"/>
                    <a:pt x="13375" y="2906"/>
                  </a:cubicBezTo>
                  <a:close/>
                  <a:moveTo>
                    <a:pt x="11997" y="0"/>
                  </a:moveTo>
                  <a:cubicBezTo>
                    <a:pt x="11861" y="0"/>
                    <a:pt x="11710" y="66"/>
                    <a:pt x="11582" y="231"/>
                  </a:cubicBezTo>
                  <a:cubicBezTo>
                    <a:pt x="11278" y="535"/>
                    <a:pt x="9332" y="2328"/>
                    <a:pt x="8937" y="2480"/>
                  </a:cubicBezTo>
                  <a:cubicBezTo>
                    <a:pt x="8755" y="2572"/>
                    <a:pt x="8603" y="2632"/>
                    <a:pt x="8451" y="2723"/>
                  </a:cubicBezTo>
                  <a:cubicBezTo>
                    <a:pt x="8755" y="2298"/>
                    <a:pt x="8998" y="1842"/>
                    <a:pt x="9180" y="1325"/>
                  </a:cubicBezTo>
                  <a:cubicBezTo>
                    <a:pt x="9272" y="1033"/>
                    <a:pt x="9033" y="850"/>
                    <a:pt x="8796" y="850"/>
                  </a:cubicBezTo>
                  <a:cubicBezTo>
                    <a:pt x="8638" y="850"/>
                    <a:pt x="8481" y="931"/>
                    <a:pt x="8420" y="1113"/>
                  </a:cubicBezTo>
                  <a:cubicBezTo>
                    <a:pt x="8056" y="2116"/>
                    <a:pt x="7235" y="2875"/>
                    <a:pt x="6445" y="3544"/>
                  </a:cubicBezTo>
                  <a:cubicBezTo>
                    <a:pt x="5776" y="4122"/>
                    <a:pt x="5168" y="4851"/>
                    <a:pt x="4894" y="5702"/>
                  </a:cubicBezTo>
                  <a:cubicBezTo>
                    <a:pt x="4773" y="6097"/>
                    <a:pt x="4742" y="6553"/>
                    <a:pt x="4590" y="6948"/>
                  </a:cubicBezTo>
                  <a:cubicBezTo>
                    <a:pt x="4347" y="7708"/>
                    <a:pt x="4013" y="8438"/>
                    <a:pt x="3679" y="9167"/>
                  </a:cubicBezTo>
                  <a:cubicBezTo>
                    <a:pt x="3344" y="9958"/>
                    <a:pt x="3010" y="10748"/>
                    <a:pt x="2676" y="11538"/>
                  </a:cubicBezTo>
                  <a:cubicBezTo>
                    <a:pt x="2037" y="13119"/>
                    <a:pt x="1429" y="14730"/>
                    <a:pt x="882" y="16341"/>
                  </a:cubicBezTo>
                  <a:cubicBezTo>
                    <a:pt x="730" y="16736"/>
                    <a:pt x="578" y="17161"/>
                    <a:pt x="457" y="17557"/>
                  </a:cubicBezTo>
                  <a:cubicBezTo>
                    <a:pt x="214" y="18256"/>
                    <a:pt x="1" y="18924"/>
                    <a:pt x="1" y="19654"/>
                  </a:cubicBezTo>
                  <a:cubicBezTo>
                    <a:pt x="31" y="20383"/>
                    <a:pt x="305" y="21143"/>
                    <a:pt x="882" y="21538"/>
                  </a:cubicBezTo>
                  <a:cubicBezTo>
                    <a:pt x="1229" y="21779"/>
                    <a:pt x="1647" y="21878"/>
                    <a:pt x="2053" y="21878"/>
                  </a:cubicBezTo>
                  <a:cubicBezTo>
                    <a:pt x="2109" y="21878"/>
                    <a:pt x="2164" y="21876"/>
                    <a:pt x="2220" y="21873"/>
                  </a:cubicBezTo>
                  <a:cubicBezTo>
                    <a:pt x="3314" y="21842"/>
                    <a:pt x="4347" y="21174"/>
                    <a:pt x="5046" y="20323"/>
                  </a:cubicBezTo>
                  <a:cubicBezTo>
                    <a:pt x="5746" y="19471"/>
                    <a:pt x="6171" y="18438"/>
                    <a:pt x="6536" y="17374"/>
                  </a:cubicBezTo>
                  <a:cubicBezTo>
                    <a:pt x="7022" y="15946"/>
                    <a:pt x="6931" y="14547"/>
                    <a:pt x="7387" y="13119"/>
                  </a:cubicBezTo>
                  <a:cubicBezTo>
                    <a:pt x="7630" y="12420"/>
                    <a:pt x="7812" y="11721"/>
                    <a:pt x="7934" y="11021"/>
                  </a:cubicBezTo>
                  <a:lnTo>
                    <a:pt x="8481" y="8134"/>
                  </a:lnTo>
                  <a:cubicBezTo>
                    <a:pt x="8542" y="7860"/>
                    <a:pt x="8603" y="7617"/>
                    <a:pt x="8694" y="7374"/>
                  </a:cubicBezTo>
                  <a:cubicBezTo>
                    <a:pt x="8876" y="7070"/>
                    <a:pt x="9089" y="6979"/>
                    <a:pt x="9393" y="6827"/>
                  </a:cubicBezTo>
                  <a:cubicBezTo>
                    <a:pt x="10366" y="6280"/>
                    <a:pt x="11278" y="5611"/>
                    <a:pt x="12098" y="4851"/>
                  </a:cubicBezTo>
                  <a:cubicBezTo>
                    <a:pt x="12737" y="4274"/>
                    <a:pt x="13740" y="4122"/>
                    <a:pt x="14104" y="3179"/>
                  </a:cubicBezTo>
                  <a:cubicBezTo>
                    <a:pt x="14201" y="2891"/>
                    <a:pt x="13973" y="2716"/>
                    <a:pt x="13739" y="2716"/>
                  </a:cubicBezTo>
                  <a:cubicBezTo>
                    <a:pt x="13677" y="2716"/>
                    <a:pt x="13614" y="2729"/>
                    <a:pt x="13557" y="2754"/>
                  </a:cubicBezTo>
                  <a:cubicBezTo>
                    <a:pt x="13770" y="2541"/>
                    <a:pt x="13983" y="2328"/>
                    <a:pt x="14165" y="2085"/>
                  </a:cubicBezTo>
                  <a:cubicBezTo>
                    <a:pt x="14196" y="2055"/>
                    <a:pt x="14226" y="2024"/>
                    <a:pt x="14226" y="1994"/>
                  </a:cubicBezTo>
                  <a:cubicBezTo>
                    <a:pt x="14317" y="1842"/>
                    <a:pt x="14317" y="1660"/>
                    <a:pt x="14165" y="1538"/>
                  </a:cubicBezTo>
                  <a:lnTo>
                    <a:pt x="14165" y="1508"/>
                  </a:lnTo>
                  <a:cubicBezTo>
                    <a:pt x="14091" y="1434"/>
                    <a:pt x="13997" y="1400"/>
                    <a:pt x="13903" y="1400"/>
                  </a:cubicBezTo>
                  <a:cubicBezTo>
                    <a:pt x="13766" y="1400"/>
                    <a:pt x="13629" y="1472"/>
                    <a:pt x="13557" y="1599"/>
                  </a:cubicBezTo>
                  <a:cubicBezTo>
                    <a:pt x="13527" y="1599"/>
                    <a:pt x="13527" y="1599"/>
                    <a:pt x="13527" y="1629"/>
                  </a:cubicBezTo>
                  <a:cubicBezTo>
                    <a:pt x="13284" y="1994"/>
                    <a:pt x="12828" y="2359"/>
                    <a:pt x="12463" y="2632"/>
                  </a:cubicBezTo>
                  <a:cubicBezTo>
                    <a:pt x="12281" y="2784"/>
                    <a:pt x="12068" y="2906"/>
                    <a:pt x="11855" y="3027"/>
                  </a:cubicBezTo>
                  <a:cubicBezTo>
                    <a:pt x="11794" y="3088"/>
                    <a:pt x="11703" y="3119"/>
                    <a:pt x="11642" y="3179"/>
                  </a:cubicBezTo>
                  <a:lnTo>
                    <a:pt x="11551" y="3240"/>
                  </a:lnTo>
                  <a:cubicBezTo>
                    <a:pt x="11521" y="3210"/>
                    <a:pt x="11521" y="3210"/>
                    <a:pt x="11521" y="3179"/>
                  </a:cubicBezTo>
                  <a:cubicBezTo>
                    <a:pt x="11673" y="3058"/>
                    <a:pt x="11855" y="2936"/>
                    <a:pt x="12007" y="2784"/>
                  </a:cubicBezTo>
                  <a:cubicBezTo>
                    <a:pt x="12250" y="2602"/>
                    <a:pt x="12463" y="2389"/>
                    <a:pt x="12706" y="2207"/>
                  </a:cubicBezTo>
                  <a:cubicBezTo>
                    <a:pt x="13162" y="1812"/>
                    <a:pt x="13618" y="1416"/>
                    <a:pt x="14074" y="1021"/>
                  </a:cubicBezTo>
                  <a:cubicBezTo>
                    <a:pt x="14382" y="760"/>
                    <a:pt x="14117" y="370"/>
                    <a:pt x="13798" y="370"/>
                  </a:cubicBezTo>
                  <a:cubicBezTo>
                    <a:pt x="13708" y="370"/>
                    <a:pt x="13614" y="401"/>
                    <a:pt x="13527" y="474"/>
                  </a:cubicBezTo>
                  <a:cubicBezTo>
                    <a:pt x="12737" y="1173"/>
                    <a:pt x="11916" y="1842"/>
                    <a:pt x="11095" y="2541"/>
                  </a:cubicBezTo>
                  <a:cubicBezTo>
                    <a:pt x="11065" y="2511"/>
                    <a:pt x="10882" y="2389"/>
                    <a:pt x="10761" y="2298"/>
                  </a:cubicBezTo>
                  <a:cubicBezTo>
                    <a:pt x="10670" y="2268"/>
                    <a:pt x="10639" y="2146"/>
                    <a:pt x="10730" y="2055"/>
                  </a:cubicBezTo>
                  <a:lnTo>
                    <a:pt x="12281" y="626"/>
                  </a:lnTo>
                  <a:cubicBezTo>
                    <a:pt x="12556" y="350"/>
                    <a:pt x="12314" y="0"/>
                    <a:pt x="119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5"/>
            <p:cNvSpPr/>
            <p:nvPr/>
          </p:nvSpPr>
          <p:spPr>
            <a:xfrm>
              <a:off x="1797809" y="2509462"/>
              <a:ext cx="77122" cy="205780"/>
            </a:xfrm>
            <a:custGeom>
              <a:avLst/>
              <a:gdLst/>
              <a:ahLst/>
              <a:cxnLst/>
              <a:rect l="l" t="t" r="r" b="b"/>
              <a:pathLst>
                <a:path w="2342" h="6249" extrusionOk="0">
                  <a:moveTo>
                    <a:pt x="426" y="1"/>
                  </a:moveTo>
                  <a:cubicBezTo>
                    <a:pt x="335" y="305"/>
                    <a:pt x="305" y="609"/>
                    <a:pt x="305" y="913"/>
                  </a:cubicBezTo>
                  <a:lnTo>
                    <a:pt x="1" y="6050"/>
                  </a:lnTo>
                  <a:cubicBezTo>
                    <a:pt x="52" y="6090"/>
                    <a:pt x="102" y="6104"/>
                    <a:pt x="154" y="6104"/>
                  </a:cubicBezTo>
                  <a:cubicBezTo>
                    <a:pt x="258" y="6104"/>
                    <a:pt x="366" y="6050"/>
                    <a:pt x="487" y="6050"/>
                  </a:cubicBezTo>
                  <a:cubicBezTo>
                    <a:pt x="700" y="6050"/>
                    <a:pt x="974" y="6110"/>
                    <a:pt x="1186" y="6141"/>
                  </a:cubicBezTo>
                  <a:cubicBezTo>
                    <a:pt x="1504" y="6165"/>
                    <a:pt x="1822" y="6249"/>
                    <a:pt x="2124" y="6249"/>
                  </a:cubicBezTo>
                  <a:cubicBezTo>
                    <a:pt x="2198" y="6249"/>
                    <a:pt x="2270" y="6244"/>
                    <a:pt x="2341" y="6232"/>
                  </a:cubicBezTo>
                  <a:cubicBezTo>
                    <a:pt x="2311" y="6201"/>
                    <a:pt x="2311" y="6201"/>
                    <a:pt x="2311" y="6201"/>
                  </a:cubicBezTo>
                  <a:cubicBezTo>
                    <a:pt x="1885" y="4469"/>
                    <a:pt x="1429" y="2736"/>
                    <a:pt x="852" y="1034"/>
                  </a:cubicBezTo>
                  <a:cubicBezTo>
                    <a:pt x="730" y="669"/>
                    <a:pt x="578" y="335"/>
                    <a:pt x="42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5"/>
            <p:cNvSpPr/>
            <p:nvPr/>
          </p:nvSpPr>
          <p:spPr>
            <a:xfrm>
              <a:off x="1662695" y="2170147"/>
              <a:ext cx="55092" cy="54104"/>
            </a:xfrm>
            <a:custGeom>
              <a:avLst/>
              <a:gdLst/>
              <a:ahLst/>
              <a:cxnLst/>
              <a:rect l="l" t="t" r="r" b="b"/>
              <a:pathLst>
                <a:path w="1673" h="1643" extrusionOk="0">
                  <a:moveTo>
                    <a:pt x="0" y="1"/>
                  </a:moveTo>
                  <a:cubicBezTo>
                    <a:pt x="0" y="31"/>
                    <a:pt x="31" y="61"/>
                    <a:pt x="31" y="61"/>
                  </a:cubicBezTo>
                  <a:cubicBezTo>
                    <a:pt x="61" y="92"/>
                    <a:pt x="61" y="122"/>
                    <a:pt x="92" y="153"/>
                  </a:cubicBezTo>
                  <a:cubicBezTo>
                    <a:pt x="183" y="305"/>
                    <a:pt x="274" y="426"/>
                    <a:pt x="365" y="548"/>
                  </a:cubicBezTo>
                  <a:cubicBezTo>
                    <a:pt x="578" y="791"/>
                    <a:pt x="1277" y="1551"/>
                    <a:pt x="1368" y="1642"/>
                  </a:cubicBezTo>
                  <a:cubicBezTo>
                    <a:pt x="1368" y="1520"/>
                    <a:pt x="1429" y="913"/>
                    <a:pt x="1642" y="609"/>
                  </a:cubicBezTo>
                  <a:cubicBezTo>
                    <a:pt x="1642" y="578"/>
                    <a:pt x="1672" y="548"/>
                    <a:pt x="1672" y="548"/>
                  </a:cubicBezTo>
                  <a:cubicBezTo>
                    <a:pt x="1095" y="457"/>
                    <a:pt x="487" y="305"/>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5"/>
            <p:cNvSpPr/>
            <p:nvPr/>
          </p:nvSpPr>
          <p:spPr>
            <a:xfrm>
              <a:off x="2079101" y="2306281"/>
              <a:ext cx="26048" cy="59076"/>
            </a:xfrm>
            <a:custGeom>
              <a:avLst/>
              <a:gdLst/>
              <a:ahLst/>
              <a:cxnLst/>
              <a:rect l="l" t="t" r="r" b="b"/>
              <a:pathLst>
                <a:path w="791" h="1794" fill="none" extrusionOk="0">
                  <a:moveTo>
                    <a:pt x="790" y="0"/>
                  </a:moveTo>
                  <a:cubicBezTo>
                    <a:pt x="730" y="335"/>
                    <a:pt x="699" y="669"/>
                    <a:pt x="578" y="1004"/>
                  </a:cubicBezTo>
                  <a:cubicBezTo>
                    <a:pt x="486" y="1308"/>
                    <a:pt x="304" y="1611"/>
                    <a:pt x="0" y="179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5"/>
            <p:cNvSpPr/>
            <p:nvPr/>
          </p:nvSpPr>
          <p:spPr>
            <a:xfrm>
              <a:off x="1610632" y="1999007"/>
              <a:ext cx="27068" cy="45048"/>
            </a:xfrm>
            <a:custGeom>
              <a:avLst/>
              <a:gdLst/>
              <a:ahLst/>
              <a:cxnLst/>
              <a:rect l="l" t="t" r="r" b="b"/>
              <a:pathLst>
                <a:path w="822" h="1368" fill="none" extrusionOk="0">
                  <a:moveTo>
                    <a:pt x="822" y="0"/>
                  </a:moveTo>
                  <a:cubicBezTo>
                    <a:pt x="518" y="91"/>
                    <a:pt x="244" y="274"/>
                    <a:pt x="122" y="517"/>
                  </a:cubicBezTo>
                  <a:cubicBezTo>
                    <a:pt x="1" y="790"/>
                    <a:pt x="31" y="1155"/>
                    <a:pt x="244" y="1368"/>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5"/>
            <p:cNvSpPr/>
            <p:nvPr/>
          </p:nvSpPr>
          <p:spPr>
            <a:xfrm>
              <a:off x="753846" y="2324294"/>
              <a:ext cx="987933" cy="1243075"/>
            </a:xfrm>
            <a:custGeom>
              <a:avLst/>
              <a:gdLst/>
              <a:ahLst/>
              <a:cxnLst/>
              <a:rect l="l" t="t" r="r" b="b"/>
              <a:pathLst>
                <a:path w="30001" h="37749" extrusionOk="0">
                  <a:moveTo>
                    <a:pt x="5927" y="1"/>
                  </a:moveTo>
                  <a:cubicBezTo>
                    <a:pt x="5380" y="305"/>
                    <a:pt x="4863" y="669"/>
                    <a:pt x="4408" y="1095"/>
                  </a:cubicBezTo>
                  <a:cubicBezTo>
                    <a:pt x="2280" y="3040"/>
                    <a:pt x="1307" y="5928"/>
                    <a:pt x="821" y="8785"/>
                  </a:cubicBezTo>
                  <a:cubicBezTo>
                    <a:pt x="0" y="13314"/>
                    <a:pt x="335" y="19211"/>
                    <a:pt x="2006" y="24287"/>
                  </a:cubicBezTo>
                  <a:cubicBezTo>
                    <a:pt x="2857" y="26901"/>
                    <a:pt x="4104" y="29302"/>
                    <a:pt x="5715" y="31156"/>
                  </a:cubicBezTo>
                  <a:cubicBezTo>
                    <a:pt x="7478" y="33162"/>
                    <a:pt x="9909" y="34469"/>
                    <a:pt x="12402" y="35442"/>
                  </a:cubicBezTo>
                  <a:cubicBezTo>
                    <a:pt x="16301" y="36976"/>
                    <a:pt x="20485" y="37748"/>
                    <a:pt x="24669" y="37748"/>
                  </a:cubicBezTo>
                  <a:cubicBezTo>
                    <a:pt x="26453" y="37748"/>
                    <a:pt x="28238" y="37608"/>
                    <a:pt x="30001" y="37326"/>
                  </a:cubicBezTo>
                  <a:lnTo>
                    <a:pt x="30001" y="36566"/>
                  </a:lnTo>
                  <a:cubicBezTo>
                    <a:pt x="29028" y="36232"/>
                    <a:pt x="28055" y="35776"/>
                    <a:pt x="27144" y="35320"/>
                  </a:cubicBezTo>
                  <a:cubicBezTo>
                    <a:pt x="25381" y="34408"/>
                    <a:pt x="23739" y="33375"/>
                    <a:pt x="22128" y="32250"/>
                  </a:cubicBezTo>
                  <a:cubicBezTo>
                    <a:pt x="20669" y="31247"/>
                    <a:pt x="19271" y="30183"/>
                    <a:pt x="17873" y="29120"/>
                  </a:cubicBezTo>
                  <a:cubicBezTo>
                    <a:pt x="16414" y="28025"/>
                    <a:pt x="15076" y="26779"/>
                    <a:pt x="13861" y="25381"/>
                  </a:cubicBezTo>
                  <a:cubicBezTo>
                    <a:pt x="11551" y="22737"/>
                    <a:pt x="9818" y="19606"/>
                    <a:pt x="8602" y="16293"/>
                  </a:cubicBezTo>
                  <a:cubicBezTo>
                    <a:pt x="7386" y="12980"/>
                    <a:pt x="6687" y="9484"/>
                    <a:pt x="6292" y="5989"/>
                  </a:cubicBezTo>
                  <a:cubicBezTo>
                    <a:pt x="6079" y="3982"/>
                    <a:pt x="5958" y="2007"/>
                    <a:pt x="59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5"/>
            <p:cNvSpPr/>
            <p:nvPr/>
          </p:nvSpPr>
          <p:spPr>
            <a:xfrm>
              <a:off x="4073966" y="3054987"/>
              <a:ext cx="428452" cy="1382303"/>
            </a:xfrm>
            <a:custGeom>
              <a:avLst/>
              <a:gdLst/>
              <a:ahLst/>
              <a:cxnLst/>
              <a:rect l="l" t="t" r="r" b="b"/>
              <a:pathLst>
                <a:path w="13011" h="41977" fill="none" extrusionOk="0">
                  <a:moveTo>
                    <a:pt x="13010" y="41977"/>
                  </a:moveTo>
                  <a:lnTo>
                    <a:pt x="6901" y="152"/>
                  </a:lnTo>
                  <a:cubicBezTo>
                    <a:pt x="6901" y="0"/>
                    <a:pt x="6688" y="0"/>
                    <a:pt x="6657"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5"/>
            <p:cNvSpPr/>
            <p:nvPr/>
          </p:nvSpPr>
          <p:spPr>
            <a:xfrm>
              <a:off x="671750" y="3054987"/>
              <a:ext cx="408431" cy="1382303"/>
            </a:xfrm>
            <a:custGeom>
              <a:avLst/>
              <a:gdLst/>
              <a:ahLst/>
              <a:cxnLst/>
              <a:rect l="l" t="t" r="r" b="b"/>
              <a:pathLst>
                <a:path w="12403" h="41977" fill="none" extrusionOk="0">
                  <a:moveTo>
                    <a:pt x="12402" y="41977"/>
                  </a:moveTo>
                  <a:lnTo>
                    <a:pt x="6597" y="152"/>
                  </a:lnTo>
                  <a:cubicBezTo>
                    <a:pt x="6566" y="0"/>
                    <a:pt x="6384" y="0"/>
                    <a:pt x="6353"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5"/>
            <p:cNvSpPr/>
            <p:nvPr/>
          </p:nvSpPr>
          <p:spPr>
            <a:xfrm>
              <a:off x="750816" y="3016952"/>
              <a:ext cx="3674461" cy="61085"/>
            </a:xfrm>
            <a:custGeom>
              <a:avLst/>
              <a:gdLst/>
              <a:ahLst/>
              <a:cxnLst/>
              <a:rect l="l" t="t" r="r" b="b"/>
              <a:pathLst>
                <a:path w="111584" h="1855" extrusionOk="0">
                  <a:moveTo>
                    <a:pt x="1" y="0"/>
                  </a:moveTo>
                  <a:lnTo>
                    <a:pt x="1" y="1854"/>
                  </a:lnTo>
                  <a:lnTo>
                    <a:pt x="111584" y="1854"/>
                  </a:lnTo>
                  <a:lnTo>
                    <a:pt x="11158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5"/>
            <p:cNvSpPr/>
            <p:nvPr/>
          </p:nvSpPr>
          <p:spPr>
            <a:xfrm>
              <a:off x="2871838" y="2976909"/>
              <a:ext cx="866849" cy="40076"/>
            </a:xfrm>
            <a:custGeom>
              <a:avLst/>
              <a:gdLst/>
              <a:ahLst/>
              <a:cxnLst/>
              <a:rect l="l" t="t" r="r" b="b"/>
              <a:pathLst>
                <a:path w="26324" h="1217" extrusionOk="0">
                  <a:moveTo>
                    <a:pt x="578" y="1"/>
                  </a:moveTo>
                  <a:cubicBezTo>
                    <a:pt x="244" y="1"/>
                    <a:pt x="0" y="274"/>
                    <a:pt x="0" y="578"/>
                  </a:cubicBezTo>
                  <a:lnTo>
                    <a:pt x="0" y="639"/>
                  </a:lnTo>
                  <a:cubicBezTo>
                    <a:pt x="0" y="943"/>
                    <a:pt x="244" y="1216"/>
                    <a:pt x="578" y="1216"/>
                  </a:cubicBezTo>
                  <a:lnTo>
                    <a:pt x="25746" y="1216"/>
                  </a:lnTo>
                  <a:cubicBezTo>
                    <a:pt x="26080" y="1216"/>
                    <a:pt x="26323" y="943"/>
                    <a:pt x="26323" y="639"/>
                  </a:cubicBezTo>
                  <a:lnTo>
                    <a:pt x="26323" y="578"/>
                  </a:lnTo>
                  <a:cubicBezTo>
                    <a:pt x="26323" y="274"/>
                    <a:pt x="26080" y="1"/>
                    <a:pt x="257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2802782" y="2564521"/>
              <a:ext cx="806785" cy="452458"/>
            </a:xfrm>
            <a:custGeom>
              <a:avLst/>
              <a:gdLst/>
              <a:ahLst/>
              <a:cxnLst/>
              <a:rect l="l" t="t" r="r" b="b"/>
              <a:pathLst>
                <a:path w="24500" h="13740" extrusionOk="0">
                  <a:moveTo>
                    <a:pt x="942" y="1"/>
                  </a:moveTo>
                  <a:cubicBezTo>
                    <a:pt x="395" y="1"/>
                    <a:pt x="0" y="487"/>
                    <a:pt x="91" y="1034"/>
                  </a:cubicBezTo>
                  <a:lnTo>
                    <a:pt x="2006" y="13739"/>
                  </a:lnTo>
                  <a:lnTo>
                    <a:pt x="24499" y="13739"/>
                  </a:lnTo>
                  <a:lnTo>
                    <a:pt x="22554" y="791"/>
                  </a:lnTo>
                  <a:cubicBezTo>
                    <a:pt x="22493" y="335"/>
                    <a:pt x="22098" y="1"/>
                    <a:pt x="216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1503542" y="2979906"/>
              <a:ext cx="820813" cy="38067"/>
            </a:xfrm>
            <a:custGeom>
              <a:avLst/>
              <a:gdLst/>
              <a:ahLst/>
              <a:cxnLst/>
              <a:rect l="l" t="t" r="r" b="b"/>
              <a:pathLst>
                <a:path w="24926" h="1156" extrusionOk="0">
                  <a:moveTo>
                    <a:pt x="578" y="1"/>
                  </a:moveTo>
                  <a:cubicBezTo>
                    <a:pt x="274" y="1"/>
                    <a:pt x="1" y="274"/>
                    <a:pt x="1" y="578"/>
                  </a:cubicBezTo>
                  <a:cubicBezTo>
                    <a:pt x="1" y="882"/>
                    <a:pt x="274" y="1156"/>
                    <a:pt x="578" y="1156"/>
                  </a:cubicBezTo>
                  <a:lnTo>
                    <a:pt x="24378" y="1156"/>
                  </a:lnTo>
                  <a:cubicBezTo>
                    <a:pt x="24682" y="1156"/>
                    <a:pt x="24925" y="882"/>
                    <a:pt x="24925" y="578"/>
                  </a:cubicBezTo>
                  <a:cubicBezTo>
                    <a:pt x="24925" y="274"/>
                    <a:pt x="24682" y="1"/>
                    <a:pt x="243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625648" y="2590537"/>
              <a:ext cx="763745" cy="427431"/>
            </a:xfrm>
            <a:custGeom>
              <a:avLst/>
              <a:gdLst/>
              <a:ahLst/>
              <a:cxnLst/>
              <a:rect l="l" t="t" r="r" b="b"/>
              <a:pathLst>
                <a:path w="23193" h="12980" extrusionOk="0">
                  <a:moveTo>
                    <a:pt x="2706" y="1"/>
                  </a:moveTo>
                  <a:cubicBezTo>
                    <a:pt x="2280" y="1"/>
                    <a:pt x="1916" y="305"/>
                    <a:pt x="1855" y="730"/>
                  </a:cubicBezTo>
                  <a:lnTo>
                    <a:pt x="1" y="12980"/>
                  </a:lnTo>
                  <a:lnTo>
                    <a:pt x="21308" y="12980"/>
                  </a:lnTo>
                  <a:lnTo>
                    <a:pt x="23102" y="973"/>
                  </a:lnTo>
                  <a:cubicBezTo>
                    <a:pt x="23193" y="457"/>
                    <a:pt x="22798" y="1"/>
                    <a:pt x="223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45"/>
          <p:cNvGrpSpPr/>
          <p:nvPr/>
        </p:nvGrpSpPr>
        <p:grpSpPr>
          <a:xfrm flipH="1">
            <a:off x="37270" y="2299256"/>
            <a:ext cx="920707" cy="2844252"/>
            <a:chOff x="2207201" y="1773500"/>
            <a:chExt cx="661665" cy="2044019"/>
          </a:xfrm>
        </p:grpSpPr>
        <p:sp>
          <p:nvSpPr>
            <p:cNvPr id="454" name="Google Shape;454;p45"/>
            <p:cNvSpPr/>
            <p:nvPr/>
          </p:nvSpPr>
          <p:spPr>
            <a:xfrm>
              <a:off x="2361349" y="17735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5"/>
            <p:cNvSpPr/>
            <p:nvPr/>
          </p:nvSpPr>
          <p:spPr>
            <a:xfrm>
              <a:off x="2410415" y="25655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5"/>
            <p:cNvSpPr/>
            <p:nvPr/>
          </p:nvSpPr>
          <p:spPr>
            <a:xfrm>
              <a:off x="2207201" y="3418308"/>
              <a:ext cx="447453"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45"/>
          <p:cNvSpPr txBox="1">
            <a:spLocks noGrp="1"/>
          </p:cNvSpPr>
          <p:nvPr>
            <p:ph type="title"/>
          </p:nvPr>
        </p:nvSpPr>
        <p:spPr>
          <a:xfrm flipH="1">
            <a:off x="3994107" y="2257725"/>
            <a:ext cx="4436665" cy="1711448"/>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dirty="0"/>
              <a:t>Estado del arte</a:t>
            </a:r>
            <a:endParaRPr dirty="0"/>
          </a:p>
        </p:txBody>
      </p:sp>
    </p:spTree>
    <p:extLst>
      <p:ext uri="{BB962C8B-B14F-4D97-AF65-F5344CB8AC3E}">
        <p14:creationId xmlns:p14="http://schemas.microsoft.com/office/powerpoint/2010/main" val="1768863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58"/>
          <p:cNvSpPr/>
          <p:nvPr/>
        </p:nvSpPr>
        <p:spPr>
          <a:xfrm>
            <a:off x="859725" y="10730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8"/>
          <p:cNvSpPr txBox="1">
            <a:spLocks noGrp="1"/>
          </p:cNvSpPr>
          <p:nvPr>
            <p:ph type="title"/>
          </p:nvPr>
        </p:nvSpPr>
        <p:spPr>
          <a:xfrm>
            <a:off x="5033450" y="2257726"/>
            <a:ext cx="3491700" cy="150642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Marco teórico</a:t>
            </a:r>
            <a:endParaRPr dirty="0"/>
          </a:p>
        </p:txBody>
      </p:sp>
      <p:sp>
        <p:nvSpPr>
          <p:cNvPr id="986" name="Google Shape;986;p58"/>
          <p:cNvSpPr txBox="1">
            <a:spLocks noGrp="1"/>
          </p:cNvSpPr>
          <p:nvPr>
            <p:ph type="title" idx="2"/>
          </p:nvPr>
        </p:nvSpPr>
        <p:spPr>
          <a:xfrm>
            <a:off x="5033450" y="1035675"/>
            <a:ext cx="1948500" cy="12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07</a:t>
            </a:r>
            <a:endParaRPr dirty="0"/>
          </a:p>
        </p:txBody>
      </p:sp>
      <p:grpSp>
        <p:nvGrpSpPr>
          <p:cNvPr id="987" name="Google Shape;987;p58"/>
          <p:cNvGrpSpPr/>
          <p:nvPr/>
        </p:nvGrpSpPr>
        <p:grpSpPr>
          <a:xfrm>
            <a:off x="1235610" y="1101991"/>
            <a:ext cx="2119080" cy="3241580"/>
            <a:chOff x="1799800" y="1859275"/>
            <a:chExt cx="2007275" cy="3070550"/>
          </a:xfrm>
        </p:grpSpPr>
        <p:sp>
          <p:nvSpPr>
            <p:cNvPr id="988" name="Google Shape;988;p58"/>
            <p:cNvSpPr/>
            <p:nvPr/>
          </p:nvSpPr>
          <p:spPr>
            <a:xfrm>
              <a:off x="3207450" y="1859275"/>
              <a:ext cx="476200" cy="361950"/>
            </a:xfrm>
            <a:custGeom>
              <a:avLst/>
              <a:gdLst/>
              <a:ahLst/>
              <a:cxnLst/>
              <a:rect l="l" t="t" r="r" b="b"/>
              <a:pathLst>
                <a:path w="19048" h="14478" extrusionOk="0">
                  <a:moveTo>
                    <a:pt x="19048" y="0"/>
                  </a:moveTo>
                  <a:lnTo>
                    <a:pt x="1" y="3603"/>
                  </a:lnTo>
                  <a:lnTo>
                    <a:pt x="2903" y="5938"/>
                  </a:lnTo>
                  <a:lnTo>
                    <a:pt x="3937" y="11042"/>
                  </a:lnTo>
                  <a:lnTo>
                    <a:pt x="5472" y="8240"/>
                  </a:lnTo>
                  <a:lnTo>
                    <a:pt x="11042" y="14477"/>
                  </a:lnTo>
                  <a:lnTo>
                    <a:pt x="19048" y="0"/>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8"/>
            <p:cNvSpPr/>
            <p:nvPr/>
          </p:nvSpPr>
          <p:spPr>
            <a:xfrm>
              <a:off x="3245000" y="1910150"/>
              <a:ext cx="367775" cy="284400"/>
            </a:xfrm>
            <a:custGeom>
              <a:avLst/>
              <a:gdLst/>
              <a:ahLst/>
              <a:cxnLst/>
              <a:rect l="l" t="t" r="r" b="b"/>
              <a:pathLst>
                <a:path w="14711" h="11376" extrusionOk="0">
                  <a:moveTo>
                    <a:pt x="14711" y="0"/>
                  </a:moveTo>
                  <a:lnTo>
                    <a:pt x="1401" y="3903"/>
                  </a:lnTo>
                  <a:lnTo>
                    <a:pt x="0" y="9240"/>
                  </a:lnTo>
                  <a:lnTo>
                    <a:pt x="3236" y="11375"/>
                  </a:lnTo>
                  <a:lnTo>
                    <a:pt x="3970" y="6205"/>
                  </a:lnTo>
                  <a:lnTo>
                    <a:pt x="1471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8"/>
            <p:cNvSpPr/>
            <p:nvPr/>
          </p:nvSpPr>
          <p:spPr>
            <a:xfrm>
              <a:off x="3425950" y="3608850"/>
              <a:ext cx="381125" cy="1318475"/>
            </a:xfrm>
            <a:custGeom>
              <a:avLst/>
              <a:gdLst/>
              <a:ahLst/>
              <a:cxnLst/>
              <a:rect l="l" t="t" r="r" b="b"/>
              <a:pathLst>
                <a:path w="15245" h="52739" fill="none" extrusionOk="0">
                  <a:moveTo>
                    <a:pt x="1" y="52739"/>
                  </a:moveTo>
                  <a:lnTo>
                    <a:pt x="7139" y="201"/>
                  </a:lnTo>
                  <a:cubicBezTo>
                    <a:pt x="7172" y="34"/>
                    <a:pt x="7406" y="1"/>
                    <a:pt x="7439" y="168"/>
                  </a:cubicBezTo>
                  <a:lnTo>
                    <a:pt x="15245" y="5273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8"/>
            <p:cNvSpPr/>
            <p:nvPr/>
          </p:nvSpPr>
          <p:spPr>
            <a:xfrm>
              <a:off x="2452750" y="4050000"/>
              <a:ext cx="514575" cy="876500"/>
            </a:xfrm>
            <a:custGeom>
              <a:avLst/>
              <a:gdLst/>
              <a:ahLst/>
              <a:cxnLst/>
              <a:rect l="l" t="t" r="r" b="b"/>
              <a:pathLst>
                <a:path w="20583" h="35060" fill="none" extrusionOk="0">
                  <a:moveTo>
                    <a:pt x="1" y="34826"/>
                  </a:moveTo>
                  <a:lnTo>
                    <a:pt x="8607" y="1"/>
                  </a:lnTo>
                  <a:lnTo>
                    <a:pt x="20582" y="3505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8"/>
            <p:cNvSpPr/>
            <p:nvPr/>
          </p:nvSpPr>
          <p:spPr>
            <a:xfrm>
              <a:off x="3245825" y="3208350"/>
              <a:ext cx="253525" cy="598275"/>
            </a:xfrm>
            <a:custGeom>
              <a:avLst/>
              <a:gdLst/>
              <a:ahLst/>
              <a:cxnLst/>
              <a:rect l="l" t="t" r="r" b="b"/>
              <a:pathLst>
                <a:path w="10141" h="23931" extrusionOk="0">
                  <a:moveTo>
                    <a:pt x="4741" y="1"/>
                  </a:moveTo>
                  <a:cubicBezTo>
                    <a:pt x="4127" y="1"/>
                    <a:pt x="3528" y="125"/>
                    <a:pt x="3036" y="410"/>
                  </a:cubicBezTo>
                  <a:cubicBezTo>
                    <a:pt x="1835" y="1144"/>
                    <a:pt x="1168" y="2878"/>
                    <a:pt x="801" y="4146"/>
                  </a:cubicBezTo>
                  <a:cubicBezTo>
                    <a:pt x="100" y="6381"/>
                    <a:pt x="0" y="8716"/>
                    <a:pt x="67" y="11051"/>
                  </a:cubicBezTo>
                  <a:cubicBezTo>
                    <a:pt x="134" y="13185"/>
                    <a:pt x="367" y="15354"/>
                    <a:pt x="401" y="17522"/>
                  </a:cubicBezTo>
                  <a:cubicBezTo>
                    <a:pt x="434" y="18723"/>
                    <a:pt x="401" y="19890"/>
                    <a:pt x="334" y="21091"/>
                  </a:cubicBezTo>
                  <a:cubicBezTo>
                    <a:pt x="301" y="21658"/>
                    <a:pt x="267" y="22259"/>
                    <a:pt x="601" y="22726"/>
                  </a:cubicBezTo>
                  <a:cubicBezTo>
                    <a:pt x="801" y="22993"/>
                    <a:pt x="1101" y="23193"/>
                    <a:pt x="1401" y="23326"/>
                  </a:cubicBezTo>
                  <a:cubicBezTo>
                    <a:pt x="2110" y="23680"/>
                    <a:pt x="2934" y="23931"/>
                    <a:pt x="3714" y="23931"/>
                  </a:cubicBezTo>
                  <a:cubicBezTo>
                    <a:pt x="4330" y="23931"/>
                    <a:pt x="4919" y="23775"/>
                    <a:pt x="5404" y="23393"/>
                  </a:cubicBezTo>
                  <a:cubicBezTo>
                    <a:pt x="6238" y="22759"/>
                    <a:pt x="6538" y="21658"/>
                    <a:pt x="6805" y="20624"/>
                  </a:cubicBezTo>
                  <a:cubicBezTo>
                    <a:pt x="8039" y="15854"/>
                    <a:pt x="10141" y="10584"/>
                    <a:pt x="9841" y="5613"/>
                  </a:cubicBezTo>
                  <a:cubicBezTo>
                    <a:pt x="9741" y="3745"/>
                    <a:pt x="8940" y="1811"/>
                    <a:pt x="7406" y="777"/>
                  </a:cubicBezTo>
                  <a:cubicBezTo>
                    <a:pt x="6712" y="308"/>
                    <a:pt x="5707" y="1"/>
                    <a:pt x="474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8"/>
            <p:cNvSpPr/>
            <p:nvPr/>
          </p:nvSpPr>
          <p:spPr>
            <a:xfrm>
              <a:off x="3252500" y="3638875"/>
              <a:ext cx="176800" cy="167400"/>
            </a:xfrm>
            <a:custGeom>
              <a:avLst/>
              <a:gdLst/>
              <a:ahLst/>
              <a:cxnLst/>
              <a:rect l="l" t="t" r="r" b="b"/>
              <a:pathLst>
                <a:path w="7072" h="6696" extrusionOk="0">
                  <a:moveTo>
                    <a:pt x="134" y="1"/>
                  </a:moveTo>
                  <a:cubicBezTo>
                    <a:pt x="134" y="101"/>
                    <a:pt x="134" y="201"/>
                    <a:pt x="134" y="301"/>
                  </a:cubicBezTo>
                  <a:cubicBezTo>
                    <a:pt x="167" y="1468"/>
                    <a:pt x="134" y="2669"/>
                    <a:pt x="67" y="3870"/>
                  </a:cubicBezTo>
                  <a:cubicBezTo>
                    <a:pt x="34" y="4437"/>
                    <a:pt x="0" y="5038"/>
                    <a:pt x="334" y="5471"/>
                  </a:cubicBezTo>
                  <a:cubicBezTo>
                    <a:pt x="534" y="5772"/>
                    <a:pt x="834" y="5938"/>
                    <a:pt x="1134" y="6105"/>
                  </a:cubicBezTo>
                  <a:cubicBezTo>
                    <a:pt x="1838" y="6457"/>
                    <a:pt x="2655" y="6696"/>
                    <a:pt x="3431" y="6696"/>
                  </a:cubicBezTo>
                  <a:cubicBezTo>
                    <a:pt x="4053" y="6696"/>
                    <a:pt x="4648" y="6543"/>
                    <a:pt x="5137" y="6172"/>
                  </a:cubicBezTo>
                  <a:cubicBezTo>
                    <a:pt x="5971" y="5505"/>
                    <a:pt x="6305" y="4437"/>
                    <a:pt x="6538" y="3403"/>
                  </a:cubicBezTo>
                  <a:cubicBezTo>
                    <a:pt x="6705" y="2769"/>
                    <a:pt x="6905" y="2136"/>
                    <a:pt x="7072" y="1502"/>
                  </a:cubicBezTo>
                  <a:cubicBezTo>
                    <a:pt x="6071" y="1402"/>
                    <a:pt x="5071" y="1235"/>
                    <a:pt x="4070" y="1001"/>
                  </a:cubicBezTo>
                  <a:cubicBezTo>
                    <a:pt x="2836" y="768"/>
                    <a:pt x="1635" y="434"/>
                    <a:pt x="434" y="101"/>
                  </a:cubicBezTo>
                  <a:cubicBezTo>
                    <a:pt x="334" y="67"/>
                    <a:pt x="234" y="34"/>
                    <a:pt x="134"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8"/>
            <p:cNvSpPr/>
            <p:nvPr/>
          </p:nvSpPr>
          <p:spPr>
            <a:xfrm>
              <a:off x="3263325" y="4245150"/>
              <a:ext cx="243550" cy="622175"/>
            </a:xfrm>
            <a:custGeom>
              <a:avLst/>
              <a:gdLst/>
              <a:ahLst/>
              <a:cxnLst/>
              <a:rect l="l" t="t" r="r" b="b"/>
              <a:pathLst>
                <a:path w="9742" h="24887" extrusionOk="0">
                  <a:moveTo>
                    <a:pt x="7706" y="0"/>
                  </a:moveTo>
                  <a:cubicBezTo>
                    <a:pt x="6039" y="601"/>
                    <a:pt x="6172" y="901"/>
                    <a:pt x="4437" y="1301"/>
                  </a:cubicBezTo>
                  <a:cubicBezTo>
                    <a:pt x="2369" y="1802"/>
                    <a:pt x="2169" y="1435"/>
                    <a:pt x="68" y="1835"/>
                  </a:cubicBezTo>
                  <a:cubicBezTo>
                    <a:pt x="1135" y="5671"/>
                    <a:pt x="1" y="11509"/>
                    <a:pt x="201" y="12209"/>
                  </a:cubicBezTo>
                  <a:cubicBezTo>
                    <a:pt x="1168" y="15111"/>
                    <a:pt x="2603" y="22150"/>
                    <a:pt x="4304" y="24885"/>
                  </a:cubicBezTo>
                  <a:cubicBezTo>
                    <a:pt x="4341" y="24886"/>
                    <a:pt x="4379" y="24887"/>
                    <a:pt x="4415" y="24887"/>
                  </a:cubicBezTo>
                  <a:cubicBezTo>
                    <a:pt x="6479" y="24887"/>
                    <a:pt x="7610" y="23081"/>
                    <a:pt x="9708" y="22917"/>
                  </a:cubicBezTo>
                  <a:cubicBezTo>
                    <a:pt x="9741" y="20715"/>
                    <a:pt x="7706" y="7639"/>
                    <a:pt x="7706"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8"/>
            <p:cNvSpPr/>
            <p:nvPr/>
          </p:nvSpPr>
          <p:spPr>
            <a:xfrm>
              <a:off x="3304200" y="4651275"/>
              <a:ext cx="202675" cy="216050"/>
            </a:xfrm>
            <a:custGeom>
              <a:avLst/>
              <a:gdLst/>
              <a:ahLst/>
              <a:cxnLst/>
              <a:rect l="l" t="t" r="r" b="b"/>
              <a:pathLst>
                <a:path w="8107" h="8642" extrusionOk="0">
                  <a:moveTo>
                    <a:pt x="7406" y="0"/>
                  </a:moveTo>
                  <a:cubicBezTo>
                    <a:pt x="6705" y="100"/>
                    <a:pt x="5971" y="201"/>
                    <a:pt x="5271" y="334"/>
                  </a:cubicBezTo>
                  <a:cubicBezTo>
                    <a:pt x="3536" y="601"/>
                    <a:pt x="1768" y="934"/>
                    <a:pt x="0" y="1168"/>
                  </a:cubicBezTo>
                  <a:cubicBezTo>
                    <a:pt x="768" y="4003"/>
                    <a:pt x="1668" y="7039"/>
                    <a:pt x="2669" y="8640"/>
                  </a:cubicBezTo>
                  <a:cubicBezTo>
                    <a:pt x="2707" y="8641"/>
                    <a:pt x="2745" y="8642"/>
                    <a:pt x="2782" y="8642"/>
                  </a:cubicBezTo>
                  <a:cubicBezTo>
                    <a:pt x="4876" y="8642"/>
                    <a:pt x="5975" y="6836"/>
                    <a:pt x="8073" y="6672"/>
                  </a:cubicBezTo>
                  <a:cubicBezTo>
                    <a:pt x="8106" y="5805"/>
                    <a:pt x="7773" y="3236"/>
                    <a:pt x="7406"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8"/>
            <p:cNvSpPr/>
            <p:nvPr/>
          </p:nvSpPr>
          <p:spPr>
            <a:xfrm>
              <a:off x="1931550" y="2808275"/>
              <a:ext cx="1403525" cy="1318475"/>
            </a:xfrm>
            <a:custGeom>
              <a:avLst/>
              <a:gdLst/>
              <a:ahLst/>
              <a:cxnLst/>
              <a:rect l="l" t="t" r="r" b="b"/>
              <a:pathLst>
                <a:path w="56141" h="52739" extrusionOk="0">
                  <a:moveTo>
                    <a:pt x="12655" y="1"/>
                  </a:moveTo>
                  <a:cubicBezTo>
                    <a:pt x="11493" y="1"/>
                    <a:pt x="10345" y="159"/>
                    <a:pt x="9240" y="535"/>
                  </a:cubicBezTo>
                  <a:cubicBezTo>
                    <a:pt x="4704" y="2036"/>
                    <a:pt x="2035" y="6839"/>
                    <a:pt x="1235" y="11543"/>
                  </a:cubicBezTo>
                  <a:cubicBezTo>
                    <a:pt x="1" y="18848"/>
                    <a:pt x="834" y="27787"/>
                    <a:pt x="3136" y="34859"/>
                  </a:cubicBezTo>
                  <a:cubicBezTo>
                    <a:pt x="5338" y="41564"/>
                    <a:pt x="10842" y="48769"/>
                    <a:pt x="17680" y="51138"/>
                  </a:cubicBezTo>
                  <a:cubicBezTo>
                    <a:pt x="19081" y="51638"/>
                    <a:pt x="20482" y="52072"/>
                    <a:pt x="21916" y="52472"/>
                  </a:cubicBezTo>
                  <a:cubicBezTo>
                    <a:pt x="24685" y="52672"/>
                    <a:pt x="27487" y="52739"/>
                    <a:pt x="30255" y="52739"/>
                  </a:cubicBezTo>
                  <a:cubicBezTo>
                    <a:pt x="34592" y="52705"/>
                    <a:pt x="38995" y="52505"/>
                    <a:pt x="43265" y="51738"/>
                  </a:cubicBezTo>
                  <a:cubicBezTo>
                    <a:pt x="45366" y="51338"/>
                    <a:pt x="47468" y="50771"/>
                    <a:pt x="49469" y="49903"/>
                  </a:cubicBezTo>
                  <a:cubicBezTo>
                    <a:pt x="51137" y="49203"/>
                    <a:pt x="53005" y="48235"/>
                    <a:pt x="54173" y="46801"/>
                  </a:cubicBezTo>
                  <a:cubicBezTo>
                    <a:pt x="55107" y="45634"/>
                    <a:pt x="56007" y="43699"/>
                    <a:pt x="56141" y="41931"/>
                  </a:cubicBezTo>
                  <a:cubicBezTo>
                    <a:pt x="54506" y="36661"/>
                    <a:pt x="49736" y="35927"/>
                    <a:pt x="45466" y="33492"/>
                  </a:cubicBezTo>
                  <a:cubicBezTo>
                    <a:pt x="40863" y="30890"/>
                    <a:pt x="36894" y="27087"/>
                    <a:pt x="34158" y="22550"/>
                  </a:cubicBezTo>
                  <a:cubicBezTo>
                    <a:pt x="31590" y="18347"/>
                    <a:pt x="30089" y="13611"/>
                    <a:pt x="28054" y="9174"/>
                  </a:cubicBezTo>
                  <a:cubicBezTo>
                    <a:pt x="26153" y="5005"/>
                    <a:pt x="23684" y="2870"/>
                    <a:pt x="19314" y="1335"/>
                  </a:cubicBezTo>
                  <a:cubicBezTo>
                    <a:pt x="17184" y="588"/>
                    <a:pt x="14894" y="1"/>
                    <a:pt x="12655"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8"/>
            <p:cNvSpPr/>
            <p:nvPr/>
          </p:nvSpPr>
          <p:spPr>
            <a:xfrm>
              <a:off x="2450250" y="3914625"/>
              <a:ext cx="422825" cy="127000"/>
            </a:xfrm>
            <a:custGeom>
              <a:avLst/>
              <a:gdLst/>
              <a:ahLst/>
              <a:cxnLst/>
              <a:rect l="l" t="t" r="r" b="b"/>
              <a:pathLst>
                <a:path w="16913" h="5080" extrusionOk="0">
                  <a:moveTo>
                    <a:pt x="1447" y="0"/>
                  </a:moveTo>
                  <a:cubicBezTo>
                    <a:pt x="1224" y="0"/>
                    <a:pt x="1035" y="22"/>
                    <a:pt x="901" y="79"/>
                  </a:cubicBezTo>
                  <a:cubicBezTo>
                    <a:pt x="1" y="479"/>
                    <a:pt x="368" y="1947"/>
                    <a:pt x="768" y="2580"/>
                  </a:cubicBezTo>
                  <a:cubicBezTo>
                    <a:pt x="1302" y="3448"/>
                    <a:pt x="2236" y="3948"/>
                    <a:pt x="3203" y="4282"/>
                  </a:cubicBezTo>
                  <a:cubicBezTo>
                    <a:pt x="5138" y="4915"/>
                    <a:pt x="7439" y="4815"/>
                    <a:pt x="9441" y="5049"/>
                  </a:cubicBezTo>
                  <a:cubicBezTo>
                    <a:pt x="9644" y="5070"/>
                    <a:pt x="9851" y="5080"/>
                    <a:pt x="10061" y="5080"/>
                  </a:cubicBezTo>
                  <a:cubicBezTo>
                    <a:pt x="12198" y="5080"/>
                    <a:pt x="14648" y="4053"/>
                    <a:pt x="16379" y="3081"/>
                  </a:cubicBezTo>
                  <a:cubicBezTo>
                    <a:pt x="16613" y="2947"/>
                    <a:pt x="16846" y="2781"/>
                    <a:pt x="16879" y="2547"/>
                  </a:cubicBezTo>
                  <a:cubicBezTo>
                    <a:pt x="16913" y="2280"/>
                    <a:pt x="16679" y="2047"/>
                    <a:pt x="16446" y="1880"/>
                  </a:cubicBezTo>
                  <a:cubicBezTo>
                    <a:pt x="15378" y="1213"/>
                    <a:pt x="14077" y="1013"/>
                    <a:pt x="12810" y="846"/>
                  </a:cubicBezTo>
                  <a:cubicBezTo>
                    <a:pt x="11375" y="679"/>
                    <a:pt x="9941" y="546"/>
                    <a:pt x="8507" y="479"/>
                  </a:cubicBezTo>
                  <a:cubicBezTo>
                    <a:pt x="7072" y="379"/>
                    <a:pt x="5605" y="312"/>
                    <a:pt x="4137" y="312"/>
                  </a:cubicBezTo>
                  <a:cubicBezTo>
                    <a:pt x="3584" y="312"/>
                    <a:pt x="2282" y="0"/>
                    <a:pt x="14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8"/>
            <p:cNvSpPr/>
            <p:nvPr/>
          </p:nvSpPr>
          <p:spPr>
            <a:xfrm>
              <a:off x="2752975" y="2952750"/>
              <a:ext cx="808100" cy="827125"/>
            </a:xfrm>
            <a:custGeom>
              <a:avLst/>
              <a:gdLst/>
              <a:ahLst/>
              <a:cxnLst/>
              <a:rect l="l" t="t" r="r" b="b"/>
              <a:pathLst>
                <a:path w="32324" h="33085" extrusionOk="0">
                  <a:moveTo>
                    <a:pt x="22912" y="0"/>
                  </a:moveTo>
                  <a:cubicBezTo>
                    <a:pt x="19935" y="0"/>
                    <a:pt x="17193" y="1577"/>
                    <a:pt x="14878" y="3562"/>
                  </a:cubicBezTo>
                  <a:cubicBezTo>
                    <a:pt x="8740" y="8832"/>
                    <a:pt x="3002" y="15104"/>
                    <a:pt x="868" y="22876"/>
                  </a:cubicBezTo>
                  <a:cubicBezTo>
                    <a:pt x="267" y="25011"/>
                    <a:pt x="0" y="27379"/>
                    <a:pt x="968" y="29347"/>
                  </a:cubicBezTo>
                  <a:cubicBezTo>
                    <a:pt x="2169" y="31782"/>
                    <a:pt x="5004" y="33050"/>
                    <a:pt x="7706" y="33083"/>
                  </a:cubicBezTo>
                  <a:cubicBezTo>
                    <a:pt x="7777" y="33084"/>
                    <a:pt x="7848" y="33085"/>
                    <a:pt x="7920" y="33085"/>
                  </a:cubicBezTo>
                  <a:cubicBezTo>
                    <a:pt x="10175" y="33085"/>
                    <a:pt x="12798" y="32571"/>
                    <a:pt x="14544" y="31148"/>
                  </a:cubicBezTo>
                  <a:cubicBezTo>
                    <a:pt x="15411" y="30448"/>
                    <a:pt x="16279" y="29681"/>
                    <a:pt x="16879" y="28747"/>
                  </a:cubicBezTo>
                  <a:cubicBezTo>
                    <a:pt x="17508" y="27835"/>
                    <a:pt x="17544" y="25619"/>
                    <a:pt x="18859" y="25619"/>
                  </a:cubicBezTo>
                  <a:cubicBezTo>
                    <a:pt x="18939" y="25619"/>
                    <a:pt x="19024" y="25627"/>
                    <a:pt x="19114" y="25644"/>
                  </a:cubicBezTo>
                  <a:cubicBezTo>
                    <a:pt x="22116" y="26278"/>
                    <a:pt x="25152" y="27079"/>
                    <a:pt x="28187" y="27713"/>
                  </a:cubicBezTo>
                  <a:cubicBezTo>
                    <a:pt x="28821" y="25444"/>
                    <a:pt x="29355" y="22942"/>
                    <a:pt x="29888" y="20641"/>
                  </a:cubicBezTo>
                  <a:cubicBezTo>
                    <a:pt x="30255" y="19073"/>
                    <a:pt x="30589" y="17505"/>
                    <a:pt x="30922" y="15904"/>
                  </a:cubicBezTo>
                  <a:cubicBezTo>
                    <a:pt x="32057" y="10233"/>
                    <a:pt x="32323" y="2795"/>
                    <a:pt x="25752" y="493"/>
                  </a:cubicBezTo>
                  <a:cubicBezTo>
                    <a:pt x="24787" y="153"/>
                    <a:pt x="23838" y="0"/>
                    <a:pt x="22912"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8"/>
            <p:cNvSpPr/>
            <p:nvPr/>
          </p:nvSpPr>
          <p:spPr>
            <a:xfrm>
              <a:off x="3192450" y="3714300"/>
              <a:ext cx="440350" cy="205750"/>
            </a:xfrm>
            <a:custGeom>
              <a:avLst/>
              <a:gdLst/>
              <a:ahLst/>
              <a:cxnLst/>
              <a:rect l="l" t="t" r="r" b="b"/>
              <a:pathLst>
                <a:path w="17614" h="8230" extrusionOk="0">
                  <a:moveTo>
                    <a:pt x="3396" y="1"/>
                  </a:moveTo>
                  <a:cubicBezTo>
                    <a:pt x="2747" y="1"/>
                    <a:pt x="2116" y="244"/>
                    <a:pt x="1535" y="887"/>
                  </a:cubicBezTo>
                  <a:cubicBezTo>
                    <a:pt x="301" y="2221"/>
                    <a:pt x="167" y="4356"/>
                    <a:pt x="1" y="6090"/>
                  </a:cubicBezTo>
                  <a:cubicBezTo>
                    <a:pt x="1101" y="6124"/>
                    <a:pt x="2135" y="6290"/>
                    <a:pt x="3203" y="6557"/>
                  </a:cubicBezTo>
                  <a:cubicBezTo>
                    <a:pt x="5671" y="7124"/>
                    <a:pt x="8206" y="7391"/>
                    <a:pt x="10742" y="7758"/>
                  </a:cubicBezTo>
                  <a:cubicBezTo>
                    <a:pt x="11592" y="7886"/>
                    <a:pt x="12997" y="8230"/>
                    <a:pt x="14224" y="8230"/>
                  </a:cubicBezTo>
                  <a:cubicBezTo>
                    <a:pt x="14923" y="8230"/>
                    <a:pt x="15564" y="8118"/>
                    <a:pt x="16012" y="7791"/>
                  </a:cubicBezTo>
                  <a:cubicBezTo>
                    <a:pt x="17613" y="6591"/>
                    <a:pt x="15011" y="5923"/>
                    <a:pt x="13844" y="5256"/>
                  </a:cubicBezTo>
                  <a:cubicBezTo>
                    <a:pt x="11809" y="4122"/>
                    <a:pt x="9774" y="3055"/>
                    <a:pt x="7739" y="1954"/>
                  </a:cubicBezTo>
                  <a:cubicBezTo>
                    <a:pt x="6442" y="1259"/>
                    <a:pt x="4871" y="1"/>
                    <a:pt x="33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8"/>
            <p:cNvSpPr/>
            <p:nvPr/>
          </p:nvSpPr>
          <p:spPr>
            <a:xfrm>
              <a:off x="2260125" y="3588975"/>
              <a:ext cx="1275100" cy="1043975"/>
            </a:xfrm>
            <a:custGeom>
              <a:avLst/>
              <a:gdLst/>
              <a:ahLst/>
              <a:cxnLst/>
              <a:rect l="l" t="t" r="r" b="b"/>
              <a:pathLst>
                <a:path w="51004" h="41759" extrusionOk="0">
                  <a:moveTo>
                    <a:pt x="22615" y="1"/>
                  </a:moveTo>
                  <a:cubicBezTo>
                    <a:pt x="20692" y="1"/>
                    <a:pt x="18769" y="47"/>
                    <a:pt x="16846" y="162"/>
                  </a:cubicBezTo>
                  <a:cubicBezTo>
                    <a:pt x="14286" y="310"/>
                    <a:pt x="11727" y="584"/>
                    <a:pt x="9181" y="584"/>
                  </a:cubicBezTo>
                  <a:cubicBezTo>
                    <a:pt x="8276" y="584"/>
                    <a:pt x="7373" y="550"/>
                    <a:pt x="6472" y="462"/>
                  </a:cubicBezTo>
                  <a:cubicBezTo>
                    <a:pt x="5606" y="372"/>
                    <a:pt x="4788" y="306"/>
                    <a:pt x="4043" y="306"/>
                  </a:cubicBezTo>
                  <a:cubicBezTo>
                    <a:pt x="2030" y="306"/>
                    <a:pt x="557" y="787"/>
                    <a:pt x="167" y="2564"/>
                  </a:cubicBezTo>
                  <a:cubicBezTo>
                    <a:pt x="0" y="3198"/>
                    <a:pt x="0" y="3998"/>
                    <a:pt x="134" y="4999"/>
                  </a:cubicBezTo>
                  <a:cubicBezTo>
                    <a:pt x="634" y="8535"/>
                    <a:pt x="3703" y="11704"/>
                    <a:pt x="6705" y="13405"/>
                  </a:cubicBezTo>
                  <a:cubicBezTo>
                    <a:pt x="10107" y="15340"/>
                    <a:pt x="14110" y="16040"/>
                    <a:pt x="18013" y="16340"/>
                  </a:cubicBezTo>
                  <a:cubicBezTo>
                    <a:pt x="19891" y="16487"/>
                    <a:pt x="21772" y="16562"/>
                    <a:pt x="23652" y="16562"/>
                  </a:cubicBezTo>
                  <a:cubicBezTo>
                    <a:pt x="27317" y="16562"/>
                    <a:pt x="30976" y="16280"/>
                    <a:pt x="34592" y="15707"/>
                  </a:cubicBezTo>
                  <a:cubicBezTo>
                    <a:pt x="34592" y="15706"/>
                    <a:pt x="34593" y="15706"/>
                    <a:pt x="34593" y="15706"/>
                  </a:cubicBezTo>
                  <a:cubicBezTo>
                    <a:pt x="34864" y="15706"/>
                    <a:pt x="36393" y="24781"/>
                    <a:pt x="36493" y="25514"/>
                  </a:cubicBezTo>
                  <a:cubicBezTo>
                    <a:pt x="37127" y="31017"/>
                    <a:pt x="38494" y="36421"/>
                    <a:pt x="39829" y="41759"/>
                  </a:cubicBezTo>
                  <a:cubicBezTo>
                    <a:pt x="42931" y="41358"/>
                    <a:pt x="46000" y="40958"/>
                    <a:pt x="49069" y="40491"/>
                  </a:cubicBezTo>
                  <a:cubicBezTo>
                    <a:pt x="50903" y="40224"/>
                    <a:pt x="51003" y="40257"/>
                    <a:pt x="50837" y="38423"/>
                  </a:cubicBezTo>
                  <a:cubicBezTo>
                    <a:pt x="50670" y="36788"/>
                    <a:pt x="50436" y="35187"/>
                    <a:pt x="50236" y="33586"/>
                  </a:cubicBezTo>
                  <a:cubicBezTo>
                    <a:pt x="49502" y="27248"/>
                    <a:pt x="48735" y="20910"/>
                    <a:pt x="47968" y="14572"/>
                  </a:cubicBezTo>
                  <a:cubicBezTo>
                    <a:pt x="47701" y="12171"/>
                    <a:pt x="47401" y="9736"/>
                    <a:pt x="46567" y="7467"/>
                  </a:cubicBezTo>
                  <a:cubicBezTo>
                    <a:pt x="45733" y="5199"/>
                    <a:pt x="44299" y="3098"/>
                    <a:pt x="42197" y="1897"/>
                  </a:cubicBezTo>
                  <a:cubicBezTo>
                    <a:pt x="40129" y="729"/>
                    <a:pt x="37627" y="562"/>
                    <a:pt x="35259" y="429"/>
                  </a:cubicBezTo>
                  <a:cubicBezTo>
                    <a:pt x="31044" y="223"/>
                    <a:pt x="26830" y="1"/>
                    <a:pt x="22615"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8"/>
            <p:cNvSpPr/>
            <p:nvPr/>
          </p:nvSpPr>
          <p:spPr>
            <a:xfrm>
              <a:off x="3340050" y="4746350"/>
              <a:ext cx="449525" cy="183475"/>
            </a:xfrm>
            <a:custGeom>
              <a:avLst/>
              <a:gdLst/>
              <a:ahLst/>
              <a:cxnLst/>
              <a:rect l="l" t="t" r="r" b="b"/>
              <a:pathLst>
                <a:path w="17981" h="7339" extrusionOk="0">
                  <a:moveTo>
                    <a:pt x="2" y="3035"/>
                  </a:moveTo>
                  <a:cubicBezTo>
                    <a:pt x="1" y="3035"/>
                    <a:pt x="1" y="3036"/>
                    <a:pt x="1" y="3036"/>
                  </a:cubicBezTo>
                  <a:cubicBezTo>
                    <a:pt x="1" y="3036"/>
                    <a:pt x="1" y="3035"/>
                    <a:pt x="2" y="3035"/>
                  </a:cubicBezTo>
                  <a:close/>
                  <a:moveTo>
                    <a:pt x="6572" y="0"/>
                  </a:moveTo>
                  <a:cubicBezTo>
                    <a:pt x="4471" y="1201"/>
                    <a:pt x="2270" y="2201"/>
                    <a:pt x="2" y="3035"/>
                  </a:cubicBezTo>
                  <a:lnTo>
                    <a:pt x="2" y="3035"/>
                  </a:lnTo>
                  <a:cubicBezTo>
                    <a:pt x="8" y="3033"/>
                    <a:pt x="14" y="3032"/>
                    <a:pt x="20" y="3032"/>
                  </a:cubicBezTo>
                  <a:cubicBezTo>
                    <a:pt x="274" y="3032"/>
                    <a:pt x="403" y="4943"/>
                    <a:pt x="468" y="5170"/>
                  </a:cubicBezTo>
                  <a:cubicBezTo>
                    <a:pt x="668" y="5871"/>
                    <a:pt x="1001" y="6972"/>
                    <a:pt x="1669" y="7305"/>
                  </a:cubicBezTo>
                  <a:cubicBezTo>
                    <a:pt x="1735" y="7305"/>
                    <a:pt x="1769" y="7305"/>
                    <a:pt x="1802" y="7339"/>
                  </a:cubicBezTo>
                  <a:lnTo>
                    <a:pt x="3670" y="7339"/>
                  </a:lnTo>
                  <a:cubicBezTo>
                    <a:pt x="5231" y="7232"/>
                    <a:pt x="6792" y="7216"/>
                    <a:pt x="8356" y="7216"/>
                  </a:cubicBezTo>
                  <a:cubicBezTo>
                    <a:pt x="9025" y="7216"/>
                    <a:pt x="9696" y="7219"/>
                    <a:pt x="10367" y="7219"/>
                  </a:cubicBezTo>
                  <a:cubicBezTo>
                    <a:pt x="12044" y="7219"/>
                    <a:pt x="13725" y="7200"/>
                    <a:pt x="15412" y="7072"/>
                  </a:cubicBezTo>
                  <a:cubicBezTo>
                    <a:pt x="15979" y="7038"/>
                    <a:pt x="16546" y="6972"/>
                    <a:pt x="16980" y="6638"/>
                  </a:cubicBezTo>
                  <a:cubicBezTo>
                    <a:pt x="17980" y="5838"/>
                    <a:pt x="17113" y="4637"/>
                    <a:pt x="16212" y="4303"/>
                  </a:cubicBezTo>
                  <a:cubicBezTo>
                    <a:pt x="12943" y="3002"/>
                    <a:pt x="8707" y="3202"/>
                    <a:pt x="65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8"/>
            <p:cNvSpPr/>
            <p:nvPr/>
          </p:nvSpPr>
          <p:spPr>
            <a:xfrm>
              <a:off x="2087500" y="2619575"/>
              <a:ext cx="1257575" cy="1036000"/>
            </a:xfrm>
            <a:custGeom>
              <a:avLst/>
              <a:gdLst/>
              <a:ahLst/>
              <a:cxnLst/>
              <a:rect l="l" t="t" r="r" b="b"/>
              <a:pathLst>
                <a:path w="50303" h="41440" extrusionOk="0">
                  <a:moveTo>
                    <a:pt x="19801" y="0"/>
                  </a:moveTo>
                  <a:cubicBezTo>
                    <a:pt x="18338" y="0"/>
                    <a:pt x="16891" y="244"/>
                    <a:pt x="15378" y="244"/>
                  </a:cubicBezTo>
                  <a:cubicBezTo>
                    <a:pt x="14010" y="444"/>
                    <a:pt x="12643" y="777"/>
                    <a:pt x="11375" y="1378"/>
                  </a:cubicBezTo>
                  <a:cubicBezTo>
                    <a:pt x="9607" y="2212"/>
                    <a:pt x="8106" y="3413"/>
                    <a:pt x="6839" y="4880"/>
                  </a:cubicBezTo>
                  <a:cubicBezTo>
                    <a:pt x="4770" y="7249"/>
                    <a:pt x="3903" y="10418"/>
                    <a:pt x="3203" y="13420"/>
                  </a:cubicBezTo>
                  <a:cubicBezTo>
                    <a:pt x="2302" y="17256"/>
                    <a:pt x="1401" y="21125"/>
                    <a:pt x="501" y="24961"/>
                  </a:cubicBezTo>
                  <a:cubicBezTo>
                    <a:pt x="267" y="25895"/>
                    <a:pt x="67" y="26796"/>
                    <a:pt x="34" y="27730"/>
                  </a:cubicBezTo>
                  <a:cubicBezTo>
                    <a:pt x="0" y="29198"/>
                    <a:pt x="434" y="31099"/>
                    <a:pt x="768" y="32533"/>
                  </a:cubicBezTo>
                  <a:cubicBezTo>
                    <a:pt x="934" y="33234"/>
                    <a:pt x="1201" y="33668"/>
                    <a:pt x="1568" y="33901"/>
                  </a:cubicBezTo>
                  <a:cubicBezTo>
                    <a:pt x="3103" y="34969"/>
                    <a:pt x="4403" y="36403"/>
                    <a:pt x="5004" y="38204"/>
                  </a:cubicBezTo>
                  <a:cubicBezTo>
                    <a:pt x="5237" y="38771"/>
                    <a:pt x="5438" y="39372"/>
                    <a:pt x="5638" y="39972"/>
                  </a:cubicBezTo>
                  <a:cubicBezTo>
                    <a:pt x="5871" y="40639"/>
                    <a:pt x="6005" y="41106"/>
                    <a:pt x="6205" y="41407"/>
                  </a:cubicBezTo>
                  <a:cubicBezTo>
                    <a:pt x="7205" y="41407"/>
                    <a:pt x="8206" y="41407"/>
                    <a:pt x="9207" y="41440"/>
                  </a:cubicBezTo>
                  <a:cubicBezTo>
                    <a:pt x="9434" y="41440"/>
                    <a:pt x="9659" y="41440"/>
                    <a:pt x="9883" y="41440"/>
                  </a:cubicBezTo>
                  <a:cubicBezTo>
                    <a:pt x="13015" y="41440"/>
                    <a:pt x="15865" y="41411"/>
                    <a:pt x="18947" y="40539"/>
                  </a:cubicBezTo>
                  <a:cubicBezTo>
                    <a:pt x="22250" y="39572"/>
                    <a:pt x="25752" y="39739"/>
                    <a:pt x="29088" y="38871"/>
                  </a:cubicBezTo>
                  <a:cubicBezTo>
                    <a:pt x="29355" y="38805"/>
                    <a:pt x="29655" y="38671"/>
                    <a:pt x="29755" y="38438"/>
                  </a:cubicBezTo>
                  <a:cubicBezTo>
                    <a:pt x="29888" y="38104"/>
                    <a:pt x="29822" y="37237"/>
                    <a:pt x="29822" y="36837"/>
                  </a:cubicBezTo>
                  <a:cubicBezTo>
                    <a:pt x="29888" y="36003"/>
                    <a:pt x="29922" y="35135"/>
                    <a:pt x="29955" y="34301"/>
                  </a:cubicBezTo>
                  <a:cubicBezTo>
                    <a:pt x="29988" y="32634"/>
                    <a:pt x="29955" y="30999"/>
                    <a:pt x="29922" y="29331"/>
                  </a:cubicBezTo>
                  <a:cubicBezTo>
                    <a:pt x="29888" y="26129"/>
                    <a:pt x="29788" y="22893"/>
                    <a:pt x="29955" y="19691"/>
                  </a:cubicBezTo>
                  <a:cubicBezTo>
                    <a:pt x="30189" y="17389"/>
                    <a:pt x="30255" y="15054"/>
                    <a:pt x="30289" y="12786"/>
                  </a:cubicBezTo>
                  <a:cubicBezTo>
                    <a:pt x="33658" y="12619"/>
                    <a:pt x="37093" y="11952"/>
                    <a:pt x="40463" y="11552"/>
                  </a:cubicBezTo>
                  <a:cubicBezTo>
                    <a:pt x="43365" y="11185"/>
                    <a:pt x="46233" y="10951"/>
                    <a:pt x="48268" y="8583"/>
                  </a:cubicBezTo>
                  <a:cubicBezTo>
                    <a:pt x="48502" y="8316"/>
                    <a:pt x="48702" y="8049"/>
                    <a:pt x="48869" y="7716"/>
                  </a:cubicBezTo>
                  <a:cubicBezTo>
                    <a:pt x="50303" y="4880"/>
                    <a:pt x="48201" y="1745"/>
                    <a:pt x="45233" y="1211"/>
                  </a:cubicBezTo>
                  <a:cubicBezTo>
                    <a:pt x="44632" y="1111"/>
                    <a:pt x="44032" y="1111"/>
                    <a:pt x="43431" y="1111"/>
                  </a:cubicBezTo>
                  <a:cubicBezTo>
                    <a:pt x="38595" y="1111"/>
                    <a:pt x="33758" y="944"/>
                    <a:pt x="28954" y="744"/>
                  </a:cubicBezTo>
                  <a:cubicBezTo>
                    <a:pt x="26219" y="644"/>
                    <a:pt x="24384" y="711"/>
                    <a:pt x="21716" y="177"/>
                  </a:cubicBezTo>
                  <a:cubicBezTo>
                    <a:pt x="21070" y="46"/>
                    <a:pt x="20434" y="0"/>
                    <a:pt x="19801"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8"/>
            <p:cNvSpPr/>
            <p:nvPr/>
          </p:nvSpPr>
          <p:spPr>
            <a:xfrm>
              <a:off x="3139925" y="2033575"/>
              <a:ext cx="232675" cy="827800"/>
            </a:xfrm>
            <a:custGeom>
              <a:avLst/>
              <a:gdLst/>
              <a:ahLst/>
              <a:cxnLst/>
              <a:rect l="l" t="t" r="r" b="b"/>
              <a:pathLst>
                <a:path w="9307" h="33112" extrusionOk="0">
                  <a:moveTo>
                    <a:pt x="7005" y="0"/>
                  </a:moveTo>
                  <a:cubicBezTo>
                    <a:pt x="6671" y="0"/>
                    <a:pt x="6338" y="0"/>
                    <a:pt x="6038" y="134"/>
                  </a:cubicBezTo>
                  <a:cubicBezTo>
                    <a:pt x="5804" y="234"/>
                    <a:pt x="5571" y="467"/>
                    <a:pt x="5371" y="667"/>
                  </a:cubicBezTo>
                  <a:cubicBezTo>
                    <a:pt x="4136" y="2035"/>
                    <a:pt x="3636" y="4003"/>
                    <a:pt x="3703" y="5804"/>
                  </a:cubicBezTo>
                  <a:cubicBezTo>
                    <a:pt x="3803" y="8206"/>
                    <a:pt x="3503" y="10608"/>
                    <a:pt x="3069" y="12943"/>
                  </a:cubicBezTo>
                  <a:cubicBezTo>
                    <a:pt x="2535" y="15611"/>
                    <a:pt x="1801" y="18246"/>
                    <a:pt x="1201" y="20915"/>
                  </a:cubicBezTo>
                  <a:cubicBezTo>
                    <a:pt x="767" y="22683"/>
                    <a:pt x="200" y="24684"/>
                    <a:pt x="67" y="26619"/>
                  </a:cubicBezTo>
                  <a:cubicBezTo>
                    <a:pt x="0" y="27453"/>
                    <a:pt x="33" y="28287"/>
                    <a:pt x="200" y="29054"/>
                  </a:cubicBezTo>
                  <a:cubicBezTo>
                    <a:pt x="563" y="30740"/>
                    <a:pt x="2217" y="33111"/>
                    <a:pt x="4063" y="33111"/>
                  </a:cubicBezTo>
                  <a:cubicBezTo>
                    <a:pt x="4592" y="33111"/>
                    <a:pt x="5136" y="32917"/>
                    <a:pt x="5671" y="32457"/>
                  </a:cubicBezTo>
                  <a:cubicBezTo>
                    <a:pt x="6071" y="32090"/>
                    <a:pt x="6405" y="31623"/>
                    <a:pt x="6705" y="31156"/>
                  </a:cubicBezTo>
                  <a:cubicBezTo>
                    <a:pt x="8673" y="28020"/>
                    <a:pt x="8640" y="24317"/>
                    <a:pt x="8539" y="20715"/>
                  </a:cubicBezTo>
                  <a:cubicBezTo>
                    <a:pt x="8539" y="20348"/>
                    <a:pt x="8539" y="19948"/>
                    <a:pt x="8506" y="19581"/>
                  </a:cubicBezTo>
                  <a:cubicBezTo>
                    <a:pt x="8406" y="17446"/>
                    <a:pt x="8206" y="15278"/>
                    <a:pt x="7906" y="13109"/>
                  </a:cubicBezTo>
                  <a:cubicBezTo>
                    <a:pt x="7605" y="11141"/>
                    <a:pt x="7439" y="9073"/>
                    <a:pt x="7472" y="7072"/>
                  </a:cubicBezTo>
                  <a:cubicBezTo>
                    <a:pt x="7472" y="6905"/>
                    <a:pt x="7505" y="6738"/>
                    <a:pt x="7539" y="6605"/>
                  </a:cubicBezTo>
                  <a:cubicBezTo>
                    <a:pt x="7605" y="6338"/>
                    <a:pt x="7739" y="6138"/>
                    <a:pt x="7906" y="5938"/>
                  </a:cubicBezTo>
                  <a:cubicBezTo>
                    <a:pt x="8273" y="5337"/>
                    <a:pt x="8606" y="4737"/>
                    <a:pt x="8840" y="4070"/>
                  </a:cubicBezTo>
                  <a:cubicBezTo>
                    <a:pt x="9006" y="3603"/>
                    <a:pt x="9307" y="2669"/>
                    <a:pt x="9040" y="2202"/>
                  </a:cubicBezTo>
                  <a:cubicBezTo>
                    <a:pt x="8873" y="1935"/>
                    <a:pt x="8539" y="1701"/>
                    <a:pt x="8339" y="1468"/>
                  </a:cubicBezTo>
                  <a:cubicBezTo>
                    <a:pt x="8173" y="1234"/>
                    <a:pt x="8206" y="1201"/>
                    <a:pt x="8439" y="1034"/>
                  </a:cubicBezTo>
                  <a:cubicBezTo>
                    <a:pt x="8740" y="834"/>
                    <a:pt x="9040" y="667"/>
                    <a:pt x="9307" y="467"/>
                  </a:cubicBezTo>
                  <a:cubicBezTo>
                    <a:pt x="8539" y="167"/>
                    <a:pt x="7839" y="33"/>
                    <a:pt x="7005"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8"/>
            <p:cNvSpPr/>
            <p:nvPr/>
          </p:nvSpPr>
          <p:spPr>
            <a:xfrm>
              <a:off x="2348525" y="2907525"/>
              <a:ext cx="116775" cy="447000"/>
            </a:xfrm>
            <a:custGeom>
              <a:avLst/>
              <a:gdLst/>
              <a:ahLst/>
              <a:cxnLst/>
              <a:rect l="l" t="t" r="r" b="b"/>
              <a:pathLst>
                <a:path w="4671" h="17880" fill="none" extrusionOk="0">
                  <a:moveTo>
                    <a:pt x="4670" y="0"/>
                  </a:moveTo>
                  <a:cubicBezTo>
                    <a:pt x="4136" y="634"/>
                    <a:pt x="3569" y="1301"/>
                    <a:pt x="3269" y="2102"/>
                  </a:cubicBezTo>
                  <a:cubicBezTo>
                    <a:pt x="3102" y="2536"/>
                    <a:pt x="3002" y="3036"/>
                    <a:pt x="2936" y="3503"/>
                  </a:cubicBezTo>
                  <a:cubicBezTo>
                    <a:pt x="2068" y="8306"/>
                    <a:pt x="1268" y="13177"/>
                    <a:pt x="0" y="1788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8"/>
            <p:cNvSpPr/>
            <p:nvPr/>
          </p:nvSpPr>
          <p:spPr>
            <a:xfrm>
              <a:off x="3174950" y="3131850"/>
              <a:ext cx="95925" cy="439500"/>
            </a:xfrm>
            <a:custGeom>
              <a:avLst/>
              <a:gdLst/>
              <a:ahLst/>
              <a:cxnLst/>
              <a:rect l="l" t="t" r="r" b="b"/>
              <a:pathLst>
                <a:path w="3837" h="17580" fill="none" extrusionOk="0">
                  <a:moveTo>
                    <a:pt x="3836" y="1"/>
                  </a:moveTo>
                  <a:cubicBezTo>
                    <a:pt x="2669" y="4971"/>
                    <a:pt x="67" y="12476"/>
                    <a:pt x="0" y="1758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8"/>
            <p:cNvSpPr/>
            <p:nvPr/>
          </p:nvSpPr>
          <p:spPr>
            <a:xfrm>
              <a:off x="1980750" y="3462925"/>
              <a:ext cx="879825" cy="632975"/>
            </a:xfrm>
            <a:custGeom>
              <a:avLst/>
              <a:gdLst/>
              <a:ahLst/>
              <a:cxnLst/>
              <a:rect l="l" t="t" r="r" b="b"/>
              <a:pathLst>
                <a:path w="35193" h="25319" fill="none" extrusionOk="0">
                  <a:moveTo>
                    <a:pt x="1" y="3403"/>
                  </a:moveTo>
                  <a:cubicBezTo>
                    <a:pt x="8340" y="1535"/>
                    <a:pt x="17713" y="0"/>
                    <a:pt x="25185" y="3503"/>
                  </a:cubicBezTo>
                  <a:cubicBezTo>
                    <a:pt x="30055" y="5804"/>
                    <a:pt x="33358" y="10074"/>
                    <a:pt x="34292" y="14611"/>
                  </a:cubicBezTo>
                  <a:cubicBezTo>
                    <a:pt x="35192" y="19147"/>
                    <a:pt x="34425" y="21316"/>
                    <a:pt x="31623" y="2531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8"/>
            <p:cNvSpPr/>
            <p:nvPr/>
          </p:nvSpPr>
          <p:spPr>
            <a:xfrm>
              <a:off x="1932375" y="3001750"/>
              <a:ext cx="959050" cy="1124250"/>
            </a:xfrm>
            <a:custGeom>
              <a:avLst/>
              <a:gdLst/>
              <a:ahLst/>
              <a:cxnLst/>
              <a:rect l="l" t="t" r="r" b="b"/>
              <a:pathLst>
                <a:path w="38362" h="44970" extrusionOk="0">
                  <a:moveTo>
                    <a:pt x="2269" y="1"/>
                  </a:moveTo>
                  <a:cubicBezTo>
                    <a:pt x="1769" y="1235"/>
                    <a:pt x="1435" y="2503"/>
                    <a:pt x="1202" y="3804"/>
                  </a:cubicBezTo>
                  <a:cubicBezTo>
                    <a:pt x="1" y="11109"/>
                    <a:pt x="835" y="20048"/>
                    <a:pt x="3103" y="27087"/>
                  </a:cubicBezTo>
                  <a:cubicBezTo>
                    <a:pt x="4070" y="30022"/>
                    <a:pt x="4838" y="33425"/>
                    <a:pt x="5972" y="36494"/>
                  </a:cubicBezTo>
                  <a:cubicBezTo>
                    <a:pt x="7306" y="39996"/>
                    <a:pt x="10242" y="42665"/>
                    <a:pt x="13911" y="43499"/>
                  </a:cubicBezTo>
                  <a:cubicBezTo>
                    <a:pt x="13911" y="43499"/>
                    <a:pt x="13944" y="43532"/>
                    <a:pt x="13944" y="43532"/>
                  </a:cubicBezTo>
                  <a:cubicBezTo>
                    <a:pt x="18972" y="44695"/>
                    <a:pt x="24149" y="44969"/>
                    <a:pt x="29278" y="44969"/>
                  </a:cubicBezTo>
                  <a:cubicBezTo>
                    <a:pt x="29593" y="44969"/>
                    <a:pt x="29908" y="44968"/>
                    <a:pt x="30222" y="44966"/>
                  </a:cubicBezTo>
                  <a:cubicBezTo>
                    <a:pt x="32924" y="44966"/>
                    <a:pt x="35660" y="44900"/>
                    <a:pt x="38362" y="44633"/>
                  </a:cubicBezTo>
                  <a:cubicBezTo>
                    <a:pt x="37795" y="44399"/>
                    <a:pt x="37194" y="44132"/>
                    <a:pt x="36627" y="43832"/>
                  </a:cubicBezTo>
                  <a:cubicBezTo>
                    <a:pt x="31557" y="41364"/>
                    <a:pt x="26620" y="38562"/>
                    <a:pt x="22317" y="34892"/>
                  </a:cubicBezTo>
                  <a:cubicBezTo>
                    <a:pt x="18347" y="31490"/>
                    <a:pt x="14745" y="27587"/>
                    <a:pt x="11909" y="23184"/>
                  </a:cubicBezTo>
                  <a:cubicBezTo>
                    <a:pt x="10508" y="21049"/>
                    <a:pt x="9408" y="18781"/>
                    <a:pt x="8307" y="16479"/>
                  </a:cubicBezTo>
                  <a:cubicBezTo>
                    <a:pt x="7273" y="14311"/>
                    <a:pt x="6239" y="12176"/>
                    <a:pt x="5305" y="9941"/>
                  </a:cubicBezTo>
                  <a:cubicBezTo>
                    <a:pt x="3970" y="6839"/>
                    <a:pt x="2669" y="3437"/>
                    <a:pt x="2269"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8"/>
            <p:cNvSpPr/>
            <p:nvPr/>
          </p:nvSpPr>
          <p:spPr>
            <a:xfrm>
              <a:off x="2785500" y="3592175"/>
              <a:ext cx="392800" cy="20875"/>
            </a:xfrm>
            <a:custGeom>
              <a:avLst/>
              <a:gdLst/>
              <a:ahLst/>
              <a:cxnLst/>
              <a:rect l="l" t="t" r="r" b="b"/>
              <a:pathLst>
                <a:path w="15712" h="835" fill="none" extrusionOk="0">
                  <a:moveTo>
                    <a:pt x="15711" y="835"/>
                  </a:moveTo>
                  <a:cubicBezTo>
                    <a:pt x="10341" y="1"/>
                    <a:pt x="6905" y="735"/>
                    <a:pt x="0" y="735"/>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8"/>
            <p:cNvSpPr/>
            <p:nvPr/>
          </p:nvSpPr>
          <p:spPr>
            <a:xfrm>
              <a:off x="2087500" y="3240950"/>
              <a:ext cx="804750" cy="355350"/>
            </a:xfrm>
            <a:custGeom>
              <a:avLst/>
              <a:gdLst/>
              <a:ahLst/>
              <a:cxnLst/>
              <a:rect l="l" t="t" r="r" b="b"/>
              <a:pathLst>
                <a:path w="32190" h="14214" extrusionOk="0">
                  <a:moveTo>
                    <a:pt x="4002" y="1"/>
                  </a:moveTo>
                  <a:cubicBezTo>
                    <a:pt x="2788" y="1"/>
                    <a:pt x="1651" y="271"/>
                    <a:pt x="868" y="1040"/>
                  </a:cubicBezTo>
                  <a:cubicBezTo>
                    <a:pt x="467" y="1441"/>
                    <a:pt x="200" y="1841"/>
                    <a:pt x="0" y="2275"/>
                  </a:cubicBezTo>
                  <a:cubicBezTo>
                    <a:pt x="1001" y="4343"/>
                    <a:pt x="1968" y="6411"/>
                    <a:pt x="2969" y="8446"/>
                  </a:cubicBezTo>
                  <a:cubicBezTo>
                    <a:pt x="3603" y="8746"/>
                    <a:pt x="4270" y="9013"/>
                    <a:pt x="4937" y="9213"/>
                  </a:cubicBezTo>
                  <a:cubicBezTo>
                    <a:pt x="7639" y="10114"/>
                    <a:pt x="10474" y="10480"/>
                    <a:pt x="13310" y="10814"/>
                  </a:cubicBezTo>
                  <a:cubicBezTo>
                    <a:pt x="16112" y="11181"/>
                    <a:pt x="18981" y="11348"/>
                    <a:pt x="21449" y="12849"/>
                  </a:cubicBezTo>
                  <a:cubicBezTo>
                    <a:pt x="23097" y="13834"/>
                    <a:pt x="25109" y="14213"/>
                    <a:pt x="27119" y="14213"/>
                  </a:cubicBezTo>
                  <a:cubicBezTo>
                    <a:pt x="28444" y="14213"/>
                    <a:pt x="29769" y="14048"/>
                    <a:pt x="30989" y="13783"/>
                  </a:cubicBezTo>
                  <a:cubicBezTo>
                    <a:pt x="31523" y="13649"/>
                    <a:pt x="32190" y="13349"/>
                    <a:pt x="32123" y="12782"/>
                  </a:cubicBezTo>
                  <a:cubicBezTo>
                    <a:pt x="32090" y="12382"/>
                    <a:pt x="31723" y="12148"/>
                    <a:pt x="31356" y="11982"/>
                  </a:cubicBezTo>
                  <a:cubicBezTo>
                    <a:pt x="29588" y="11081"/>
                    <a:pt x="27753" y="10380"/>
                    <a:pt x="25852" y="9847"/>
                  </a:cubicBezTo>
                  <a:cubicBezTo>
                    <a:pt x="24985" y="9580"/>
                    <a:pt x="24084" y="9380"/>
                    <a:pt x="23250" y="9046"/>
                  </a:cubicBezTo>
                  <a:cubicBezTo>
                    <a:pt x="22283" y="8646"/>
                    <a:pt x="21416" y="8112"/>
                    <a:pt x="20515" y="7578"/>
                  </a:cubicBezTo>
                  <a:cubicBezTo>
                    <a:pt x="18780" y="6511"/>
                    <a:pt x="17046" y="5444"/>
                    <a:pt x="15311" y="4376"/>
                  </a:cubicBezTo>
                  <a:cubicBezTo>
                    <a:pt x="13877" y="3509"/>
                    <a:pt x="12476" y="2642"/>
                    <a:pt x="11008" y="1908"/>
                  </a:cubicBezTo>
                  <a:cubicBezTo>
                    <a:pt x="10241" y="1541"/>
                    <a:pt x="9440" y="1207"/>
                    <a:pt x="8640" y="907"/>
                  </a:cubicBezTo>
                  <a:cubicBezTo>
                    <a:pt x="7398" y="487"/>
                    <a:pt x="5631" y="1"/>
                    <a:pt x="4002"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8"/>
            <p:cNvSpPr/>
            <p:nvPr/>
          </p:nvSpPr>
          <p:spPr>
            <a:xfrm>
              <a:off x="3290850" y="3377025"/>
              <a:ext cx="1700" cy="25"/>
            </a:xfrm>
            <a:custGeom>
              <a:avLst/>
              <a:gdLst/>
              <a:ahLst/>
              <a:cxnLst/>
              <a:rect l="l" t="t" r="r" b="b"/>
              <a:pathLst>
                <a:path w="68" h="1" extrusionOk="0">
                  <a:moveTo>
                    <a:pt x="67" y="1"/>
                  </a:moveTo>
                  <a:lnTo>
                    <a:pt x="1" y="1"/>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8"/>
            <p:cNvSpPr/>
            <p:nvPr/>
          </p:nvSpPr>
          <p:spPr>
            <a:xfrm>
              <a:off x="1799800" y="3608850"/>
              <a:ext cx="399475" cy="1318475"/>
            </a:xfrm>
            <a:custGeom>
              <a:avLst/>
              <a:gdLst/>
              <a:ahLst/>
              <a:cxnLst/>
              <a:rect l="l" t="t" r="r" b="b"/>
              <a:pathLst>
                <a:path w="15979" h="52739" fill="none" extrusionOk="0">
                  <a:moveTo>
                    <a:pt x="0" y="52739"/>
                  </a:moveTo>
                  <a:lnTo>
                    <a:pt x="7505" y="201"/>
                  </a:lnTo>
                  <a:cubicBezTo>
                    <a:pt x="7505" y="34"/>
                    <a:pt x="7772" y="1"/>
                    <a:pt x="7806" y="168"/>
                  </a:cubicBezTo>
                  <a:lnTo>
                    <a:pt x="15978" y="5273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8"/>
            <p:cNvSpPr/>
            <p:nvPr/>
          </p:nvSpPr>
          <p:spPr>
            <a:xfrm>
              <a:off x="1872350" y="3573000"/>
              <a:ext cx="1857175" cy="57575"/>
            </a:xfrm>
            <a:custGeom>
              <a:avLst/>
              <a:gdLst/>
              <a:ahLst/>
              <a:cxnLst/>
              <a:rect l="l" t="t" r="r" b="b"/>
              <a:pathLst>
                <a:path w="74287" h="2303" extrusionOk="0">
                  <a:moveTo>
                    <a:pt x="0" y="0"/>
                  </a:moveTo>
                  <a:lnTo>
                    <a:pt x="0" y="2302"/>
                  </a:lnTo>
                  <a:lnTo>
                    <a:pt x="74287" y="2302"/>
                  </a:lnTo>
                  <a:lnTo>
                    <a:pt x="7428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8"/>
            <p:cNvSpPr/>
            <p:nvPr/>
          </p:nvSpPr>
          <p:spPr>
            <a:xfrm>
              <a:off x="1858175" y="3573825"/>
              <a:ext cx="1885525" cy="25"/>
            </a:xfrm>
            <a:custGeom>
              <a:avLst/>
              <a:gdLst/>
              <a:ahLst/>
              <a:cxnLst/>
              <a:rect l="l" t="t" r="r" b="b"/>
              <a:pathLst>
                <a:path w="75421" h="1" fill="none" extrusionOk="0">
                  <a:moveTo>
                    <a:pt x="75421" y="1"/>
                  </a:moveTo>
                  <a:lnTo>
                    <a:pt x="0"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8"/>
            <p:cNvSpPr/>
            <p:nvPr/>
          </p:nvSpPr>
          <p:spPr>
            <a:xfrm>
              <a:off x="1966575" y="3629700"/>
              <a:ext cx="68400" cy="25"/>
            </a:xfrm>
            <a:custGeom>
              <a:avLst/>
              <a:gdLst/>
              <a:ahLst/>
              <a:cxnLst/>
              <a:rect l="l" t="t" r="r" b="b"/>
              <a:pathLst>
                <a:path w="2736" h="1" fill="none" extrusionOk="0">
                  <a:moveTo>
                    <a:pt x="1" y="1"/>
                  </a:moveTo>
                  <a:lnTo>
                    <a:pt x="2736"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8"/>
            <p:cNvSpPr/>
            <p:nvPr/>
          </p:nvSpPr>
          <p:spPr>
            <a:xfrm>
              <a:off x="3575225" y="3629700"/>
              <a:ext cx="69250" cy="25"/>
            </a:xfrm>
            <a:custGeom>
              <a:avLst/>
              <a:gdLst/>
              <a:ahLst/>
              <a:cxnLst/>
              <a:rect l="l" t="t" r="r" b="b"/>
              <a:pathLst>
                <a:path w="2770" h="1" fill="none" extrusionOk="0">
                  <a:moveTo>
                    <a:pt x="0" y="1"/>
                  </a:moveTo>
                  <a:lnTo>
                    <a:pt x="2769"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8"/>
            <p:cNvSpPr/>
            <p:nvPr/>
          </p:nvSpPr>
          <p:spPr>
            <a:xfrm>
              <a:off x="2802175" y="3539650"/>
              <a:ext cx="862300" cy="36700"/>
            </a:xfrm>
            <a:custGeom>
              <a:avLst/>
              <a:gdLst/>
              <a:ahLst/>
              <a:cxnLst/>
              <a:rect l="l" t="t" r="r" b="b"/>
              <a:pathLst>
                <a:path w="34492" h="1468" extrusionOk="0">
                  <a:moveTo>
                    <a:pt x="634" y="0"/>
                  </a:moveTo>
                  <a:cubicBezTo>
                    <a:pt x="267" y="0"/>
                    <a:pt x="0" y="234"/>
                    <a:pt x="0" y="501"/>
                  </a:cubicBezTo>
                  <a:lnTo>
                    <a:pt x="0" y="968"/>
                  </a:lnTo>
                  <a:cubicBezTo>
                    <a:pt x="0" y="1234"/>
                    <a:pt x="267" y="1468"/>
                    <a:pt x="634" y="1468"/>
                  </a:cubicBezTo>
                  <a:lnTo>
                    <a:pt x="34492" y="1468"/>
                  </a:lnTo>
                  <a:lnTo>
                    <a:pt x="3449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8"/>
            <p:cNvSpPr/>
            <p:nvPr/>
          </p:nvSpPr>
          <p:spPr>
            <a:xfrm>
              <a:off x="2923100" y="3116000"/>
              <a:ext cx="806425" cy="451175"/>
            </a:xfrm>
            <a:custGeom>
              <a:avLst/>
              <a:gdLst/>
              <a:ahLst/>
              <a:cxnLst/>
              <a:rect l="l" t="t" r="r" b="b"/>
              <a:pathLst>
                <a:path w="32257" h="18047" extrusionOk="0">
                  <a:moveTo>
                    <a:pt x="3736" y="1"/>
                  </a:moveTo>
                  <a:cubicBezTo>
                    <a:pt x="3169" y="1"/>
                    <a:pt x="2669" y="434"/>
                    <a:pt x="2569" y="1035"/>
                  </a:cubicBezTo>
                  <a:lnTo>
                    <a:pt x="0" y="18047"/>
                  </a:lnTo>
                  <a:lnTo>
                    <a:pt x="29621" y="18047"/>
                  </a:lnTo>
                  <a:lnTo>
                    <a:pt x="32156" y="1335"/>
                  </a:lnTo>
                  <a:cubicBezTo>
                    <a:pt x="32257" y="635"/>
                    <a:pt x="31723" y="1"/>
                    <a:pt x="31022"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8"/>
            <p:cNvSpPr/>
            <p:nvPr/>
          </p:nvSpPr>
          <p:spPr>
            <a:xfrm>
              <a:off x="2459425" y="2267575"/>
              <a:ext cx="307750" cy="429350"/>
            </a:xfrm>
            <a:custGeom>
              <a:avLst/>
              <a:gdLst/>
              <a:ahLst/>
              <a:cxnLst/>
              <a:rect l="l" t="t" r="r" b="b"/>
              <a:pathLst>
                <a:path w="12310" h="17174" extrusionOk="0">
                  <a:moveTo>
                    <a:pt x="10961" y="1"/>
                  </a:moveTo>
                  <a:cubicBezTo>
                    <a:pt x="10384" y="1"/>
                    <a:pt x="9631" y="528"/>
                    <a:pt x="8802" y="528"/>
                  </a:cubicBezTo>
                  <a:cubicBezTo>
                    <a:pt x="8727" y="528"/>
                    <a:pt x="8650" y="523"/>
                    <a:pt x="8573" y="514"/>
                  </a:cubicBezTo>
                  <a:cubicBezTo>
                    <a:pt x="7940" y="426"/>
                    <a:pt x="7391" y="338"/>
                    <a:pt x="6847" y="338"/>
                  </a:cubicBezTo>
                  <a:cubicBezTo>
                    <a:pt x="6358" y="338"/>
                    <a:pt x="5874" y="409"/>
                    <a:pt x="5338" y="614"/>
                  </a:cubicBezTo>
                  <a:cubicBezTo>
                    <a:pt x="4337" y="981"/>
                    <a:pt x="3436" y="1715"/>
                    <a:pt x="2936" y="2682"/>
                  </a:cubicBezTo>
                  <a:cubicBezTo>
                    <a:pt x="2803" y="2949"/>
                    <a:pt x="2669" y="3216"/>
                    <a:pt x="2569" y="3483"/>
                  </a:cubicBezTo>
                  <a:cubicBezTo>
                    <a:pt x="2369" y="4283"/>
                    <a:pt x="2202" y="5117"/>
                    <a:pt x="2135" y="5951"/>
                  </a:cubicBezTo>
                  <a:cubicBezTo>
                    <a:pt x="2069" y="6618"/>
                    <a:pt x="2135" y="7319"/>
                    <a:pt x="2169" y="7986"/>
                  </a:cubicBezTo>
                  <a:cubicBezTo>
                    <a:pt x="2202" y="8286"/>
                    <a:pt x="2236" y="8553"/>
                    <a:pt x="2269" y="8853"/>
                  </a:cubicBezTo>
                  <a:cubicBezTo>
                    <a:pt x="2269" y="10221"/>
                    <a:pt x="2336" y="11488"/>
                    <a:pt x="1769" y="12856"/>
                  </a:cubicBezTo>
                  <a:cubicBezTo>
                    <a:pt x="1502" y="13490"/>
                    <a:pt x="1168" y="14090"/>
                    <a:pt x="701" y="14557"/>
                  </a:cubicBezTo>
                  <a:cubicBezTo>
                    <a:pt x="534" y="14824"/>
                    <a:pt x="301" y="15024"/>
                    <a:pt x="1" y="15191"/>
                  </a:cubicBezTo>
                  <a:cubicBezTo>
                    <a:pt x="67" y="15258"/>
                    <a:pt x="167" y="15324"/>
                    <a:pt x="234" y="15391"/>
                  </a:cubicBezTo>
                  <a:cubicBezTo>
                    <a:pt x="1331" y="16789"/>
                    <a:pt x="3283" y="17173"/>
                    <a:pt x="5055" y="17173"/>
                  </a:cubicBezTo>
                  <a:cubicBezTo>
                    <a:pt x="5439" y="17173"/>
                    <a:pt x="5815" y="17155"/>
                    <a:pt x="6172" y="17126"/>
                  </a:cubicBezTo>
                  <a:cubicBezTo>
                    <a:pt x="7139" y="17059"/>
                    <a:pt x="8307" y="16859"/>
                    <a:pt x="9274" y="16392"/>
                  </a:cubicBezTo>
                  <a:cubicBezTo>
                    <a:pt x="8507" y="15224"/>
                    <a:pt x="8807" y="13957"/>
                    <a:pt x="9140" y="12422"/>
                  </a:cubicBezTo>
                  <a:cubicBezTo>
                    <a:pt x="9174" y="12289"/>
                    <a:pt x="9341" y="11822"/>
                    <a:pt x="9507" y="11355"/>
                  </a:cubicBezTo>
                  <a:cubicBezTo>
                    <a:pt x="10041" y="11055"/>
                    <a:pt x="10541" y="10621"/>
                    <a:pt x="10908" y="10021"/>
                  </a:cubicBezTo>
                  <a:cubicBezTo>
                    <a:pt x="11442" y="9187"/>
                    <a:pt x="11742" y="8219"/>
                    <a:pt x="11942" y="7252"/>
                  </a:cubicBezTo>
                  <a:cubicBezTo>
                    <a:pt x="12243" y="5784"/>
                    <a:pt x="12309" y="1881"/>
                    <a:pt x="11676" y="514"/>
                  </a:cubicBezTo>
                  <a:cubicBezTo>
                    <a:pt x="11488" y="129"/>
                    <a:pt x="11246" y="1"/>
                    <a:pt x="1096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8"/>
            <p:cNvSpPr/>
            <p:nvPr/>
          </p:nvSpPr>
          <p:spPr>
            <a:xfrm>
              <a:off x="2433575" y="2152600"/>
              <a:ext cx="355275" cy="345500"/>
            </a:xfrm>
            <a:custGeom>
              <a:avLst/>
              <a:gdLst/>
              <a:ahLst/>
              <a:cxnLst/>
              <a:rect l="l" t="t" r="r" b="b"/>
              <a:pathLst>
                <a:path w="14211" h="13820" extrusionOk="0">
                  <a:moveTo>
                    <a:pt x="11139" y="0"/>
                  </a:moveTo>
                  <a:cubicBezTo>
                    <a:pt x="10840" y="0"/>
                    <a:pt x="10537" y="30"/>
                    <a:pt x="10241" y="76"/>
                  </a:cubicBezTo>
                  <a:cubicBezTo>
                    <a:pt x="9374" y="243"/>
                    <a:pt x="8540" y="510"/>
                    <a:pt x="7673" y="543"/>
                  </a:cubicBezTo>
                  <a:cubicBezTo>
                    <a:pt x="6734" y="543"/>
                    <a:pt x="5818" y="269"/>
                    <a:pt x="4906" y="269"/>
                  </a:cubicBezTo>
                  <a:cubicBezTo>
                    <a:pt x="4717" y="269"/>
                    <a:pt x="4527" y="281"/>
                    <a:pt x="4337" y="309"/>
                  </a:cubicBezTo>
                  <a:cubicBezTo>
                    <a:pt x="3336" y="510"/>
                    <a:pt x="2436" y="1277"/>
                    <a:pt x="2102" y="2277"/>
                  </a:cubicBezTo>
                  <a:cubicBezTo>
                    <a:pt x="1802" y="3211"/>
                    <a:pt x="1768" y="4112"/>
                    <a:pt x="1201" y="4913"/>
                  </a:cubicBezTo>
                  <a:cubicBezTo>
                    <a:pt x="601" y="5780"/>
                    <a:pt x="1" y="6480"/>
                    <a:pt x="1" y="7615"/>
                  </a:cubicBezTo>
                  <a:cubicBezTo>
                    <a:pt x="1" y="8515"/>
                    <a:pt x="668" y="9383"/>
                    <a:pt x="1001" y="10183"/>
                  </a:cubicBezTo>
                  <a:cubicBezTo>
                    <a:pt x="1301" y="10884"/>
                    <a:pt x="1435" y="11684"/>
                    <a:pt x="1768" y="12385"/>
                  </a:cubicBezTo>
                  <a:cubicBezTo>
                    <a:pt x="2102" y="13085"/>
                    <a:pt x="2736" y="13752"/>
                    <a:pt x="3503" y="13819"/>
                  </a:cubicBezTo>
                  <a:cubicBezTo>
                    <a:pt x="3636" y="13819"/>
                    <a:pt x="3770" y="13819"/>
                    <a:pt x="3837" y="13752"/>
                  </a:cubicBezTo>
                  <a:cubicBezTo>
                    <a:pt x="4037" y="13619"/>
                    <a:pt x="4037" y="13319"/>
                    <a:pt x="4037" y="13085"/>
                  </a:cubicBezTo>
                  <a:cubicBezTo>
                    <a:pt x="4037" y="13018"/>
                    <a:pt x="4070" y="12785"/>
                    <a:pt x="4170" y="12451"/>
                  </a:cubicBezTo>
                  <a:cubicBezTo>
                    <a:pt x="4270" y="11818"/>
                    <a:pt x="4304" y="11150"/>
                    <a:pt x="4570" y="10583"/>
                  </a:cubicBezTo>
                  <a:cubicBezTo>
                    <a:pt x="4871" y="9950"/>
                    <a:pt x="5504" y="9816"/>
                    <a:pt x="5838" y="9282"/>
                  </a:cubicBezTo>
                  <a:cubicBezTo>
                    <a:pt x="6505" y="8148"/>
                    <a:pt x="6472" y="6814"/>
                    <a:pt x="7873" y="6147"/>
                  </a:cubicBezTo>
                  <a:cubicBezTo>
                    <a:pt x="8275" y="5960"/>
                    <a:pt x="8705" y="5901"/>
                    <a:pt x="9150" y="5901"/>
                  </a:cubicBezTo>
                  <a:cubicBezTo>
                    <a:pt x="9898" y="5901"/>
                    <a:pt x="10686" y="6067"/>
                    <a:pt x="11445" y="6067"/>
                  </a:cubicBezTo>
                  <a:cubicBezTo>
                    <a:pt x="11845" y="6067"/>
                    <a:pt x="12236" y="6021"/>
                    <a:pt x="12610" y="5880"/>
                  </a:cubicBezTo>
                  <a:cubicBezTo>
                    <a:pt x="13544" y="5546"/>
                    <a:pt x="14211" y="4546"/>
                    <a:pt x="14211" y="3545"/>
                  </a:cubicBezTo>
                  <a:cubicBezTo>
                    <a:pt x="14211" y="3011"/>
                    <a:pt x="14044" y="2511"/>
                    <a:pt x="13810" y="2011"/>
                  </a:cubicBezTo>
                  <a:cubicBezTo>
                    <a:pt x="13577" y="1410"/>
                    <a:pt x="13277" y="843"/>
                    <a:pt x="12743" y="443"/>
                  </a:cubicBezTo>
                  <a:cubicBezTo>
                    <a:pt x="12281" y="113"/>
                    <a:pt x="11718" y="0"/>
                    <a:pt x="111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8"/>
            <p:cNvSpPr/>
            <p:nvPr/>
          </p:nvSpPr>
          <p:spPr>
            <a:xfrm>
              <a:off x="2649575" y="2468875"/>
              <a:ext cx="64225" cy="21700"/>
            </a:xfrm>
            <a:custGeom>
              <a:avLst/>
              <a:gdLst/>
              <a:ahLst/>
              <a:cxnLst/>
              <a:rect l="l" t="t" r="r" b="b"/>
              <a:pathLst>
                <a:path w="2569" h="868" fill="none" extrusionOk="0">
                  <a:moveTo>
                    <a:pt x="0" y="1"/>
                  </a:moveTo>
                  <a:cubicBezTo>
                    <a:pt x="267" y="501"/>
                    <a:pt x="767" y="834"/>
                    <a:pt x="1301" y="834"/>
                  </a:cubicBezTo>
                  <a:cubicBezTo>
                    <a:pt x="1801" y="868"/>
                    <a:pt x="2302" y="568"/>
                    <a:pt x="2569" y="67"/>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8"/>
            <p:cNvSpPr/>
            <p:nvPr/>
          </p:nvSpPr>
          <p:spPr>
            <a:xfrm>
              <a:off x="2473600" y="2372100"/>
              <a:ext cx="110100" cy="106150"/>
            </a:xfrm>
            <a:custGeom>
              <a:avLst/>
              <a:gdLst/>
              <a:ahLst/>
              <a:cxnLst/>
              <a:rect l="l" t="t" r="r" b="b"/>
              <a:pathLst>
                <a:path w="4404" h="4246" extrusionOk="0">
                  <a:moveTo>
                    <a:pt x="2348" y="1"/>
                  </a:moveTo>
                  <a:cubicBezTo>
                    <a:pt x="2125" y="1"/>
                    <a:pt x="1896" y="43"/>
                    <a:pt x="1669" y="136"/>
                  </a:cubicBezTo>
                  <a:cubicBezTo>
                    <a:pt x="434" y="669"/>
                    <a:pt x="1" y="2637"/>
                    <a:pt x="868" y="3605"/>
                  </a:cubicBezTo>
                  <a:cubicBezTo>
                    <a:pt x="1215" y="4032"/>
                    <a:pt x="1754" y="4245"/>
                    <a:pt x="2297" y="4245"/>
                  </a:cubicBezTo>
                  <a:cubicBezTo>
                    <a:pt x="2433" y="4245"/>
                    <a:pt x="2569" y="4232"/>
                    <a:pt x="2703" y="4205"/>
                  </a:cubicBezTo>
                  <a:lnTo>
                    <a:pt x="4404" y="1837"/>
                  </a:lnTo>
                  <a:cubicBezTo>
                    <a:pt x="4213" y="830"/>
                    <a:pt x="3335" y="1"/>
                    <a:pt x="23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8"/>
            <p:cNvSpPr/>
            <p:nvPr/>
          </p:nvSpPr>
          <p:spPr>
            <a:xfrm>
              <a:off x="2473600" y="2362975"/>
              <a:ext cx="110100" cy="117600"/>
            </a:xfrm>
            <a:custGeom>
              <a:avLst/>
              <a:gdLst/>
              <a:ahLst/>
              <a:cxnLst/>
              <a:rect l="l" t="t" r="r" b="b"/>
              <a:pathLst>
                <a:path w="4404" h="4704" fill="none" extrusionOk="0">
                  <a:moveTo>
                    <a:pt x="4404" y="2202"/>
                  </a:moveTo>
                  <a:cubicBezTo>
                    <a:pt x="4170" y="968"/>
                    <a:pt x="2903" y="0"/>
                    <a:pt x="1669" y="501"/>
                  </a:cubicBezTo>
                  <a:cubicBezTo>
                    <a:pt x="434" y="1034"/>
                    <a:pt x="1" y="3002"/>
                    <a:pt x="868" y="3970"/>
                  </a:cubicBezTo>
                  <a:cubicBezTo>
                    <a:pt x="1302" y="4503"/>
                    <a:pt x="2035" y="4704"/>
                    <a:pt x="2703" y="4570"/>
                  </a:cubicBezTo>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8"/>
            <p:cNvSpPr/>
            <p:nvPr/>
          </p:nvSpPr>
          <p:spPr>
            <a:xfrm>
              <a:off x="2526975" y="2403825"/>
              <a:ext cx="34225" cy="39225"/>
            </a:xfrm>
            <a:custGeom>
              <a:avLst/>
              <a:gdLst/>
              <a:ahLst/>
              <a:cxnLst/>
              <a:rect l="l" t="t" r="r" b="b"/>
              <a:pathLst>
                <a:path w="1369" h="1569" fill="none" extrusionOk="0">
                  <a:moveTo>
                    <a:pt x="1" y="67"/>
                  </a:moveTo>
                  <a:cubicBezTo>
                    <a:pt x="401" y="1"/>
                    <a:pt x="801" y="167"/>
                    <a:pt x="1035" y="468"/>
                  </a:cubicBezTo>
                  <a:cubicBezTo>
                    <a:pt x="1268" y="768"/>
                    <a:pt x="1368" y="1202"/>
                    <a:pt x="1235" y="156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8"/>
            <p:cNvSpPr/>
            <p:nvPr/>
          </p:nvSpPr>
          <p:spPr>
            <a:xfrm>
              <a:off x="3295025" y="2081925"/>
              <a:ext cx="69250" cy="64825"/>
            </a:xfrm>
            <a:custGeom>
              <a:avLst/>
              <a:gdLst/>
              <a:ahLst/>
              <a:cxnLst/>
              <a:rect l="l" t="t" r="r" b="b"/>
              <a:pathLst>
                <a:path w="2770" h="2593" extrusionOk="0">
                  <a:moveTo>
                    <a:pt x="2302" y="1"/>
                  </a:moveTo>
                  <a:cubicBezTo>
                    <a:pt x="1802" y="568"/>
                    <a:pt x="1235" y="1068"/>
                    <a:pt x="601" y="1502"/>
                  </a:cubicBezTo>
                  <a:cubicBezTo>
                    <a:pt x="434" y="1602"/>
                    <a:pt x="234" y="1735"/>
                    <a:pt x="134" y="1936"/>
                  </a:cubicBezTo>
                  <a:cubicBezTo>
                    <a:pt x="0" y="2269"/>
                    <a:pt x="67" y="2436"/>
                    <a:pt x="234" y="2536"/>
                  </a:cubicBezTo>
                  <a:cubicBezTo>
                    <a:pt x="324" y="2576"/>
                    <a:pt x="445" y="2592"/>
                    <a:pt x="576" y="2592"/>
                  </a:cubicBezTo>
                  <a:cubicBezTo>
                    <a:pt x="879" y="2592"/>
                    <a:pt x="1238" y="2506"/>
                    <a:pt x="1401" y="2436"/>
                  </a:cubicBezTo>
                  <a:cubicBezTo>
                    <a:pt x="1768" y="2302"/>
                    <a:pt x="2102" y="2102"/>
                    <a:pt x="2335" y="1802"/>
                  </a:cubicBezTo>
                  <a:cubicBezTo>
                    <a:pt x="2769" y="1235"/>
                    <a:pt x="2636" y="568"/>
                    <a:pt x="23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8"/>
            <p:cNvSpPr/>
            <p:nvPr/>
          </p:nvSpPr>
          <p:spPr>
            <a:xfrm>
              <a:off x="3278350" y="2000050"/>
              <a:ext cx="99250" cy="119425"/>
            </a:xfrm>
            <a:custGeom>
              <a:avLst/>
              <a:gdLst/>
              <a:ahLst/>
              <a:cxnLst/>
              <a:rect l="l" t="t" r="r" b="b"/>
              <a:pathLst>
                <a:path w="3970" h="4777" extrusionOk="0">
                  <a:moveTo>
                    <a:pt x="1854" y="0"/>
                  </a:moveTo>
                  <a:cubicBezTo>
                    <a:pt x="1392" y="0"/>
                    <a:pt x="934" y="87"/>
                    <a:pt x="501" y="174"/>
                  </a:cubicBezTo>
                  <a:cubicBezTo>
                    <a:pt x="401" y="174"/>
                    <a:pt x="334" y="207"/>
                    <a:pt x="267" y="240"/>
                  </a:cubicBezTo>
                  <a:cubicBezTo>
                    <a:pt x="0" y="407"/>
                    <a:pt x="200" y="907"/>
                    <a:pt x="267" y="1141"/>
                  </a:cubicBezTo>
                  <a:lnTo>
                    <a:pt x="501" y="2242"/>
                  </a:lnTo>
                  <a:cubicBezTo>
                    <a:pt x="567" y="2642"/>
                    <a:pt x="667" y="3009"/>
                    <a:pt x="734" y="3409"/>
                  </a:cubicBezTo>
                  <a:cubicBezTo>
                    <a:pt x="834" y="3876"/>
                    <a:pt x="868" y="4310"/>
                    <a:pt x="1034" y="4777"/>
                  </a:cubicBezTo>
                  <a:cubicBezTo>
                    <a:pt x="1068" y="4777"/>
                    <a:pt x="1134" y="4744"/>
                    <a:pt x="1201" y="4744"/>
                  </a:cubicBezTo>
                  <a:cubicBezTo>
                    <a:pt x="1702" y="4577"/>
                    <a:pt x="2102" y="4043"/>
                    <a:pt x="2435" y="3676"/>
                  </a:cubicBezTo>
                  <a:cubicBezTo>
                    <a:pt x="2535" y="3543"/>
                    <a:pt x="2936" y="3209"/>
                    <a:pt x="2936" y="3042"/>
                  </a:cubicBezTo>
                  <a:cubicBezTo>
                    <a:pt x="2936" y="2976"/>
                    <a:pt x="2669" y="2675"/>
                    <a:pt x="2736" y="2609"/>
                  </a:cubicBezTo>
                  <a:cubicBezTo>
                    <a:pt x="2902" y="2475"/>
                    <a:pt x="3103" y="2308"/>
                    <a:pt x="3303" y="2175"/>
                  </a:cubicBezTo>
                  <a:cubicBezTo>
                    <a:pt x="3603" y="1975"/>
                    <a:pt x="3903" y="1741"/>
                    <a:pt x="3936" y="1408"/>
                  </a:cubicBezTo>
                  <a:cubicBezTo>
                    <a:pt x="3970" y="1074"/>
                    <a:pt x="3770" y="774"/>
                    <a:pt x="3503" y="541"/>
                  </a:cubicBezTo>
                  <a:cubicBezTo>
                    <a:pt x="3103" y="207"/>
                    <a:pt x="2602" y="40"/>
                    <a:pt x="2068" y="7"/>
                  </a:cubicBezTo>
                  <a:cubicBezTo>
                    <a:pt x="1997" y="2"/>
                    <a:pt x="1925" y="0"/>
                    <a:pt x="18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8"/>
            <p:cNvSpPr/>
            <p:nvPr/>
          </p:nvSpPr>
          <p:spPr>
            <a:xfrm>
              <a:off x="3302525" y="2074425"/>
              <a:ext cx="49225" cy="47550"/>
            </a:xfrm>
            <a:custGeom>
              <a:avLst/>
              <a:gdLst/>
              <a:ahLst/>
              <a:cxnLst/>
              <a:rect l="l" t="t" r="r" b="b"/>
              <a:pathLst>
                <a:path w="1969" h="1902" fill="none" extrusionOk="0">
                  <a:moveTo>
                    <a:pt x="1969" y="1"/>
                  </a:moveTo>
                  <a:cubicBezTo>
                    <a:pt x="1535" y="801"/>
                    <a:pt x="735" y="1502"/>
                    <a:pt x="1" y="1902"/>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843875" y="2885850"/>
              <a:ext cx="8350" cy="60050"/>
            </a:xfrm>
            <a:custGeom>
              <a:avLst/>
              <a:gdLst/>
              <a:ahLst/>
              <a:cxnLst/>
              <a:rect l="l" t="t" r="r" b="b"/>
              <a:pathLst>
                <a:path w="334" h="2402" extrusionOk="0">
                  <a:moveTo>
                    <a:pt x="334" y="0"/>
                  </a:moveTo>
                  <a:lnTo>
                    <a:pt x="334" y="0"/>
                  </a:lnTo>
                  <a:cubicBezTo>
                    <a:pt x="200" y="801"/>
                    <a:pt x="100" y="1601"/>
                    <a:pt x="0" y="2402"/>
                  </a:cubicBezTo>
                  <a:lnTo>
                    <a:pt x="33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8"/>
            <p:cNvSpPr/>
            <p:nvPr/>
          </p:nvSpPr>
          <p:spPr>
            <a:xfrm>
              <a:off x="2843875" y="2885850"/>
              <a:ext cx="8350" cy="60050"/>
            </a:xfrm>
            <a:custGeom>
              <a:avLst/>
              <a:gdLst/>
              <a:ahLst/>
              <a:cxnLst/>
              <a:rect l="l" t="t" r="r" b="b"/>
              <a:pathLst>
                <a:path w="334" h="2402" fill="none" extrusionOk="0">
                  <a:moveTo>
                    <a:pt x="0" y="2402"/>
                  </a:moveTo>
                  <a:cubicBezTo>
                    <a:pt x="100" y="1601"/>
                    <a:pt x="200" y="801"/>
                    <a:pt x="334"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8"/>
            <p:cNvSpPr/>
            <p:nvPr/>
          </p:nvSpPr>
          <p:spPr>
            <a:xfrm>
              <a:off x="2431900" y="2622325"/>
              <a:ext cx="281075" cy="107675"/>
            </a:xfrm>
            <a:custGeom>
              <a:avLst/>
              <a:gdLst/>
              <a:ahLst/>
              <a:cxnLst/>
              <a:rect l="l" t="t" r="r" b="b"/>
              <a:pathLst>
                <a:path w="11243" h="4307" extrusionOk="0">
                  <a:moveTo>
                    <a:pt x="1535" y="0"/>
                  </a:moveTo>
                  <a:cubicBezTo>
                    <a:pt x="1035" y="200"/>
                    <a:pt x="535" y="334"/>
                    <a:pt x="1" y="434"/>
                  </a:cubicBezTo>
                  <a:cubicBezTo>
                    <a:pt x="434" y="1268"/>
                    <a:pt x="935" y="2035"/>
                    <a:pt x="1669" y="2602"/>
                  </a:cubicBezTo>
                  <a:cubicBezTo>
                    <a:pt x="2136" y="2936"/>
                    <a:pt x="2603" y="3236"/>
                    <a:pt x="3103" y="3469"/>
                  </a:cubicBezTo>
                  <a:cubicBezTo>
                    <a:pt x="4137" y="3936"/>
                    <a:pt x="5271" y="4237"/>
                    <a:pt x="6439" y="4303"/>
                  </a:cubicBezTo>
                  <a:cubicBezTo>
                    <a:pt x="6519" y="4306"/>
                    <a:pt x="6600" y="4307"/>
                    <a:pt x="6681" y="4307"/>
                  </a:cubicBezTo>
                  <a:cubicBezTo>
                    <a:pt x="7779" y="4307"/>
                    <a:pt x="8940" y="4088"/>
                    <a:pt x="9841" y="3436"/>
                  </a:cubicBezTo>
                  <a:cubicBezTo>
                    <a:pt x="10708" y="2802"/>
                    <a:pt x="11242" y="1635"/>
                    <a:pt x="11209" y="567"/>
                  </a:cubicBezTo>
                  <a:cubicBezTo>
                    <a:pt x="11109" y="567"/>
                    <a:pt x="11042" y="534"/>
                    <a:pt x="10942" y="534"/>
                  </a:cubicBezTo>
                  <a:cubicBezTo>
                    <a:pt x="10608" y="434"/>
                    <a:pt x="10241" y="334"/>
                    <a:pt x="9908" y="234"/>
                  </a:cubicBezTo>
                  <a:cubicBezTo>
                    <a:pt x="9908" y="1134"/>
                    <a:pt x="9541" y="1868"/>
                    <a:pt x="8774" y="2302"/>
                  </a:cubicBezTo>
                  <a:cubicBezTo>
                    <a:pt x="8177" y="2636"/>
                    <a:pt x="7494" y="2748"/>
                    <a:pt x="6824" y="2748"/>
                  </a:cubicBezTo>
                  <a:cubicBezTo>
                    <a:pt x="6558" y="2748"/>
                    <a:pt x="6294" y="2731"/>
                    <a:pt x="6038" y="2702"/>
                  </a:cubicBezTo>
                  <a:cubicBezTo>
                    <a:pt x="4404" y="2535"/>
                    <a:pt x="2269" y="1568"/>
                    <a:pt x="153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8"/>
            <p:cNvSpPr/>
            <p:nvPr/>
          </p:nvSpPr>
          <p:spPr>
            <a:xfrm>
              <a:off x="3089050" y="3873225"/>
              <a:ext cx="40050" cy="117600"/>
            </a:xfrm>
            <a:custGeom>
              <a:avLst/>
              <a:gdLst/>
              <a:ahLst/>
              <a:cxnLst/>
              <a:rect l="l" t="t" r="r" b="b"/>
              <a:pathLst>
                <a:path w="1602" h="4704" extrusionOk="0">
                  <a:moveTo>
                    <a:pt x="934" y="0"/>
                  </a:moveTo>
                  <a:cubicBezTo>
                    <a:pt x="634" y="1568"/>
                    <a:pt x="300" y="3136"/>
                    <a:pt x="0" y="4703"/>
                  </a:cubicBezTo>
                  <a:cubicBezTo>
                    <a:pt x="534" y="4637"/>
                    <a:pt x="1068" y="4537"/>
                    <a:pt x="1601" y="4437"/>
                  </a:cubicBezTo>
                  <a:cubicBezTo>
                    <a:pt x="1301" y="2969"/>
                    <a:pt x="1101" y="1501"/>
                    <a:pt x="9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8"/>
            <p:cNvSpPr/>
            <p:nvPr/>
          </p:nvSpPr>
          <p:spPr>
            <a:xfrm>
              <a:off x="3181600" y="2458875"/>
              <a:ext cx="875" cy="850"/>
            </a:xfrm>
            <a:custGeom>
              <a:avLst/>
              <a:gdLst/>
              <a:ahLst/>
              <a:cxnLst/>
              <a:rect l="l" t="t" r="r" b="b"/>
              <a:pathLst>
                <a:path w="35" h="34" extrusionOk="0">
                  <a:moveTo>
                    <a:pt x="34" y="0"/>
                  </a:moveTo>
                  <a:cubicBezTo>
                    <a:pt x="34" y="0"/>
                    <a:pt x="1" y="34"/>
                    <a:pt x="1" y="34"/>
                  </a:cubicBez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58"/>
          <p:cNvGrpSpPr/>
          <p:nvPr/>
        </p:nvGrpSpPr>
        <p:grpSpPr>
          <a:xfrm flipH="1">
            <a:off x="284725" y="2109154"/>
            <a:ext cx="1223892" cy="3034347"/>
            <a:chOff x="2330682" y="1468700"/>
            <a:chExt cx="824447" cy="2044019"/>
          </a:xfrm>
        </p:grpSpPr>
        <p:sp>
          <p:nvSpPr>
            <p:cNvPr id="1033" name="Google Shape;1033;p58"/>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8"/>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8"/>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8"/>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8"/>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ítulo 2">
            <a:extLst>
              <a:ext uri="{FF2B5EF4-FFF2-40B4-BE49-F238E27FC236}">
                <a16:creationId xmlns:a16="http://schemas.microsoft.com/office/drawing/2014/main" id="{78E6BDE1-D037-4BEC-ADF0-88C797621A3E}"/>
              </a:ext>
            </a:extLst>
          </p:cNvPr>
          <p:cNvSpPr>
            <a:spLocks noGrp="1"/>
          </p:cNvSpPr>
          <p:nvPr>
            <p:ph type="subTitle" idx="1"/>
          </p:nvPr>
        </p:nvSpPr>
        <p:spPr/>
        <p:txBody>
          <a:bodyPr/>
          <a:lstStyle/>
          <a:p>
            <a:endParaRPr lang="es-MX" dirty="0"/>
          </a:p>
        </p:txBody>
      </p:sp>
    </p:spTree>
    <p:extLst>
      <p:ext uri="{BB962C8B-B14F-4D97-AF65-F5344CB8AC3E}">
        <p14:creationId xmlns:p14="http://schemas.microsoft.com/office/powerpoint/2010/main" val="277068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51"/>
          <p:cNvSpPr/>
          <p:nvPr/>
        </p:nvSpPr>
        <p:spPr>
          <a:xfrm>
            <a:off x="2065700" y="14999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Subjects </a:t>
            </a:r>
            <a:endParaRPr/>
          </a:p>
        </p:txBody>
      </p:sp>
      <p:sp>
        <p:nvSpPr>
          <p:cNvPr id="766" name="Google Shape;766;p51"/>
          <p:cNvSpPr txBox="1">
            <a:spLocks noGrp="1"/>
          </p:cNvSpPr>
          <p:nvPr>
            <p:ph type="subTitle" idx="1"/>
          </p:nvPr>
        </p:nvSpPr>
        <p:spPr>
          <a:xfrm flipH="1">
            <a:off x="5284948" y="1255100"/>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Software</a:t>
            </a:r>
            <a:endParaRPr/>
          </a:p>
        </p:txBody>
      </p:sp>
      <p:sp>
        <p:nvSpPr>
          <p:cNvPr id="767" name="Google Shape;767;p51"/>
          <p:cNvSpPr txBox="1">
            <a:spLocks noGrp="1"/>
          </p:cNvSpPr>
          <p:nvPr>
            <p:ph type="subTitle" idx="2"/>
          </p:nvPr>
        </p:nvSpPr>
        <p:spPr>
          <a:xfrm flipH="1">
            <a:off x="5284948" y="2411565"/>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Programming </a:t>
            </a:r>
            <a:endParaRPr/>
          </a:p>
        </p:txBody>
      </p:sp>
      <p:sp>
        <p:nvSpPr>
          <p:cNvPr id="768" name="Google Shape;768;p51"/>
          <p:cNvSpPr txBox="1">
            <a:spLocks noGrp="1"/>
          </p:cNvSpPr>
          <p:nvPr>
            <p:ph type="subTitle" idx="3"/>
          </p:nvPr>
        </p:nvSpPr>
        <p:spPr>
          <a:xfrm flipH="1">
            <a:off x="5284948" y="1574572"/>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p>
        </p:txBody>
      </p:sp>
      <p:sp>
        <p:nvSpPr>
          <p:cNvPr id="769" name="Google Shape;769;p51"/>
          <p:cNvSpPr txBox="1">
            <a:spLocks noGrp="1"/>
          </p:cNvSpPr>
          <p:nvPr>
            <p:ph type="subTitle" idx="4"/>
          </p:nvPr>
        </p:nvSpPr>
        <p:spPr>
          <a:xfrm flipH="1">
            <a:off x="5284948" y="2728211"/>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Saturn is a gas giant and has several rings</a:t>
            </a:r>
            <a:endParaRPr/>
          </a:p>
        </p:txBody>
      </p:sp>
      <p:sp>
        <p:nvSpPr>
          <p:cNvPr id="770" name="Google Shape;770;p51"/>
          <p:cNvSpPr txBox="1">
            <a:spLocks noGrp="1"/>
          </p:cNvSpPr>
          <p:nvPr>
            <p:ph type="subTitle" idx="5"/>
          </p:nvPr>
        </p:nvSpPr>
        <p:spPr>
          <a:xfrm flipH="1">
            <a:off x="5284948" y="3568030"/>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Theory</a:t>
            </a:r>
            <a:endParaRPr/>
          </a:p>
        </p:txBody>
      </p:sp>
      <p:sp>
        <p:nvSpPr>
          <p:cNvPr id="771" name="Google Shape;771;p51"/>
          <p:cNvSpPr txBox="1">
            <a:spLocks noGrp="1"/>
          </p:cNvSpPr>
          <p:nvPr>
            <p:ph type="subTitle" idx="6"/>
          </p:nvPr>
        </p:nvSpPr>
        <p:spPr>
          <a:xfrm flipH="1">
            <a:off x="5284948" y="3884676"/>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Neptune is the farthest from the Sun</a:t>
            </a:r>
            <a:endParaRPr/>
          </a:p>
        </p:txBody>
      </p:sp>
      <p:grpSp>
        <p:nvGrpSpPr>
          <p:cNvPr id="772" name="Google Shape;772;p51"/>
          <p:cNvGrpSpPr/>
          <p:nvPr/>
        </p:nvGrpSpPr>
        <p:grpSpPr>
          <a:xfrm flipH="1">
            <a:off x="8094186" y="3592275"/>
            <a:ext cx="300016" cy="369273"/>
            <a:chOff x="-39248625" y="3588600"/>
            <a:chExt cx="256775" cy="316050"/>
          </a:xfrm>
        </p:grpSpPr>
        <p:sp>
          <p:nvSpPr>
            <p:cNvPr id="773" name="Google Shape;773;p5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74" name="Google Shape;774;p5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775" name="Google Shape;775;p51"/>
          <p:cNvGrpSpPr/>
          <p:nvPr/>
        </p:nvGrpSpPr>
        <p:grpSpPr>
          <a:xfrm flipH="1">
            <a:off x="7967481" y="2438656"/>
            <a:ext cx="463294" cy="365756"/>
            <a:chOff x="-41526450" y="3653375"/>
            <a:chExt cx="315875" cy="247350"/>
          </a:xfrm>
        </p:grpSpPr>
        <p:sp>
          <p:nvSpPr>
            <p:cNvPr id="776" name="Google Shape;776;p5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77" name="Google Shape;777;p5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778" name="Google Shape;778;p51"/>
          <p:cNvGrpSpPr/>
          <p:nvPr/>
        </p:nvGrpSpPr>
        <p:grpSpPr>
          <a:xfrm flipH="1">
            <a:off x="8004060" y="1285023"/>
            <a:ext cx="390134" cy="365741"/>
            <a:chOff x="5049725" y="2635825"/>
            <a:chExt cx="481825" cy="451700"/>
          </a:xfrm>
        </p:grpSpPr>
        <p:sp>
          <p:nvSpPr>
            <p:cNvPr id="779" name="Google Shape;779;p5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435D74"/>
                </a:solidFill>
              </a:endParaRPr>
            </a:p>
          </p:txBody>
        </p:sp>
        <p:sp>
          <p:nvSpPr>
            <p:cNvPr id="780" name="Google Shape;780;p5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435D74"/>
                </a:solidFill>
              </a:endParaRPr>
            </a:p>
          </p:txBody>
        </p:sp>
        <p:sp>
          <p:nvSpPr>
            <p:cNvPr id="781" name="Google Shape;781;p5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435D74"/>
                </a:solidFill>
              </a:endParaRPr>
            </a:p>
          </p:txBody>
        </p:sp>
      </p:grpSp>
      <p:grpSp>
        <p:nvGrpSpPr>
          <p:cNvPr id="782" name="Google Shape;782;p51"/>
          <p:cNvGrpSpPr/>
          <p:nvPr/>
        </p:nvGrpSpPr>
        <p:grpSpPr>
          <a:xfrm>
            <a:off x="832775" y="1562300"/>
            <a:ext cx="2467593" cy="2897341"/>
            <a:chOff x="3696275" y="1550675"/>
            <a:chExt cx="2467593" cy="2897341"/>
          </a:xfrm>
        </p:grpSpPr>
        <p:sp>
          <p:nvSpPr>
            <p:cNvPr id="783" name="Google Shape;783;p51"/>
            <p:cNvSpPr/>
            <p:nvPr/>
          </p:nvSpPr>
          <p:spPr>
            <a:xfrm>
              <a:off x="3914792" y="2837990"/>
              <a:ext cx="13188" cy="1508141"/>
            </a:xfrm>
            <a:custGeom>
              <a:avLst/>
              <a:gdLst/>
              <a:ahLst/>
              <a:cxnLst/>
              <a:rect l="l" t="t" r="r" b="b"/>
              <a:pathLst>
                <a:path w="244" h="27904" fill="none" extrusionOk="0">
                  <a:moveTo>
                    <a:pt x="244" y="27904"/>
                  </a:moveTo>
                  <a:lnTo>
                    <a:pt x="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1"/>
            <p:cNvSpPr/>
            <p:nvPr/>
          </p:nvSpPr>
          <p:spPr>
            <a:xfrm>
              <a:off x="5920683" y="2801832"/>
              <a:ext cx="13188" cy="1544299"/>
            </a:xfrm>
            <a:custGeom>
              <a:avLst/>
              <a:gdLst/>
              <a:ahLst/>
              <a:cxnLst/>
              <a:rect l="l" t="t" r="r" b="b"/>
              <a:pathLst>
                <a:path w="244" h="28573" fill="none" extrusionOk="0">
                  <a:moveTo>
                    <a:pt x="244" y="28573"/>
                  </a:moveTo>
                  <a:lnTo>
                    <a:pt x="1"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1"/>
            <p:cNvSpPr/>
            <p:nvPr/>
          </p:nvSpPr>
          <p:spPr>
            <a:xfrm>
              <a:off x="3696275" y="2793616"/>
              <a:ext cx="2467593" cy="24700"/>
            </a:xfrm>
            <a:custGeom>
              <a:avLst/>
              <a:gdLst/>
              <a:ahLst/>
              <a:cxnLst/>
              <a:rect l="l" t="t" r="r" b="b"/>
              <a:pathLst>
                <a:path w="45656" h="457" extrusionOk="0">
                  <a:moveTo>
                    <a:pt x="1" y="1"/>
                  </a:moveTo>
                  <a:lnTo>
                    <a:pt x="1" y="457"/>
                  </a:lnTo>
                  <a:lnTo>
                    <a:pt x="45655" y="457"/>
                  </a:lnTo>
                  <a:lnTo>
                    <a:pt x="4565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1"/>
            <p:cNvSpPr/>
            <p:nvPr/>
          </p:nvSpPr>
          <p:spPr>
            <a:xfrm>
              <a:off x="4874202" y="2230166"/>
              <a:ext cx="1005446" cy="524099"/>
            </a:xfrm>
            <a:custGeom>
              <a:avLst/>
              <a:gdLst/>
              <a:ahLst/>
              <a:cxnLst/>
              <a:rect l="l" t="t" r="r" b="b"/>
              <a:pathLst>
                <a:path w="18603" h="9697" extrusionOk="0">
                  <a:moveTo>
                    <a:pt x="2007" y="0"/>
                  </a:moveTo>
                  <a:lnTo>
                    <a:pt x="0" y="9696"/>
                  </a:lnTo>
                  <a:lnTo>
                    <a:pt x="16597" y="9696"/>
                  </a:lnTo>
                  <a:lnTo>
                    <a:pt x="1860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1"/>
            <p:cNvSpPr/>
            <p:nvPr/>
          </p:nvSpPr>
          <p:spPr>
            <a:xfrm>
              <a:off x="4885714" y="2254812"/>
              <a:ext cx="974206" cy="502750"/>
            </a:xfrm>
            <a:custGeom>
              <a:avLst/>
              <a:gdLst/>
              <a:ahLst/>
              <a:cxnLst/>
              <a:rect l="l" t="t" r="r" b="b"/>
              <a:pathLst>
                <a:path w="18025" h="9302" extrusionOk="0">
                  <a:moveTo>
                    <a:pt x="1946" y="0"/>
                  </a:moveTo>
                  <a:lnTo>
                    <a:pt x="0" y="9301"/>
                  </a:lnTo>
                  <a:lnTo>
                    <a:pt x="16110" y="9301"/>
                  </a:lnTo>
                  <a:lnTo>
                    <a:pt x="1802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1"/>
            <p:cNvSpPr/>
            <p:nvPr/>
          </p:nvSpPr>
          <p:spPr>
            <a:xfrm>
              <a:off x="4662279" y="2752594"/>
              <a:ext cx="1113865" cy="42752"/>
            </a:xfrm>
            <a:custGeom>
              <a:avLst/>
              <a:gdLst/>
              <a:ahLst/>
              <a:cxnLst/>
              <a:rect l="l" t="t" r="r" b="b"/>
              <a:pathLst>
                <a:path w="20609" h="791" extrusionOk="0">
                  <a:moveTo>
                    <a:pt x="396" y="0"/>
                  </a:moveTo>
                  <a:cubicBezTo>
                    <a:pt x="183" y="0"/>
                    <a:pt x="0" y="182"/>
                    <a:pt x="0" y="395"/>
                  </a:cubicBezTo>
                  <a:cubicBezTo>
                    <a:pt x="0" y="608"/>
                    <a:pt x="183" y="790"/>
                    <a:pt x="396" y="790"/>
                  </a:cubicBezTo>
                  <a:lnTo>
                    <a:pt x="20244" y="790"/>
                  </a:lnTo>
                  <a:cubicBezTo>
                    <a:pt x="20457" y="790"/>
                    <a:pt x="20609" y="608"/>
                    <a:pt x="20609" y="395"/>
                  </a:cubicBezTo>
                  <a:cubicBezTo>
                    <a:pt x="20609" y="182"/>
                    <a:pt x="20457" y="0"/>
                    <a:pt x="202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1"/>
            <p:cNvSpPr/>
            <p:nvPr/>
          </p:nvSpPr>
          <p:spPr>
            <a:xfrm>
              <a:off x="5123904" y="2752594"/>
              <a:ext cx="184032" cy="21403"/>
            </a:xfrm>
            <a:custGeom>
              <a:avLst/>
              <a:gdLst/>
              <a:ahLst/>
              <a:cxnLst/>
              <a:rect l="l" t="t" r="r" b="b"/>
              <a:pathLst>
                <a:path w="3405" h="396" extrusionOk="0">
                  <a:moveTo>
                    <a:pt x="1" y="0"/>
                  </a:moveTo>
                  <a:lnTo>
                    <a:pt x="1" y="395"/>
                  </a:lnTo>
                  <a:lnTo>
                    <a:pt x="3405" y="395"/>
                  </a:lnTo>
                  <a:lnTo>
                    <a:pt x="340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1"/>
            <p:cNvSpPr/>
            <p:nvPr/>
          </p:nvSpPr>
          <p:spPr>
            <a:xfrm>
              <a:off x="4946464" y="2290916"/>
              <a:ext cx="671973" cy="364767"/>
            </a:xfrm>
            <a:custGeom>
              <a:avLst/>
              <a:gdLst/>
              <a:ahLst/>
              <a:cxnLst/>
              <a:rect l="l" t="t" r="r" b="b"/>
              <a:pathLst>
                <a:path w="12433" h="6749" extrusionOk="0">
                  <a:moveTo>
                    <a:pt x="1399" y="1"/>
                  </a:moveTo>
                  <a:lnTo>
                    <a:pt x="1" y="6749"/>
                  </a:lnTo>
                  <a:lnTo>
                    <a:pt x="11035" y="6749"/>
                  </a:lnTo>
                  <a:lnTo>
                    <a:pt x="1243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1"/>
            <p:cNvSpPr/>
            <p:nvPr/>
          </p:nvSpPr>
          <p:spPr>
            <a:xfrm>
              <a:off x="4394470" y="2220654"/>
              <a:ext cx="721264" cy="389034"/>
            </a:xfrm>
            <a:custGeom>
              <a:avLst/>
              <a:gdLst/>
              <a:ahLst/>
              <a:cxnLst/>
              <a:rect l="l" t="t" r="r" b="b"/>
              <a:pathLst>
                <a:path w="13345" h="7198" extrusionOk="0">
                  <a:moveTo>
                    <a:pt x="2260" y="0"/>
                  </a:moveTo>
                  <a:cubicBezTo>
                    <a:pt x="2096" y="0"/>
                    <a:pt x="1931" y="17"/>
                    <a:pt x="1764" y="55"/>
                  </a:cubicBezTo>
                  <a:cubicBezTo>
                    <a:pt x="183" y="419"/>
                    <a:pt x="1" y="2152"/>
                    <a:pt x="244" y="3459"/>
                  </a:cubicBezTo>
                  <a:cubicBezTo>
                    <a:pt x="518" y="4888"/>
                    <a:pt x="1703" y="6012"/>
                    <a:pt x="3071" y="6590"/>
                  </a:cubicBezTo>
                  <a:cubicBezTo>
                    <a:pt x="3679" y="6833"/>
                    <a:pt x="4317" y="6985"/>
                    <a:pt x="4955" y="7076"/>
                  </a:cubicBezTo>
                  <a:cubicBezTo>
                    <a:pt x="5746" y="7198"/>
                    <a:pt x="6566" y="7198"/>
                    <a:pt x="7387" y="7198"/>
                  </a:cubicBezTo>
                  <a:cubicBezTo>
                    <a:pt x="7514" y="7195"/>
                    <a:pt x="7647" y="7194"/>
                    <a:pt x="7786" y="7194"/>
                  </a:cubicBezTo>
                  <a:cubicBezTo>
                    <a:pt x="8030" y="7194"/>
                    <a:pt x="8290" y="7197"/>
                    <a:pt x="8560" y="7197"/>
                  </a:cubicBezTo>
                  <a:cubicBezTo>
                    <a:pt x="9939" y="7197"/>
                    <a:pt x="11563" y="7130"/>
                    <a:pt x="12494" y="6316"/>
                  </a:cubicBezTo>
                  <a:cubicBezTo>
                    <a:pt x="12980" y="5860"/>
                    <a:pt x="13314" y="5192"/>
                    <a:pt x="13345" y="4523"/>
                  </a:cubicBezTo>
                  <a:cubicBezTo>
                    <a:pt x="13345" y="4340"/>
                    <a:pt x="13314" y="4128"/>
                    <a:pt x="13253" y="3945"/>
                  </a:cubicBezTo>
                  <a:cubicBezTo>
                    <a:pt x="12737" y="2456"/>
                    <a:pt x="10609" y="2182"/>
                    <a:pt x="9272" y="1939"/>
                  </a:cubicBezTo>
                  <a:cubicBezTo>
                    <a:pt x="7965" y="1696"/>
                    <a:pt x="6506" y="1635"/>
                    <a:pt x="5259" y="1088"/>
                  </a:cubicBezTo>
                  <a:cubicBezTo>
                    <a:pt x="4263" y="669"/>
                    <a:pt x="3289" y="0"/>
                    <a:pt x="226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1"/>
            <p:cNvSpPr/>
            <p:nvPr/>
          </p:nvSpPr>
          <p:spPr>
            <a:xfrm>
              <a:off x="4195734" y="1604723"/>
              <a:ext cx="340067" cy="678026"/>
            </a:xfrm>
            <a:custGeom>
              <a:avLst/>
              <a:gdLst/>
              <a:ahLst/>
              <a:cxnLst/>
              <a:rect l="l" t="t" r="r" b="b"/>
              <a:pathLst>
                <a:path w="6292" h="12545" extrusionOk="0">
                  <a:moveTo>
                    <a:pt x="3151" y="1"/>
                  </a:moveTo>
                  <a:cubicBezTo>
                    <a:pt x="1836" y="1"/>
                    <a:pt x="502" y="1085"/>
                    <a:pt x="213" y="2332"/>
                  </a:cubicBezTo>
                  <a:cubicBezTo>
                    <a:pt x="0" y="3335"/>
                    <a:pt x="213" y="4368"/>
                    <a:pt x="365" y="5372"/>
                  </a:cubicBezTo>
                  <a:cubicBezTo>
                    <a:pt x="365" y="5402"/>
                    <a:pt x="365" y="5432"/>
                    <a:pt x="365" y="5463"/>
                  </a:cubicBezTo>
                  <a:cubicBezTo>
                    <a:pt x="578" y="6922"/>
                    <a:pt x="638" y="8411"/>
                    <a:pt x="547" y="9900"/>
                  </a:cubicBezTo>
                  <a:cubicBezTo>
                    <a:pt x="456" y="11663"/>
                    <a:pt x="1611" y="12545"/>
                    <a:pt x="3374" y="12545"/>
                  </a:cubicBezTo>
                  <a:cubicBezTo>
                    <a:pt x="5836" y="12515"/>
                    <a:pt x="4924" y="8867"/>
                    <a:pt x="4772" y="7347"/>
                  </a:cubicBezTo>
                  <a:cubicBezTo>
                    <a:pt x="4772" y="7104"/>
                    <a:pt x="4772" y="6831"/>
                    <a:pt x="4924" y="6618"/>
                  </a:cubicBezTo>
                  <a:cubicBezTo>
                    <a:pt x="5410" y="6040"/>
                    <a:pt x="5927" y="6283"/>
                    <a:pt x="6110" y="5432"/>
                  </a:cubicBezTo>
                  <a:cubicBezTo>
                    <a:pt x="6292" y="4612"/>
                    <a:pt x="6110" y="3761"/>
                    <a:pt x="5866" y="2970"/>
                  </a:cubicBezTo>
                  <a:cubicBezTo>
                    <a:pt x="5623" y="2028"/>
                    <a:pt x="5289" y="1055"/>
                    <a:pt x="4529" y="478"/>
                  </a:cubicBezTo>
                  <a:cubicBezTo>
                    <a:pt x="4107" y="145"/>
                    <a:pt x="3630" y="1"/>
                    <a:pt x="31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1"/>
            <p:cNvSpPr/>
            <p:nvPr/>
          </p:nvSpPr>
          <p:spPr>
            <a:xfrm>
              <a:off x="4890632" y="3290642"/>
              <a:ext cx="285911" cy="1073600"/>
            </a:xfrm>
            <a:custGeom>
              <a:avLst/>
              <a:gdLst/>
              <a:ahLst/>
              <a:cxnLst/>
              <a:rect l="l" t="t" r="r" b="b"/>
              <a:pathLst>
                <a:path w="5290" h="19864" extrusionOk="0">
                  <a:moveTo>
                    <a:pt x="3458" y="1"/>
                  </a:moveTo>
                  <a:cubicBezTo>
                    <a:pt x="3150" y="1"/>
                    <a:pt x="2839" y="135"/>
                    <a:pt x="2493" y="349"/>
                  </a:cubicBezTo>
                  <a:cubicBezTo>
                    <a:pt x="1946" y="714"/>
                    <a:pt x="1490" y="1200"/>
                    <a:pt x="1155" y="1778"/>
                  </a:cubicBezTo>
                  <a:cubicBezTo>
                    <a:pt x="639" y="2659"/>
                    <a:pt x="365" y="3662"/>
                    <a:pt x="244" y="4696"/>
                  </a:cubicBezTo>
                  <a:cubicBezTo>
                    <a:pt x="0" y="6823"/>
                    <a:pt x="31" y="9012"/>
                    <a:pt x="152" y="11140"/>
                  </a:cubicBezTo>
                  <a:cubicBezTo>
                    <a:pt x="274" y="13419"/>
                    <a:pt x="578" y="15669"/>
                    <a:pt x="912" y="17918"/>
                  </a:cubicBezTo>
                  <a:cubicBezTo>
                    <a:pt x="973" y="18343"/>
                    <a:pt x="1034" y="18769"/>
                    <a:pt x="1216" y="19134"/>
                  </a:cubicBezTo>
                  <a:cubicBezTo>
                    <a:pt x="1429" y="19529"/>
                    <a:pt x="1794" y="19833"/>
                    <a:pt x="2219" y="19863"/>
                  </a:cubicBezTo>
                  <a:cubicBezTo>
                    <a:pt x="2371" y="19863"/>
                    <a:pt x="2523" y="19833"/>
                    <a:pt x="2645" y="19742"/>
                  </a:cubicBezTo>
                  <a:cubicBezTo>
                    <a:pt x="3040" y="19468"/>
                    <a:pt x="3010" y="18860"/>
                    <a:pt x="3070" y="18435"/>
                  </a:cubicBezTo>
                  <a:cubicBezTo>
                    <a:pt x="3131" y="17857"/>
                    <a:pt x="3222" y="17279"/>
                    <a:pt x="3283" y="16672"/>
                  </a:cubicBezTo>
                  <a:cubicBezTo>
                    <a:pt x="3405" y="15517"/>
                    <a:pt x="3557" y="14331"/>
                    <a:pt x="3709" y="13146"/>
                  </a:cubicBezTo>
                  <a:cubicBezTo>
                    <a:pt x="4165" y="9985"/>
                    <a:pt x="5077" y="6884"/>
                    <a:pt x="5259" y="3662"/>
                  </a:cubicBezTo>
                  <a:cubicBezTo>
                    <a:pt x="5289" y="3054"/>
                    <a:pt x="5289" y="2446"/>
                    <a:pt x="5168" y="1869"/>
                  </a:cubicBezTo>
                  <a:cubicBezTo>
                    <a:pt x="5137" y="1747"/>
                    <a:pt x="5107" y="1626"/>
                    <a:pt x="5046" y="1504"/>
                  </a:cubicBezTo>
                  <a:cubicBezTo>
                    <a:pt x="4894" y="1048"/>
                    <a:pt x="4651" y="623"/>
                    <a:pt x="4256" y="319"/>
                  </a:cubicBezTo>
                  <a:cubicBezTo>
                    <a:pt x="3978" y="96"/>
                    <a:pt x="3719" y="1"/>
                    <a:pt x="345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1"/>
            <p:cNvSpPr/>
            <p:nvPr/>
          </p:nvSpPr>
          <p:spPr>
            <a:xfrm>
              <a:off x="4208868" y="2968245"/>
              <a:ext cx="1059655" cy="634139"/>
            </a:xfrm>
            <a:custGeom>
              <a:avLst/>
              <a:gdLst/>
              <a:ahLst/>
              <a:cxnLst/>
              <a:rect l="l" t="t" r="r" b="b"/>
              <a:pathLst>
                <a:path w="19606" h="11733" extrusionOk="0">
                  <a:moveTo>
                    <a:pt x="11040" y="0"/>
                  </a:moveTo>
                  <a:cubicBezTo>
                    <a:pt x="10094" y="0"/>
                    <a:pt x="9148" y="25"/>
                    <a:pt x="8207" y="53"/>
                  </a:cubicBezTo>
                  <a:cubicBezTo>
                    <a:pt x="7594" y="67"/>
                    <a:pt x="6975" y="69"/>
                    <a:pt x="6353" y="69"/>
                  </a:cubicBezTo>
                  <a:cubicBezTo>
                    <a:pt x="5944" y="69"/>
                    <a:pt x="5534" y="68"/>
                    <a:pt x="5123" y="68"/>
                  </a:cubicBezTo>
                  <a:cubicBezTo>
                    <a:pt x="3431" y="68"/>
                    <a:pt x="1732" y="88"/>
                    <a:pt x="91" y="296"/>
                  </a:cubicBezTo>
                  <a:cubicBezTo>
                    <a:pt x="0" y="1116"/>
                    <a:pt x="426" y="2241"/>
                    <a:pt x="1125" y="2758"/>
                  </a:cubicBezTo>
                  <a:cubicBezTo>
                    <a:pt x="1672" y="3183"/>
                    <a:pt x="2371" y="3244"/>
                    <a:pt x="3070" y="3305"/>
                  </a:cubicBezTo>
                  <a:cubicBezTo>
                    <a:pt x="5412" y="3478"/>
                    <a:pt x="9458" y="4284"/>
                    <a:pt x="11966" y="4284"/>
                  </a:cubicBezTo>
                  <a:cubicBezTo>
                    <a:pt x="12095" y="4284"/>
                    <a:pt x="12220" y="4282"/>
                    <a:pt x="12341" y="4278"/>
                  </a:cubicBezTo>
                  <a:lnTo>
                    <a:pt x="12341" y="4278"/>
                  </a:lnTo>
                  <a:cubicBezTo>
                    <a:pt x="12371" y="6679"/>
                    <a:pt x="12128" y="8867"/>
                    <a:pt x="12037" y="11086"/>
                  </a:cubicBezTo>
                  <a:cubicBezTo>
                    <a:pt x="12250" y="11147"/>
                    <a:pt x="12493" y="11208"/>
                    <a:pt x="12706" y="11269"/>
                  </a:cubicBezTo>
                  <a:cubicBezTo>
                    <a:pt x="13070" y="11390"/>
                    <a:pt x="13405" y="11481"/>
                    <a:pt x="13769" y="11542"/>
                  </a:cubicBezTo>
                  <a:cubicBezTo>
                    <a:pt x="14165" y="11633"/>
                    <a:pt x="14560" y="11664"/>
                    <a:pt x="14925" y="11694"/>
                  </a:cubicBezTo>
                  <a:cubicBezTo>
                    <a:pt x="15350" y="11725"/>
                    <a:pt x="15783" y="11732"/>
                    <a:pt x="16213" y="11732"/>
                  </a:cubicBezTo>
                  <a:cubicBezTo>
                    <a:pt x="16642" y="11732"/>
                    <a:pt x="17067" y="11725"/>
                    <a:pt x="17478" y="11725"/>
                  </a:cubicBezTo>
                  <a:cubicBezTo>
                    <a:pt x="17994" y="11694"/>
                    <a:pt x="18481" y="11694"/>
                    <a:pt x="18967" y="11664"/>
                  </a:cubicBezTo>
                  <a:cubicBezTo>
                    <a:pt x="19362" y="8989"/>
                    <a:pt x="19605" y="6223"/>
                    <a:pt x="19484" y="3183"/>
                  </a:cubicBezTo>
                  <a:cubicBezTo>
                    <a:pt x="19484" y="2424"/>
                    <a:pt x="19180" y="1603"/>
                    <a:pt x="18572" y="1147"/>
                  </a:cubicBezTo>
                  <a:cubicBezTo>
                    <a:pt x="18268" y="904"/>
                    <a:pt x="17873" y="782"/>
                    <a:pt x="17478" y="661"/>
                  </a:cubicBezTo>
                  <a:cubicBezTo>
                    <a:pt x="15382" y="131"/>
                    <a:pt x="13212" y="0"/>
                    <a:pt x="110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1"/>
            <p:cNvSpPr/>
            <p:nvPr/>
          </p:nvSpPr>
          <p:spPr>
            <a:xfrm>
              <a:off x="4016619" y="2094398"/>
              <a:ext cx="581605" cy="1208070"/>
            </a:xfrm>
            <a:custGeom>
              <a:avLst/>
              <a:gdLst/>
              <a:ahLst/>
              <a:cxnLst/>
              <a:rect l="l" t="t" r="r" b="b"/>
              <a:pathLst>
                <a:path w="10761" h="22352" extrusionOk="0">
                  <a:moveTo>
                    <a:pt x="5941" y="1"/>
                  </a:moveTo>
                  <a:cubicBezTo>
                    <a:pt x="3515" y="1"/>
                    <a:pt x="2117" y="3681"/>
                    <a:pt x="1460" y="5461"/>
                  </a:cubicBezTo>
                  <a:cubicBezTo>
                    <a:pt x="366" y="8348"/>
                    <a:pt x="1" y="11479"/>
                    <a:pt x="487" y="14518"/>
                  </a:cubicBezTo>
                  <a:cubicBezTo>
                    <a:pt x="852" y="16768"/>
                    <a:pt x="2007" y="20750"/>
                    <a:pt x="4104" y="22087"/>
                  </a:cubicBezTo>
                  <a:cubicBezTo>
                    <a:pt x="4413" y="22285"/>
                    <a:pt x="4737" y="22352"/>
                    <a:pt x="5068" y="22352"/>
                  </a:cubicBezTo>
                  <a:cubicBezTo>
                    <a:pt x="5652" y="22352"/>
                    <a:pt x="6258" y="22145"/>
                    <a:pt x="6840" y="22087"/>
                  </a:cubicBezTo>
                  <a:cubicBezTo>
                    <a:pt x="7721" y="21996"/>
                    <a:pt x="8360" y="22148"/>
                    <a:pt x="8968" y="21297"/>
                  </a:cubicBezTo>
                  <a:cubicBezTo>
                    <a:pt x="10183" y="19686"/>
                    <a:pt x="9880" y="16646"/>
                    <a:pt x="9788" y="14731"/>
                  </a:cubicBezTo>
                  <a:cubicBezTo>
                    <a:pt x="9758" y="14306"/>
                    <a:pt x="9728" y="13850"/>
                    <a:pt x="9849" y="13424"/>
                  </a:cubicBezTo>
                  <a:cubicBezTo>
                    <a:pt x="10001" y="12816"/>
                    <a:pt x="10457" y="12330"/>
                    <a:pt x="10609" y="11722"/>
                  </a:cubicBezTo>
                  <a:cubicBezTo>
                    <a:pt x="10761" y="11266"/>
                    <a:pt x="10731" y="10780"/>
                    <a:pt x="10639" y="10294"/>
                  </a:cubicBezTo>
                  <a:cubicBezTo>
                    <a:pt x="10335" y="8531"/>
                    <a:pt x="9515" y="6828"/>
                    <a:pt x="9120" y="5065"/>
                  </a:cubicBezTo>
                  <a:cubicBezTo>
                    <a:pt x="8998" y="4549"/>
                    <a:pt x="8907" y="4002"/>
                    <a:pt x="8816" y="3485"/>
                  </a:cubicBezTo>
                  <a:cubicBezTo>
                    <a:pt x="8633" y="2603"/>
                    <a:pt x="8390" y="1752"/>
                    <a:pt x="7873" y="1023"/>
                  </a:cubicBezTo>
                  <a:cubicBezTo>
                    <a:pt x="7600" y="628"/>
                    <a:pt x="7235" y="293"/>
                    <a:pt x="6779" y="141"/>
                  </a:cubicBezTo>
                  <a:cubicBezTo>
                    <a:pt x="6487" y="45"/>
                    <a:pt x="6208" y="1"/>
                    <a:pt x="594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1"/>
            <p:cNvSpPr/>
            <p:nvPr/>
          </p:nvSpPr>
          <p:spPr>
            <a:xfrm>
              <a:off x="5099258" y="3135091"/>
              <a:ext cx="630896" cy="1127863"/>
            </a:xfrm>
            <a:custGeom>
              <a:avLst/>
              <a:gdLst/>
              <a:ahLst/>
              <a:cxnLst/>
              <a:rect l="l" t="t" r="r" b="b"/>
              <a:pathLst>
                <a:path w="11673" h="20868" extrusionOk="0">
                  <a:moveTo>
                    <a:pt x="2407" y="0"/>
                  </a:moveTo>
                  <a:cubicBezTo>
                    <a:pt x="2233" y="0"/>
                    <a:pt x="2059" y="21"/>
                    <a:pt x="1885" y="66"/>
                  </a:cubicBezTo>
                  <a:cubicBezTo>
                    <a:pt x="31" y="613"/>
                    <a:pt x="1" y="2802"/>
                    <a:pt x="517" y="4291"/>
                  </a:cubicBezTo>
                  <a:cubicBezTo>
                    <a:pt x="2037" y="8607"/>
                    <a:pt x="4438" y="12559"/>
                    <a:pt x="6809" y="16480"/>
                  </a:cubicBezTo>
                  <a:cubicBezTo>
                    <a:pt x="7539" y="17665"/>
                    <a:pt x="8268" y="18850"/>
                    <a:pt x="9180" y="19884"/>
                  </a:cubicBezTo>
                  <a:cubicBezTo>
                    <a:pt x="9271" y="19975"/>
                    <a:pt x="9363" y="20066"/>
                    <a:pt x="9454" y="20157"/>
                  </a:cubicBezTo>
                  <a:cubicBezTo>
                    <a:pt x="9803" y="20530"/>
                    <a:pt x="10296" y="20867"/>
                    <a:pt x="10753" y="20867"/>
                  </a:cubicBezTo>
                  <a:cubicBezTo>
                    <a:pt x="10892" y="20867"/>
                    <a:pt x="11028" y="20836"/>
                    <a:pt x="11156" y="20765"/>
                  </a:cubicBezTo>
                  <a:cubicBezTo>
                    <a:pt x="11521" y="20583"/>
                    <a:pt x="11673" y="20157"/>
                    <a:pt x="11673" y="19762"/>
                  </a:cubicBezTo>
                  <a:cubicBezTo>
                    <a:pt x="11673" y="19398"/>
                    <a:pt x="11521" y="19002"/>
                    <a:pt x="11369" y="18638"/>
                  </a:cubicBezTo>
                  <a:cubicBezTo>
                    <a:pt x="10426" y="16176"/>
                    <a:pt x="9515" y="13683"/>
                    <a:pt x="8603" y="11221"/>
                  </a:cubicBezTo>
                  <a:cubicBezTo>
                    <a:pt x="8116" y="9914"/>
                    <a:pt x="7630" y="8607"/>
                    <a:pt x="7144" y="7300"/>
                  </a:cubicBezTo>
                  <a:cubicBezTo>
                    <a:pt x="6931" y="6692"/>
                    <a:pt x="6688" y="6054"/>
                    <a:pt x="6445" y="5416"/>
                  </a:cubicBezTo>
                  <a:cubicBezTo>
                    <a:pt x="6262" y="4899"/>
                    <a:pt x="5745" y="4078"/>
                    <a:pt x="5745" y="3531"/>
                  </a:cubicBezTo>
                  <a:cubicBezTo>
                    <a:pt x="5411" y="2619"/>
                    <a:pt x="5077" y="1707"/>
                    <a:pt x="4438" y="1008"/>
                  </a:cubicBezTo>
                  <a:cubicBezTo>
                    <a:pt x="3918" y="413"/>
                    <a:pt x="3175" y="0"/>
                    <a:pt x="240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1"/>
            <p:cNvSpPr/>
            <p:nvPr/>
          </p:nvSpPr>
          <p:spPr>
            <a:xfrm>
              <a:off x="4115203" y="2981595"/>
              <a:ext cx="1352106" cy="695916"/>
            </a:xfrm>
            <a:custGeom>
              <a:avLst/>
              <a:gdLst/>
              <a:ahLst/>
              <a:cxnLst/>
              <a:rect l="l" t="t" r="r" b="b"/>
              <a:pathLst>
                <a:path w="25017" h="12876" extrusionOk="0">
                  <a:moveTo>
                    <a:pt x="6073" y="0"/>
                  </a:moveTo>
                  <a:cubicBezTo>
                    <a:pt x="4255" y="0"/>
                    <a:pt x="2340" y="328"/>
                    <a:pt x="1308" y="1812"/>
                  </a:cubicBezTo>
                  <a:cubicBezTo>
                    <a:pt x="1" y="3727"/>
                    <a:pt x="913" y="7557"/>
                    <a:pt x="2584" y="9107"/>
                  </a:cubicBezTo>
                  <a:cubicBezTo>
                    <a:pt x="3429" y="9907"/>
                    <a:pt x="4476" y="10129"/>
                    <a:pt x="5570" y="10129"/>
                  </a:cubicBezTo>
                  <a:cubicBezTo>
                    <a:pt x="6721" y="10129"/>
                    <a:pt x="7923" y="9884"/>
                    <a:pt x="8998" y="9806"/>
                  </a:cubicBezTo>
                  <a:cubicBezTo>
                    <a:pt x="10587" y="9663"/>
                    <a:pt x="12695" y="9042"/>
                    <a:pt x="14563" y="9042"/>
                  </a:cubicBezTo>
                  <a:cubicBezTo>
                    <a:pt x="15481" y="9042"/>
                    <a:pt x="16341" y="9193"/>
                    <a:pt x="17053" y="9623"/>
                  </a:cubicBezTo>
                  <a:cubicBezTo>
                    <a:pt x="17417" y="9836"/>
                    <a:pt x="17752" y="10140"/>
                    <a:pt x="18025" y="10535"/>
                  </a:cubicBezTo>
                  <a:cubicBezTo>
                    <a:pt x="18572" y="11326"/>
                    <a:pt x="19120" y="12085"/>
                    <a:pt x="19667" y="12876"/>
                  </a:cubicBezTo>
                  <a:cubicBezTo>
                    <a:pt x="21217" y="10809"/>
                    <a:pt x="22949" y="8894"/>
                    <a:pt x="24804" y="7131"/>
                  </a:cubicBezTo>
                  <a:cubicBezTo>
                    <a:pt x="24895" y="7040"/>
                    <a:pt x="24986" y="6949"/>
                    <a:pt x="25016" y="6827"/>
                  </a:cubicBezTo>
                  <a:cubicBezTo>
                    <a:pt x="25016" y="6736"/>
                    <a:pt x="24956" y="6645"/>
                    <a:pt x="24925" y="6553"/>
                  </a:cubicBezTo>
                  <a:cubicBezTo>
                    <a:pt x="23679" y="4304"/>
                    <a:pt x="22797" y="2268"/>
                    <a:pt x="20214" y="1356"/>
                  </a:cubicBezTo>
                  <a:cubicBezTo>
                    <a:pt x="19150" y="991"/>
                    <a:pt x="17995" y="900"/>
                    <a:pt x="16870" y="809"/>
                  </a:cubicBezTo>
                  <a:cubicBezTo>
                    <a:pt x="13983" y="566"/>
                    <a:pt x="11095" y="322"/>
                    <a:pt x="8208" y="110"/>
                  </a:cubicBezTo>
                  <a:cubicBezTo>
                    <a:pt x="7559" y="56"/>
                    <a:pt x="6824" y="0"/>
                    <a:pt x="60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1"/>
            <p:cNvSpPr/>
            <p:nvPr/>
          </p:nvSpPr>
          <p:spPr>
            <a:xfrm>
              <a:off x="3990351" y="3473756"/>
              <a:ext cx="740991" cy="974260"/>
            </a:xfrm>
            <a:custGeom>
              <a:avLst/>
              <a:gdLst/>
              <a:ahLst/>
              <a:cxnLst/>
              <a:rect l="l" t="t" r="r" b="b"/>
              <a:pathLst>
                <a:path w="13710" h="18026" fill="none" extrusionOk="0">
                  <a:moveTo>
                    <a:pt x="1" y="18025"/>
                  </a:moveTo>
                  <a:lnTo>
                    <a:pt x="6596" y="1"/>
                  </a:lnTo>
                  <a:lnTo>
                    <a:pt x="13709" y="18025"/>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1"/>
            <p:cNvSpPr/>
            <p:nvPr/>
          </p:nvSpPr>
          <p:spPr>
            <a:xfrm>
              <a:off x="3814587" y="2353396"/>
              <a:ext cx="1141807" cy="1327461"/>
            </a:xfrm>
            <a:custGeom>
              <a:avLst/>
              <a:gdLst/>
              <a:ahLst/>
              <a:cxnLst/>
              <a:rect l="l" t="t" r="r" b="b"/>
              <a:pathLst>
                <a:path w="21126" h="24561" extrusionOk="0">
                  <a:moveTo>
                    <a:pt x="3439" y="1"/>
                  </a:moveTo>
                  <a:cubicBezTo>
                    <a:pt x="137" y="1"/>
                    <a:pt x="58" y="6057"/>
                    <a:pt x="31" y="8328"/>
                  </a:cubicBezTo>
                  <a:cubicBezTo>
                    <a:pt x="31" y="10486"/>
                    <a:pt x="0" y="12675"/>
                    <a:pt x="335" y="14772"/>
                  </a:cubicBezTo>
                  <a:cubicBezTo>
                    <a:pt x="487" y="15806"/>
                    <a:pt x="730" y="16839"/>
                    <a:pt x="1094" y="17812"/>
                  </a:cubicBezTo>
                  <a:cubicBezTo>
                    <a:pt x="2493" y="21611"/>
                    <a:pt x="5775" y="23921"/>
                    <a:pt x="9757" y="24408"/>
                  </a:cubicBezTo>
                  <a:cubicBezTo>
                    <a:pt x="10493" y="24500"/>
                    <a:pt x="11366" y="24560"/>
                    <a:pt x="12295" y="24560"/>
                  </a:cubicBezTo>
                  <a:cubicBezTo>
                    <a:pt x="15664" y="24560"/>
                    <a:pt x="19780" y="23762"/>
                    <a:pt x="20852" y="20760"/>
                  </a:cubicBezTo>
                  <a:cubicBezTo>
                    <a:pt x="21125" y="19939"/>
                    <a:pt x="21095" y="18967"/>
                    <a:pt x="20517" y="18298"/>
                  </a:cubicBezTo>
                  <a:cubicBezTo>
                    <a:pt x="20153" y="17903"/>
                    <a:pt x="19666" y="17660"/>
                    <a:pt x="19210" y="17447"/>
                  </a:cubicBezTo>
                  <a:cubicBezTo>
                    <a:pt x="16931" y="16474"/>
                    <a:pt x="14529" y="15684"/>
                    <a:pt x="12584" y="14134"/>
                  </a:cubicBezTo>
                  <a:cubicBezTo>
                    <a:pt x="10304" y="12310"/>
                    <a:pt x="8906" y="9575"/>
                    <a:pt x="8207" y="6748"/>
                  </a:cubicBezTo>
                  <a:cubicBezTo>
                    <a:pt x="7873" y="5471"/>
                    <a:pt x="7690" y="4134"/>
                    <a:pt x="7174" y="2918"/>
                  </a:cubicBezTo>
                  <a:cubicBezTo>
                    <a:pt x="6687" y="1702"/>
                    <a:pt x="5775" y="577"/>
                    <a:pt x="4499" y="182"/>
                  </a:cubicBezTo>
                  <a:cubicBezTo>
                    <a:pt x="4113" y="58"/>
                    <a:pt x="3760" y="1"/>
                    <a:pt x="34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1"/>
            <p:cNvSpPr/>
            <p:nvPr/>
          </p:nvSpPr>
          <p:spPr>
            <a:xfrm>
              <a:off x="3934520" y="1550675"/>
              <a:ext cx="609494" cy="754881"/>
            </a:xfrm>
            <a:custGeom>
              <a:avLst/>
              <a:gdLst/>
              <a:ahLst/>
              <a:cxnLst/>
              <a:rect l="l" t="t" r="r" b="b"/>
              <a:pathLst>
                <a:path w="11277" h="13967" extrusionOk="0">
                  <a:moveTo>
                    <a:pt x="9157" y="0"/>
                  </a:moveTo>
                  <a:cubicBezTo>
                    <a:pt x="7426" y="0"/>
                    <a:pt x="5665" y="1203"/>
                    <a:pt x="4711" y="2633"/>
                  </a:cubicBezTo>
                  <a:cubicBezTo>
                    <a:pt x="4559" y="2846"/>
                    <a:pt x="4438" y="3058"/>
                    <a:pt x="4316" y="3302"/>
                  </a:cubicBezTo>
                  <a:cubicBezTo>
                    <a:pt x="3435" y="5186"/>
                    <a:pt x="3587" y="7587"/>
                    <a:pt x="2128" y="9107"/>
                  </a:cubicBezTo>
                  <a:cubicBezTo>
                    <a:pt x="1338" y="9958"/>
                    <a:pt x="0" y="10597"/>
                    <a:pt x="31" y="11782"/>
                  </a:cubicBezTo>
                  <a:cubicBezTo>
                    <a:pt x="31" y="12420"/>
                    <a:pt x="486" y="12998"/>
                    <a:pt x="1064" y="13302"/>
                  </a:cubicBezTo>
                  <a:cubicBezTo>
                    <a:pt x="1611" y="13636"/>
                    <a:pt x="2249" y="13727"/>
                    <a:pt x="2888" y="13818"/>
                  </a:cubicBezTo>
                  <a:cubicBezTo>
                    <a:pt x="3482" y="13897"/>
                    <a:pt x="4092" y="13967"/>
                    <a:pt x="4694" y="13967"/>
                  </a:cubicBezTo>
                  <a:cubicBezTo>
                    <a:pt x="5262" y="13967"/>
                    <a:pt x="5822" y="13904"/>
                    <a:pt x="6353" y="13727"/>
                  </a:cubicBezTo>
                  <a:cubicBezTo>
                    <a:pt x="7477" y="13393"/>
                    <a:pt x="8511" y="12542"/>
                    <a:pt x="8693" y="11387"/>
                  </a:cubicBezTo>
                  <a:cubicBezTo>
                    <a:pt x="8845" y="10414"/>
                    <a:pt x="8359" y="9533"/>
                    <a:pt x="8298" y="8590"/>
                  </a:cubicBezTo>
                  <a:cubicBezTo>
                    <a:pt x="8268" y="7891"/>
                    <a:pt x="8511" y="7496"/>
                    <a:pt x="8663" y="6858"/>
                  </a:cubicBezTo>
                  <a:cubicBezTo>
                    <a:pt x="9028" y="5338"/>
                    <a:pt x="8906" y="3666"/>
                    <a:pt x="10092" y="2451"/>
                  </a:cubicBezTo>
                  <a:cubicBezTo>
                    <a:pt x="10608" y="1934"/>
                    <a:pt x="11277" y="536"/>
                    <a:pt x="10243" y="171"/>
                  </a:cubicBezTo>
                  <a:cubicBezTo>
                    <a:pt x="9888" y="54"/>
                    <a:pt x="9523" y="0"/>
                    <a:pt x="91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1"/>
            <p:cNvSpPr/>
            <p:nvPr/>
          </p:nvSpPr>
          <p:spPr>
            <a:xfrm>
              <a:off x="4299183" y="1727466"/>
              <a:ext cx="202138" cy="202084"/>
            </a:xfrm>
            <a:custGeom>
              <a:avLst/>
              <a:gdLst/>
              <a:ahLst/>
              <a:cxnLst/>
              <a:rect l="l" t="t" r="r" b="b"/>
              <a:pathLst>
                <a:path w="3740" h="3739" extrusionOk="0">
                  <a:moveTo>
                    <a:pt x="1855" y="0"/>
                  </a:moveTo>
                  <a:cubicBezTo>
                    <a:pt x="822" y="0"/>
                    <a:pt x="1" y="821"/>
                    <a:pt x="1" y="1854"/>
                  </a:cubicBezTo>
                  <a:cubicBezTo>
                    <a:pt x="1" y="2918"/>
                    <a:pt x="822" y="3739"/>
                    <a:pt x="1855" y="3739"/>
                  </a:cubicBezTo>
                  <a:cubicBezTo>
                    <a:pt x="2919" y="3739"/>
                    <a:pt x="3740" y="2918"/>
                    <a:pt x="3740" y="1854"/>
                  </a:cubicBezTo>
                  <a:cubicBezTo>
                    <a:pt x="3740" y="821"/>
                    <a:pt x="2919" y="0"/>
                    <a:pt x="185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1"/>
            <p:cNvSpPr/>
            <p:nvPr/>
          </p:nvSpPr>
          <p:spPr>
            <a:xfrm>
              <a:off x="4222002" y="1589860"/>
              <a:ext cx="192950" cy="248402"/>
            </a:xfrm>
            <a:custGeom>
              <a:avLst/>
              <a:gdLst/>
              <a:ahLst/>
              <a:cxnLst/>
              <a:rect l="l" t="t" r="r" b="b"/>
              <a:pathLst>
                <a:path w="3570" h="4596" extrusionOk="0">
                  <a:moveTo>
                    <a:pt x="1126" y="0"/>
                  </a:moveTo>
                  <a:cubicBezTo>
                    <a:pt x="903" y="0"/>
                    <a:pt x="676" y="87"/>
                    <a:pt x="456" y="297"/>
                  </a:cubicBezTo>
                  <a:cubicBezTo>
                    <a:pt x="244" y="510"/>
                    <a:pt x="92" y="814"/>
                    <a:pt x="0" y="1087"/>
                  </a:cubicBezTo>
                  <a:cubicBezTo>
                    <a:pt x="92" y="966"/>
                    <a:pt x="213" y="874"/>
                    <a:pt x="365" y="844"/>
                  </a:cubicBezTo>
                  <a:cubicBezTo>
                    <a:pt x="432" y="829"/>
                    <a:pt x="495" y="822"/>
                    <a:pt x="555" y="822"/>
                  </a:cubicBezTo>
                  <a:cubicBezTo>
                    <a:pt x="1230" y="822"/>
                    <a:pt x="1482" y="1709"/>
                    <a:pt x="1733" y="2212"/>
                  </a:cubicBezTo>
                  <a:cubicBezTo>
                    <a:pt x="2067" y="2850"/>
                    <a:pt x="2250" y="3488"/>
                    <a:pt x="2371" y="4188"/>
                  </a:cubicBezTo>
                  <a:cubicBezTo>
                    <a:pt x="2419" y="4473"/>
                    <a:pt x="2620" y="4595"/>
                    <a:pt x="2839" y="4595"/>
                  </a:cubicBezTo>
                  <a:cubicBezTo>
                    <a:pt x="3182" y="4595"/>
                    <a:pt x="3570" y="4298"/>
                    <a:pt x="3496" y="3853"/>
                  </a:cubicBezTo>
                  <a:cubicBezTo>
                    <a:pt x="3314" y="2850"/>
                    <a:pt x="2979" y="1817"/>
                    <a:pt x="2432" y="935"/>
                  </a:cubicBezTo>
                  <a:cubicBezTo>
                    <a:pt x="2134" y="468"/>
                    <a:pt x="1644" y="0"/>
                    <a:pt x="11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1"/>
            <p:cNvSpPr/>
            <p:nvPr/>
          </p:nvSpPr>
          <p:spPr>
            <a:xfrm>
              <a:off x="4348475" y="1776758"/>
              <a:ext cx="103555" cy="103501"/>
            </a:xfrm>
            <a:custGeom>
              <a:avLst/>
              <a:gdLst/>
              <a:ahLst/>
              <a:cxnLst/>
              <a:rect l="l" t="t" r="r" b="b"/>
              <a:pathLst>
                <a:path w="1916" h="1915" extrusionOk="0">
                  <a:moveTo>
                    <a:pt x="943" y="0"/>
                  </a:moveTo>
                  <a:cubicBezTo>
                    <a:pt x="426" y="0"/>
                    <a:pt x="1" y="426"/>
                    <a:pt x="1" y="942"/>
                  </a:cubicBezTo>
                  <a:cubicBezTo>
                    <a:pt x="1" y="1489"/>
                    <a:pt x="426" y="1915"/>
                    <a:pt x="943" y="1915"/>
                  </a:cubicBezTo>
                  <a:cubicBezTo>
                    <a:pt x="1490" y="1915"/>
                    <a:pt x="1916" y="1489"/>
                    <a:pt x="1916" y="942"/>
                  </a:cubicBezTo>
                  <a:cubicBezTo>
                    <a:pt x="1916" y="426"/>
                    <a:pt x="1490" y="0"/>
                    <a:pt x="94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1"/>
            <p:cNvSpPr/>
            <p:nvPr/>
          </p:nvSpPr>
          <p:spPr>
            <a:xfrm>
              <a:off x="4373121" y="1819402"/>
              <a:ext cx="777095" cy="763745"/>
            </a:xfrm>
            <a:custGeom>
              <a:avLst/>
              <a:gdLst/>
              <a:ahLst/>
              <a:cxnLst/>
              <a:rect l="l" t="t" r="r" b="b"/>
              <a:pathLst>
                <a:path w="14378" h="14131" extrusionOk="0">
                  <a:moveTo>
                    <a:pt x="1211" y="1"/>
                  </a:moveTo>
                  <a:cubicBezTo>
                    <a:pt x="819" y="1"/>
                    <a:pt x="421" y="414"/>
                    <a:pt x="305" y="974"/>
                  </a:cubicBezTo>
                  <a:cubicBezTo>
                    <a:pt x="1" y="2494"/>
                    <a:pt x="1673" y="3223"/>
                    <a:pt x="2554" y="4044"/>
                  </a:cubicBezTo>
                  <a:cubicBezTo>
                    <a:pt x="3709" y="5108"/>
                    <a:pt x="4560" y="6476"/>
                    <a:pt x="5411" y="7752"/>
                  </a:cubicBezTo>
                  <a:cubicBezTo>
                    <a:pt x="6323" y="9150"/>
                    <a:pt x="7387" y="10488"/>
                    <a:pt x="8512" y="11734"/>
                  </a:cubicBezTo>
                  <a:cubicBezTo>
                    <a:pt x="9211" y="12464"/>
                    <a:pt x="9940" y="13193"/>
                    <a:pt x="10761" y="13740"/>
                  </a:cubicBezTo>
                  <a:cubicBezTo>
                    <a:pt x="11111" y="13959"/>
                    <a:pt x="11350" y="14130"/>
                    <a:pt x="11672" y="14130"/>
                  </a:cubicBezTo>
                  <a:cubicBezTo>
                    <a:pt x="11798" y="14130"/>
                    <a:pt x="11936" y="14104"/>
                    <a:pt x="12098" y="14044"/>
                  </a:cubicBezTo>
                  <a:cubicBezTo>
                    <a:pt x="12585" y="13892"/>
                    <a:pt x="13253" y="13193"/>
                    <a:pt x="13496" y="12767"/>
                  </a:cubicBezTo>
                  <a:cubicBezTo>
                    <a:pt x="14378" y="11187"/>
                    <a:pt x="12645" y="9546"/>
                    <a:pt x="11642" y="8360"/>
                  </a:cubicBezTo>
                  <a:cubicBezTo>
                    <a:pt x="10183" y="6658"/>
                    <a:pt x="8451" y="5169"/>
                    <a:pt x="6536" y="4014"/>
                  </a:cubicBezTo>
                  <a:cubicBezTo>
                    <a:pt x="5776" y="3558"/>
                    <a:pt x="5138" y="3071"/>
                    <a:pt x="4469" y="2555"/>
                  </a:cubicBezTo>
                  <a:cubicBezTo>
                    <a:pt x="4378" y="2463"/>
                    <a:pt x="4287" y="2372"/>
                    <a:pt x="4195" y="2311"/>
                  </a:cubicBezTo>
                  <a:cubicBezTo>
                    <a:pt x="3466" y="1734"/>
                    <a:pt x="2311" y="1339"/>
                    <a:pt x="1825" y="457"/>
                  </a:cubicBezTo>
                  <a:cubicBezTo>
                    <a:pt x="1658" y="136"/>
                    <a:pt x="1436" y="1"/>
                    <a:pt x="12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1"/>
            <p:cNvSpPr/>
            <p:nvPr/>
          </p:nvSpPr>
          <p:spPr>
            <a:xfrm>
              <a:off x="4460192" y="2571858"/>
              <a:ext cx="144631" cy="128201"/>
            </a:xfrm>
            <a:custGeom>
              <a:avLst/>
              <a:gdLst/>
              <a:ahLst/>
              <a:cxnLst/>
              <a:rect l="l" t="t" r="r" b="b"/>
              <a:pathLst>
                <a:path w="2676" h="2372" extrusionOk="0">
                  <a:moveTo>
                    <a:pt x="1" y="1"/>
                  </a:moveTo>
                  <a:cubicBezTo>
                    <a:pt x="183" y="304"/>
                    <a:pt x="366" y="608"/>
                    <a:pt x="578" y="882"/>
                  </a:cubicBezTo>
                  <a:cubicBezTo>
                    <a:pt x="913" y="1338"/>
                    <a:pt x="1338" y="1763"/>
                    <a:pt x="1825" y="2037"/>
                  </a:cubicBezTo>
                  <a:cubicBezTo>
                    <a:pt x="2037" y="2159"/>
                    <a:pt x="2280" y="2280"/>
                    <a:pt x="2493" y="2371"/>
                  </a:cubicBezTo>
                  <a:cubicBezTo>
                    <a:pt x="2584" y="2037"/>
                    <a:pt x="2615" y="1733"/>
                    <a:pt x="2676" y="1399"/>
                  </a:cubicBezTo>
                  <a:cubicBezTo>
                    <a:pt x="1703" y="1156"/>
                    <a:pt x="791" y="669"/>
                    <a:pt x="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1"/>
            <p:cNvSpPr/>
            <p:nvPr/>
          </p:nvSpPr>
          <p:spPr>
            <a:xfrm>
              <a:off x="4401064" y="1932794"/>
              <a:ext cx="54264" cy="62479"/>
            </a:xfrm>
            <a:custGeom>
              <a:avLst/>
              <a:gdLst/>
              <a:ahLst/>
              <a:cxnLst/>
              <a:rect l="l" t="t" r="r" b="b"/>
              <a:pathLst>
                <a:path w="1004" h="1156" fill="none" extrusionOk="0">
                  <a:moveTo>
                    <a:pt x="1" y="1"/>
                  </a:moveTo>
                  <a:cubicBezTo>
                    <a:pt x="213" y="457"/>
                    <a:pt x="578" y="882"/>
                    <a:pt x="1004" y="1156"/>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1"/>
            <p:cNvSpPr/>
            <p:nvPr/>
          </p:nvSpPr>
          <p:spPr>
            <a:xfrm>
              <a:off x="4936627" y="4298474"/>
              <a:ext cx="315475" cy="106744"/>
            </a:xfrm>
            <a:custGeom>
              <a:avLst/>
              <a:gdLst/>
              <a:ahLst/>
              <a:cxnLst/>
              <a:rect l="l" t="t" r="r" b="b"/>
              <a:pathLst>
                <a:path w="5837" h="1975" extrusionOk="0">
                  <a:moveTo>
                    <a:pt x="152" y="0"/>
                  </a:moveTo>
                  <a:cubicBezTo>
                    <a:pt x="122" y="335"/>
                    <a:pt x="92" y="639"/>
                    <a:pt x="61" y="882"/>
                  </a:cubicBezTo>
                  <a:cubicBezTo>
                    <a:pt x="31" y="1125"/>
                    <a:pt x="1" y="1398"/>
                    <a:pt x="152" y="1550"/>
                  </a:cubicBezTo>
                  <a:cubicBezTo>
                    <a:pt x="274" y="1672"/>
                    <a:pt x="456" y="1733"/>
                    <a:pt x="608" y="1763"/>
                  </a:cubicBezTo>
                  <a:cubicBezTo>
                    <a:pt x="1308" y="1885"/>
                    <a:pt x="2037" y="1824"/>
                    <a:pt x="2736" y="1915"/>
                  </a:cubicBezTo>
                  <a:cubicBezTo>
                    <a:pt x="2973" y="1949"/>
                    <a:pt x="3243" y="1975"/>
                    <a:pt x="3518" y="1975"/>
                  </a:cubicBezTo>
                  <a:cubicBezTo>
                    <a:pt x="3983" y="1975"/>
                    <a:pt x="4459" y="1901"/>
                    <a:pt x="4803" y="1672"/>
                  </a:cubicBezTo>
                  <a:cubicBezTo>
                    <a:pt x="5836" y="1034"/>
                    <a:pt x="4621" y="517"/>
                    <a:pt x="4013" y="487"/>
                  </a:cubicBezTo>
                  <a:cubicBezTo>
                    <a:pt x="3648" y="456"/>
                    <a:pt x="3253" y="395"/>
                    <a:pt x="2888" y="335"/>
                  </a:cubicBezTo>
                  <a:cubicBezTo>
                    <a:pt x="2645" y="274"/>
                    <a:pt x="2371" y="213"/>
                    <a:pt x="2250" y="31"/>
                  </a:cubicBezTo>
                  <a:cubicBezTo>
                    <a:pt x="1916" y="103"/>
                    <a:pt x="1583" y="141"/>
                    <a:pt x="1249" y="141"/>
                  </a:cubicBezTo>
                  <a:cubicBezTo>
                    <a:pt x="883" y="141"/>
                    <a:pt x="518" y="96"/>
                    <a:pt x="15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1"/>
            <p:cNvSpPr/>
            <p:nvPr/>
          </p:nvSpPr>
          <p:spPr>
            <a:xfrm>
              <a:off x="5620067" y="4160490"/>
              <a:ext cx="305585" cy="146847"/>
            </a:xfrm>
            <a:custGeom>
              <a:avLst/>
              <a:gdLst/>
              <a:ahLst/>
              <a:cxnLst/>
              <a:rect l="l" t="t" r="r" b="b"/>
              <a:pathLst>
                <a:path w="5654" h="2717" extrusionOk="0">
                  <a:moveTo>
                    <a:pt x="5228" y="0"/>
                  </a:moveTo>
                  <a:cubicBezTo>
                    <a:pt x="4529" y="78"/>
                    <a:pt x="3389" y="464"/>
                    <a:pt x="2578" y="464"/>
                  </a:cubicBezTo>
                  <a:cubicBezTo>
                    <a:pt x="2437" y="464"/>
                    <a:pt x="2306" y="453"/>
                    <a:pt x="2189" y="426"/>
                  </a:cubicBezTo>
                  <a:cubicBezTo>
                    <a:pt x="2067" y="395"/>
                    <a:pt x="1976" y="365"/>
                    <a:pt x="1915" y="274"/>
                  </a:cubicBezTo>
                  <a:cubicBezTo>
                    <a:pt x="1520" y="638"/>
                    <a:pt x="1064" y="912"/>
                    <a:pt x="608" y="1155"/>
                  </a:cubicBezTo>
                  <a:cubicBezTo>
                    <a:pt x="395" y="1246"/>
                    <a:pt x="213" y="1337"/>
                    <a:pt x="0" y="1429"/>
                  </a:cubicBezTo>
                  <a:cubicBezTo>
                    <a:pt x="122" y="1793"/>
                    <a:pt x="274" y="2128"/>
                    <a:pt x="426" y="2341"/>
                  </a:cubicBezTo>
                  <a:cubicBezTo>
                    <a:pt x="629" y="2619"/>
                    <a:pt x="900" y="2716"/>
                    <a:pt x="1197" y="2716"/>
                  </a:cubicBezTo>
                  <a:cubicBezTo>
                    <a:pt x="1743" y="2716"/>
                    <a:pt x="2374" y="2387"/>
                    <a:pt x="2827" y="2249"/>
                  </a:cubicBezTo>
                  <a:cubicBezTo>
                    <a:pt x="3891" y="1945"/>
                    <a:pt x="5046" y="1520"/>
                    <a:pt x="5532" y="547"/>
                  </a:cubicBezTo>
                  <a:cubicBezTo>
                    <a:pt x="5593" y="365"/>
                    <a:pt x="5654" y="152"/>
                    <a:pt x="5471" y="30"/>
                  </a:cubicBezTo>
                  <a:cubicBezTo>
                    <a:pt x="5411" y="0"/>
                    <a:pt x="5319" y="0"/>
                    <a:pt x="52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51"/>
          <p:cNvGrpSpPr/>
          <p:nvPr/>
        </p:nvGrpSpPr>
        <p:grpSpPr>
          <a:xfrm flipH="1">
            <a:off x="2692825" y="2729943"/>
            <a:ext cx="1671184" cy="2440924"/>
            <a:chOff x="6795049" y="1179275"/>
            <a:chExt cx="1268451" cy="1852694"/>
          </a:xfrm>
        </p:grpSpPr>
        <p:sp>
          <p:nvSpPr>
            <p:cNvPr id="810" name="Google Shape;810;p51"/>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1"/>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1"/>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1"/>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1"/>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1"/>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1"/>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52"/>
          <p:cNvSpPr/>
          <p:nvPr/>
        </p:nvSpPr>
        <p:spPr>
          <a:xfrm>
            <a:off x="6195875" y="14607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2"/>
          <p:cNvSpPr txBox="1">
            <a:spLocks noGrp="1"/>
          </p:cNvSpPr>
          <p:nvPr>
            <p:ph type="title"/>
          </p:nvPr>
        </p:nvSpPr>
        <p:spPr>
          <a:xfrm>
            <a:off x="713225" y="1224450"/>
            <a:ext cx="4855200" cy="238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Operating systems</a:t>
            </a:r>
            <a:endParaRPr/>
          </a:p>
        </p:txBody>
      </p:sp>
      <p:grpSp>
        <p:nvGrpSpPr>
          <p:cNvPr id="823" name="Google Shape;823;p52"/>
          <p:cNvGrpSpPr/>
          <p:nvPr/>
        </p:nvGrpSpPr>
        <p:grpSpPr>
          <a:xfrm>
            <a:off x="6657490" y="1946419"/>
            <a:ext cx="1581982" cy="3197193"/>
            <a:chOff x="6795049" y="1179275"/>
            <a:chExt cx="916719" cy="1852694"/>
          </a:xfrm>
        </p:grpSpPr>
        <p:sp>
          <p:nvSpPr>
            <p:cNvPr id="824" name="Google Shape;824;p52"/>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2"/>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2"/>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2"/>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2"/>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5E1EE"/>
        </a:solidFill>
        <a:effectLst/>
      </p:bgPr>
    </p:bg>
    <p:spTree>
      <p:nvGrpSpPr>
        <p:cNvPr id="1" name="Shape 318"/>
        <p:cNvGrpSpPr/>
        <p:nvPr/>
      </p:nvGrpSpPr>
      <p:grpSpPr>
        <a:xfrm>
          <a:off x="0" y="0"/>
          <a:ext cx="0" cy="0"/>
          <a:chOff x="0" y="0"/>
          <a:chExt cx="0" cy="0"/>
        </a:xfrm>
      </p:grpSpPr>
      <p:sp>
        <p:nvSpPr>
          <p:cNvPr id="319" name="Google Shape;319;p42"/>
          <p:cNvSpPr/>
          <p:nvPr/>
        </p:nvSpPr>
        <p:spPr>
          <a:xfrm>
            <a:off x="6163475" y="10519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2"/>
          <p:cNvSpPr txBox="1">
            <a:spLocks noGrp="1"/>
          </p:cNvSpPr>
          <p:nvPr>
            <p:ph type="subTitle" idx="1"/>
          </p:nvPr>
        </p:nvSpPr>
        <p:spPr>
          <a:xfrm>
            <a:off x="687467" y="2462354"/>
            <a:ext cx="4832100" cy="158418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dirty="0"/>
              <a:t>Integrantes:</a:t>
            </a:r>
          </a:p>
          <a:p>
            <a:pPr marL="285750" lvl="0" indent="-285750" algn="l" rtl="0">
              <a:spcBef>
                <a:spcPts val="0"/>
              </a:spcBef>
              <a:spcAft>
                <a:spcPts val="0"/>
              </a:spcAft>
              <a:buFont typeface="Arial" panose="020B0604020202020204" pitchFamily="34" charset="0"/>
              <a:buChar char="•"/>
            </a:pPr>
            <a:r>
              <a:rPr lang="es-MX" dirty="0"/>
              <a:t>Josué David Hernández Ramírez</a:t>
            </a:r>
          </a:p>
          <a:p>
            <a:pPr marL="0" lvl="0" indent="0" algn="l" rtl="0">
              <a:spcBef>
                <a:spcPts val="0"/>
              </a:spcBef>
              <a:spcAft>
                <a:spcPts val="0"/>
              </a:spcAft>
            </a:pPr>
            <a:r>
              <a:rPr lang="es-MX" dirty="0"/>
              <a:t>Supervisor</a:t>
            </a:r>
          </a:p>
          <a:p>
            <a:pPr marL="285750" lvl="0" indent="-285750" algn="l" rtl="0">
              <a:spcBef>
                <a:spcPts val="0"/>
              </a:spcBef>
              <a:spcAft>
                <a:spcPts val="0"/>
              </a:spcAft>
              <a:buFont typeface="Arial" panose="020B0604020202020204" pitchFamily="34" charset="0"/>
              <a:buChar char="•"/>
            </a:pPr>
            <a:r>
              <a:rPr lang="es-MX" dirty="0"/>
              <a:t>Dr. De Luna Caballero Roberto</a:t>
            </a:r>
          </a:p>
          <a:p>
            <a:pPr marL="285750" lvl="0" indent="-285750" algn="l" rtl="0">
              <a:spcBef>
                <a:spcPts val="0"/>
              </a:spcBef>
              <a:spcAft>
                <a:spcPts val="0"/>
              </a:spcAft>
              <a:buFont typeface="Arial" panose="020B0604020202020204" pitchFamily="34" charset="0"/>
              <a:buChar char="•"/>
            </a:pPr>
            <a:r>
              <a:rPr lang="es-MX" dirty="0"/>
              <a:t>Dr. Ramírez Díaz Mario Humberto</a:t>
            </a:r>
            <a:endParaRPr dirty="0"/>
          </a:p>
        </p:txBody>
      </p:sp>
      <p:grpSp>
        <p:nvGrpSpPr>
          <p:cNvPr id="325" name="Google Shape;325;p42"/>
          <p:cNvGrpSpPr/>
          <p:nvPr/>
        </p:nvGrpSpPr>
        <p:grpSpPr>
          <a:xfrm>
            <a:off x="5573844" y="1434275"/>
            <a:ext cx="2619217" cy="2644948"/>
            <a:chOff x="5573844" y="1434275"/>
            <a:chExt cx="2619217" cy="2644948"/>
          </a:xfrm>
        </p:grpSpPr>
        <p:sp>
          <p:nvSpPr>
            <p:cNvPr id="326" name="Google Shape;326;p42"/>
            <p:cNvSpPr/>
            <p:nvPr/>
          </p:nvSpPr>
          <p:spPr>
            <a:xfrm flipH="1">
              <a:off x="5676406" y="2519183"/>
              <a:ext cx="427889" cy="1363862"/>
            </a:xfrm>
            <a:custGeom>
              <a:avLst/>
              <a:gdLst/>
              <a:ahLst/>
              <a:cxnLst/>
              <a:rect l="l" t="t" r="r" b="b"/>
              <a:pathLst>
                <a:path w="12464" h="39728" fill="none" extrusionOk="0">
                  <a:moveTo>
                    <a:pt x="12463" y="39727"/>
                  </a:moveTo>
                  <a:lnTo>
                    <a:pt x="6597" y="152"/>
                  </a:lnTo>
                  <a:cubicBezTo>
                    <a:pt x="6597" y="0"/>
                    <a:pt x="6384" y="0"/>
                    <a:pt x="6384" y="152"/>
                  </a:cubicBezTo>
                  <a:lnTo>
                    <a:pt x="1" y="3972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42"/>
            <p:cNvGrpSpPr/>
            <p:nvPr/>
          </p:nvGrpSpPr>
          <p:grpSpPr>
            <a:xfrm>
              <a:off x="5573844" y="1434275"/>
              <a:ext cx="2619217" cy="2644948"/>
              <a:chOff x="5573844" y="1739075"/>
              <a:chExt cx="2619217" cy="2644948"/>
            </a:xfrm>
          </p:grpSpPr>
          <p:grpSp>
            <p:nvGrpSpPr>
              <p:cNvPr id="328" name="Google Shape;328;p42"/>
              <p:cNvGrpSpPr/>
              <p:nvPr/>
            </p:nvGrpSpPr>
            <p:grpSpPr>
              <a:xfrm>
                <a:off x="5573844" y="1739075"/>
                <a:ext cx="2619217" cy="2630370"/>
                <a:chOff x="6010319" y="1815275"/>
                <a:chExt cx="2619217" cy="2630370"/>
              </a:xfrm>
            </p:grpSpPr>
            <p:sp>
              <p:nvSpPr>
                <p:cNvPr id="329" name="Google Shape;329;p42"/>
                <p:cNvSpPr/>
                <p:nvPr/>
              </p:nvSpPr>
              <p:spPr>
                <a:xfrm flipH="1">
                  <a:off x="7624611" y="1999011"/>
                  <a:ext cx="219171" cy="196890"/>
                </a:xfrm>
                <a:custGeom>
                  <a:avLst/>
                  <a:gdLst/>
                  <a:ahLst/>
                  <a:cxnLst/>
                  <a:rect l="l" t="t" r="r" b="b"/>
                  <a:pathLst>
                    <a:path w="6384" h="5735" extrusionOk="0">
                      <a:moveTo>
                        <a:pt x="3221" y="1"/>
                      </a:moveTo>
                      <a:cubicBezTo>
                        <a:pt x="1977" y="1"/>
                        <a:pt x="833" y="800"/>
                        <a:pt x="456" y="2056"/>
                      </a:cubicBezTo>
                      <a:cubicBezTo>
                        <a:pt x="0" y="3575"/>
                        <a:pt x="851" y="5156"/>
                        <a:pt x="2371" y="5612"/>
                      </a:cubicBezTo>
                      <a:cubicBezTo>
                        <a:pt x="2649" y="5695"/>
                        <a:pt x="2929" y="5735"/>
                        <a:pt x="3205" y="5735"/>
                      </a:cubicBezTo>
                      <a:cubicBezTo>
                        <a:pt x="4441" y="5735"/>
                        <a:pt x="5585" y="4939"/>
                        <a:pt x="5958" y="3697"/>
                      </a:cubicBezTo>
                      <a:cubicBezTo>
                        <a:pt x="6383" y="2177"/>
                        <a:pt x="5532" y="566"/>
                        <a:pt x="4012" y="110"/>
                      </a:cubicBezTo>
                      <a:cubicBezTo>
                        <a:pt x="3748" y="36"/>
                        <a:pt x="3482" y="1"/>
                        <a:pt x="32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flipH="1">
                  <a:off x="7677826" y="2046833"/>
                  <a:ext cx="112744" cy="101208"/>
                </a:xfrm>
                <a:custGeom>
                  <a:avLst/>
                  <a:gdLst/>
                  <a:ahLst/>
                  <a:cxnLst/>
                  <a:rect l="l" t="t" r="r" b="b"/>
                  <a:pathLst>
                    <a:path w="3284" h="2948" extrusionOk="0">
                      <a:moveTo>
                        <a:pt x="1671" y="0"/>
                      </a:moveTo>
                      <a:cubicBezTo>
                        <a:pt x="1041" y="0"/>
                        <a:pt x="445" y="404"/>
                        <a:pt x="244" y="1058"/>
                      </a:cubicBezTo>
                      <a:cubicBezTo>
                        <a:pt x="0" y="1818"/>
                        <a:pt x="456" y="2638"/>
                        <a:pt x="1216" y="2881"/>
                      </a:cubicBezTo>
                      <a:cubicBezTo>
                        <a:pt x="1361" y="2926"/>
                        <a:pt x="1507" y="2947"/>
                        <a:pt x="1650" y="2947"/>
                      </a:cubicBezTo>
                      <a:cubicBezTo>
                        <a:pt x="2288" y="2947"/>
                        <a:pt x="2872" y="2529"/>
                        <a:pt x="3070" y="1909"/>
                      </a:cubicBezTo>
                      <a:cubicBezTo>
                        <a:pt x="3283" y="1119"/>
                        <a:pt x="2858" y="298"/>
                        <a:pt x="2067" y="55"/>
                      </a:cubicBezTo>
                      <a:cubicBezTo>
                        <a:pt x="1936" y="18"/>
                        <a:pt x="1802" y="0"/>
                        <a:pt x="167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flipH="1">
                  <a:off x="6687547" y="2409740"/>
                  <a:ext cx="849458" cy="444590"/>
                </a:xfrm>
                <a:custGeom>
                  <a:avLst/>
                  <a:gdLst/>
                  <a:ahLst/>
                  <a:cxnLst/>
                  <a:rect l="l" t="t" r="r" b="b"/>
                  <a:pathLst>
                    <a:path w="24743" h="12950" extrusionOk="0">
                      <a:moveTo>
                        <a:pt x="2827" y="1"/>
                      </a:moveTo>
                      <a:cubicBezTo>
                        <a:pt x="2736" y="1"/>
                        <a:pt x="2645" y="92"/>
                        <a:pt x="2615" y="183"/>
                      </a:cubicBezTo>
                      <a:lnTo>
                        <a:pt x="31" y="12675"/>
                      </a:lnTo>
                      <a:cubicBezTo>
                        <a:pt x="1" y="12827"/>
                        <a:pt x="122" y="12949"/>
                        <a:pt x="274" y="12949"/>
                      </a:cubicBezTo>
                      <a:lnTo>
                        <a:pt x="21916" y="12949"/>
                      </a:lnTo>
                      <a:cubicBezTo>
                        <a:pt x="22037" y="12949"/>
                        <a:pt x="22129" y="12888"/>
                        <a:pt x="22159" y="12767"/>
                      </a:cubicBezTo>
                      <a:lnTo>
                        <a:pt x="24712" y="274"/>
                      </a:lnTo>
                      <a:cubicBezTo>
                        <a:pt x="24743" y="153"/>
                        <a:pt x="24652" y="1"/>
                        <a:pt x="245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2"/>
                <p:cNvSpPr/>
                <p:nvPr/>
              </p:nvSpPr>
              <p:spPr>
                <a:xfrm flipH="1">
                  <a:off x="6726137" y="2443143"/>
                  <a:ext cx="778529" cy="401778"/>
                </a:xfrm>
                <a:custGeom>
                  <a:avLst/>
                  <a:gdLst/>
                  <a:ahLst/>
                  <a:cxnLst/>
                  <a:rect l="l" t="t" r="r" b="b"/>
                  <a:pathLst>
                    <a:path w="22677" h="11703" extrusionOk="0">
                      <a:moveTo>
                        <a:pt x="2584" y="0"/>
                      </a:moveTo>
                      <a:cubicBezTo>
                        <a:pt x="2493" y="0"/>
                        <a:pt x="2402" y="91"/>
                        <a:pt x="2402" y="183"/>
                      </a:cubicBezTo>
                      <a:lnTo>
                        <a:pt x="31" y="11459"/>
                      </a:lnTo>
                      <a:cubicBezTo>
                        <a:pt x="1" y="11581"/>
                        <a:pt x="92" y="11702"/>
                        <a:pt x="244" y="11702"/>
                      </a:cubicBezTo>
                      <a:lnTo>
                        <a:pt x="20092" y="11702"/>
                      </a:lnTo>
                      <a:cubicBezTo>
                        <a:pt x="20184" y="11702"/>
                        <a:pt x="20275" y="11642"/>
                        <a:pt x="20275" y="11551"/>
                      </a:cubicBezTo>
                      <a:lnTo>
                        <a:pt x="22646" y="243"/>
                      </a:lnTo>
                      <a:cubicBezTo>
                        <a:pt x="22676" y="122"/>
                        <a:pt x="22585" y="0"/>
                        <a:pt x="2243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2"/>
                <p:cNvSpPr/>
                <p:nvPr/>
              </p:nvSpPr>
              <p:spPr>
                <a:xfrm flipH="1">
                  <a:off x="6845130" y="2484889"/>
                  <a:ext cx="592729" cy="116898"/>
                </a:xfrm>
                <a:custGeom>
                  <a:avLst/>
                  <a:gdLst/>
                  <a:ahLst/>
                  <a:cxnLst/>
                  <a:rect l="l" t="t" r="r" b="b"/>
                  <a:pathLst>
                    <a:path w="17265" h="3405" extrusionOk="0">
                      <a:moveTo>
                        <a:pt x="699" y="0"/>
                      </a:moveTo>
                      <a:lnTo>
                        <a:pt x="0" y="3404"/>
                      </a:lnTo>
                      <a:lnTo>
                        <a:pt x="16505" y="3404"/>
                      </a:lnTo>
                      <a:lnTo>
                        <a:pt x="17265"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2"/>
                <p:cNvSpPr/>
                <p:nvPr/>
              </p:nvSpPr>
              <p:spPr>
                <a:xfrm flipH="1">
                  <a:off x="7259404" y="2666428"/>
                  <a:ext cx="218106" cy="150302"/>
                </a:xfrm>
                <a:custGeom>
                  <a:avLst/>
                  <a:gdLst/>
                  <a:ahLst/>
                  <a:cxnLst/>
                  <a:rect l="l" t="t" r="r" b="b"/>
                  <a:pathLst>
                    <a:path w="6353" h="4378" extrusionOk="0">
                      <a:moveTo>
                        <a:pt x="912" y="1"/>
                      </a:moveTo>
                      <a:lnTo>
                        <a:pt x="0" y="4378"/>
                      </a:lnTo>
                      <a:lnTo>
                        <a:pt x="5441" y="4378"/>
                      </a:lnTo>
                      <a:lnTo>
                        <a:pt x="6353" y="1"/>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2"/>
                <p:cNvSpPr/>
                <p:nvPr/>
              </p:nvSpPr>
              <p:spPr>
                <a:xfrm flipH="1">
                  <a:off x="7093487" y="2626776"/>
                  <a:ext cx="179518" cy="191019"/>
                </a:xfrm>
                <a:custGeom>
                  <a:avLst/>
                  <a:gdLst/>
                  <a:ahLst/>
                  <a:cxnLst/>
                  <a:rect l="l" t="t" r="r" b="b"/>
                  <a:pathLst>
                    <a:path w="5229" h="5564" extrusionOk="0">
                      <a:moveTo>
                        <a:pt x="1247" y="1"/>
                      </a:moveTo>
                      <a:lnTo>
                        <a:pt x="1" y="5563"/>
                      </a:lnTo>
                      <a:lnTo>
                        <a:pt x="4043" y="5563"/>
                      </a:lnTo>
                      <a:cubicBezTo>
                        <a:pt x="4135" y="5472"/>
                        <a:pt x="5229" y="1"/>
                        <a:pt x="5229"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2"/>
                <p:cNvSpPr/>
                <p:nvPr/>
              </p:nvSpPr>
              <p:spPr>
                <a:xfrm flipH="1">
                  <a:off x="6881633" y="2625746"/>
                  <a:ext cx="189955" cy="150302"/>
                </a:xfrm>
                <a:custGeom>
                  <a:avLst/>
                  <a:gdLst/>
                  <a:ahLst/>
                  <a:cxnLst/>
                  <a:rect l="l" t="t" r="r" b="b"/>
                  <a:pathLst>
                    <a:path w="5533" h="4378" extrusionOk="0">
                      <a:moveTo>
                        <a:pt x="882" y="0"/>
                      </a:moveTo>
                      <a:lnTo>
                        <a:pt x="0" y="4377"/>
                      </a:lnTo>
                      <a:lnTo>
                        <a:pt x="4559" y="4377"/>
                      </a:lnTo>
                      <a:lnTo>
                        <a:pt x="5532"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flipH="1">
                  <a:off x="6744945" y="2853219"/>
                  <a:ext cx="971540" cy="35533"/>
                </a:xfrm>
                <a:custGeom>
                  <a:avLst/>
                  <a:gdLst/>
                  <a:ahLst/>
                  <a:cxnLst/>
                  <a:rect l="l" t="t" r="r" b="b"/>
                  <a:pathLst>
                    <a:path w="28299" h="1035" extrusionOk="0">
                      <a:moveTo>
                        <a:pt x="517" y="1"/>
                      </a:moveTo>
                      <a:cubicBezTo>
                        <a:pt x="213" y="1"/>
                        <a:pt x="1" y="213"/>
                        <a:pt x="1" y="517"/>
                      </a:cubicBezTo>
                      <a:cubicBezTo>
                        <a:pt x="1" y="791"/>
                        <a:pt x="244" y="1034"/>
                        <a:pt x="517" y="1034"/>
                      </a:cubicBezTo>
                      <a:lnTo>
                        <a:pt x="27752" y="1034"/>
                      </a:lnTo>
                      <a:cubicBezTo>
                        <a:pt x="28056" y="1034"/>
                        <a:pt x="28299" y="791"/>
                        <a:pt x="28299" y="517"/>
                      </a:cubicBezTo>
                      <a:cubicBezTo>
                        <a:pt x="28299" y="244"/>
                        <a:pt x="28056" y="1"/>
                        <a:pt x="277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flipH="1">
                  <a:off x="7467029" y="2900183"/>
                  <a:ext cx="426840" cy="1363911"/>
                </a:xfrm>
                <a:custGeom>
                  <a:avLst/>
                  <a:gdLst/>
                  <a:ahLst/>
                  <a:cxnLst/>
                  <a:rect l="l" t="t" r="r" b="b"/>
                  <a:pathLst>
                    <a:path w="12433" h="39728" fill="none" extrusionOk="0">
                      <a:moveTo>
                        <a:pt x="12432" y="39727"/>
                      </a:moveTo>
                      <a:lnTo>
                        <a:pt x="6596" y="152"/>
                      </a:lnTo>
                      <a:cubicBezTo>
                        <a:pt x="6566" y="0"/>
                        <a:pt x="6383" y="0"/>
                        <a:pt x="6353" y="152"/>
                      </a:cubicBezTo>
                      <a:lnTo>
                        <a:pt x="0" y="3972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flipH="1">
                  <a:off x="6010319" y="2886625"/>
                  <a:ext cx="1882530" cy="69925"/>
                </a:xfrm>
                <a:custGeom>
                  <a:avLst/>
                  <a:gdLst/>
                  <a:ahLst/>
                  <a:cxnLst/>
                  <a:rect l="l" t="t" r="r" b="b"/>
                  <a:pathLst>
                    <a:path w="64349" h="2037" extrusionOk="0">
                      <a:moveTo>
                        <a:pt x="1" y="0"/>
                      </a:moveTo>
                      <a:lnTo>
                        <a:pt x="1" y="2037"/>
                      </a:lnTo>
                      <a:lnTo>
                        <a:pt x="64348" y="2037"/>
                      </a:lnTo>
                      <a:lnTo>
                        <a:pt x="64348" y="0"/>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2"/>
                <p:cNvSpPr/>
                <p:nvPr/>
              </p:nvSpPr>
              <p:spPr>
                <a:xfrm flipH="1">
                  <a:off x="7393992" y="2536487"/>
                  <a:ext cx="1110341" cy="1139316"/>
                </a:xfrm>
                <a:custGeom>
                  <a:avLst/>
                  <a:gdLst/>
                  <a:ahLst/>
                  <a:cxnLst/>
                  <a:rect l="l" t="t" r="r" b="b"/>
                  <a:pathLst>
                    <a:path w="32342" h="33186" extrusionOk="0">
                      <a:moveTo>
                        <a:pt x="2698" y="1"/>
                      </a:moveTo>
                      <a:cubicBezTo>
                        <a:pt x="1761" y="1"/>
                        <a:pt x="1017" y="391"/>
                        <a:pt x="548" y="1293"/>
                      </a:cubicBezTo>
                      <a:cubicBezTo>
                        <a:pt x="1" y="2357"/>
                        <a:pt x="1277" y="10686"/>
                        <a:pt x="2098" y="12844"/>
                      </a:cubicBezTo>
                      <a:cubicBezTo>
                        <a:pt x="3709" y="17130"/>
                        <a:pt x="6141" y="21111"/>
                        <a:pt x="9332" y="24394"/>
                      </a:cubicBezTo>
                      <a:cubicBezTo>
                        <a:pt x="14588" y="29791"/>
                        <a:pt x="21976" y="33186"/>
                        <a:pt x="29475" y="33186"/>
                      </a:cubicBezTo>
                      <a:cubicBezTo>
                        <a:pt x="30086" y="33186"/>
                        <a:pt x="30697" y="33163"/>
                        <a:pt x="31308" y="33118"/>
                      </a:cubicBezTo>
                      <a:cubicBezTo>
                        <a:pt x="31612" y="33087"/>
                        <a:pt x="31947" y="33026"/>
                        <a:pt x="32129" y="32814"/>
                      </a:cubicBezTo>
                      <a:cubicBezTo>
                        <a:pt x="32342" y="32570"/>
                        <a:pt x="32311" y="32206"/>
                        <a:pt x="32281" y="31902"/>
                      </a:cubicBezTo>
                      <a:cubicBezTo>
                        <a:pt x="31521" y="25488"/>
                        <a:pt x="26840" y="20321"/>
                        <a:pt x="22402" y="15610"/>
                      </a:cubicBezTo>
                      <a:cubicBezTo>
                        <a:pt x="20069" y="13147"/>
                        <a:pt x="8136" y="1"/>
                        <a:pt x="2698"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2"/>
                <p:cNvSpPr/>
                <p:nvPr/>
              </p:nvSpPr>
              <p:spPr>
                <a:xfrm flipH="1">
                  <a:off x="6140744" y="3867511"/>
                  <a:ext cx="410155" cy="341184"/>
                </a:xfrm>
                <a:custGeom>
                  <a:avLst/>
                  <a:gdLst/>
                  <a:ahLst/>
                  <a:cxnLst/>
                  <a:rect l="l" t="t" r="r" b="b"/>
                  <a:pathLst>
                    <a:path w="11947" h="9938" extrusionOk="0">
                      <a:moveTo>
                        <a:pt x="2463" y="0"/>
                      </a:moveTo>
                      <a:cubicBezTo>
                        <a:pt x="2432" y="61"/>
                        <a:pt x="2402" y="122"/>
                        <a:pt x="2371" y="183"/>
                      </a:cubicBezTo>
                      <a:cubicBezTo>
                        <a:pt x="1520" y="1854"/>
                        <a:pt x="760" y="3587"/>
                        <a:pt x="1" y="5289"/>
                      </a:cubicBezTo>
                      <a:cubicBezTo>
                        <a:pt x="2493" y="6596"/>
                        <a:pt x="5077" y="7812"/>
                        <a:pt x="7478" y="8997"/>
                      </a:cubicBezTo>
                      <a:cubicBezTo>
                        <a:pt x="7782" y="9149"/>
                        <a:pt x="8207" y="9180"/>
                        <a:pt x="8511" y="9301"/>
                      </a:cubicBezTo>
                      <a:cubicBezTo>
                        <a:pt x="8961" y="9539"/>
                        <a:pt x="8904" y="9938"/>
                        <a:pt x="9242" y="9938"/>
                      </a:cubicBezTo>
                      <a:cubicBezTo>
                        <a:pt x="9292" y="9938"/>
                        <a:pt x="9352" y="9929"/>
                        <a:pt x="9423" y="9909"/>
                      </a:cubicBezTo>
                      <a:cubicBezTo>
                        <a:pt x="9879" y="9788"/>
                        <a:pt x="10213" y="9423"/>
                        <a:pt x="10487" y="9028"/>
                      </a:cubicBezTo>
                      <a:cubicBezTo>
                        <a:pt x="11946" y="7174"/>
                        <a:pt x="10609" y="5836"/>
                        <a:pt x="8906" y="4772"/>
                      </a:cubicBezTo>
                      <a:cubicBezTo>
                        <a:pt x="6627" y="3344"/>
                        <a:pt x="4529" y="1702"/>
                        <a:pt x="246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p:nvPr/>
              </p:nvSpPr>
              <p:spPr>
                <a:xfrm flipH="1">
                  <a:off x="6010325" y="3860198"/>
                  <a:ext cx="310938" cy="372563"/>
                </a:xfrm>
                <a:custGeom>
                  <a:avLst/>
                  <a:gdLst/>
                  <a:ahLst/>
                  <a:cxnLst/>
                  <a:rect l="l" t="t" r="r" b="b"/>
                  <a:pathLst>
                    <a:path w="9057" h="10852" extrusionOk="0">
                      <a:moveTo>
                        <a:pt x="8084" y="0"/>
                      </a:moveTo>
                      <a:cubicBezTo>
                        <a:pt x="7598" y="0"/>
                        <a:pt x="7172" y="335"/>
                        <a:pt x="6807" y="669"/>
                      </a:cubicBezTo>
                      <a:cubicBezTo>
                        <a:pt x="6017" y="1155"/>
                        <a:pt x="5287" y="2098"/>
                        <a:pt x="4588" y="2736"/>
                      </a:cubicBezTo>
                      <a:cubicBezTo>
                        <a:pt x="4011" y="3283"/>
                        <a:pt x="3403" y="4256"/>
                        <a:pt x="2673" y="4590"/>
                      </a:cubicBezTo>
                      <a:cubicBezTo>
                        <a:pt x="2532" y="4679"/>
                        <a:pt x="2359" y="4726"/>
                        <a:pt x="2186" y="4726"/>
                      </a:cubicBezTo>
                      <a:cubicBezTo>
                        <a:pt x="2061" y="4726"/>
                        <a:pt x="1937" y="4702"/>
                        <a:pt x="1822" y="4651"/>
                      </a:cubicBezTo>
                      <a:cubicBezTo>
                        <a:pt x="1822" y="4650"/>
                        <a:pt x="1821" y="4650"/>
                        <a:pt x="1820" y="4650"/>
                      </a:cubicBezTo>
                      <a:cubicBezTo>
                        <a:pt x="1703" y="4650"/>
                        <a:pt x="1" y="8334"/>
                        <a:pt x="242" y="8997"/>
                      </a:cubicBezTo>
                      <a:cubicBezTo>
                        <a:pt x="667" y="10031"/>
                        <a:pt x="2187" y="10426"/>
                        <a:pt x="3160" y="10852"/>
                      </a:cubicBezTo>
                      <a:cubicBezTo>
                        <a:pt x="4315" y="9058"/>
                        <a:pt x="5439" y="7235"/>
                        <a:pt x="6534" y="5380"/>
                      </a:cubicBezTo>
                      <a:cubicBezTo>
                        <a:pt x="7081" y="4469"/>
                        <a:pt x="7628" y="3557"/>
                        <a:pt x="8145" y="2614"/>
                      </a:cubicBezTo>
                      <a:cubicBezTo>
                        <a:pt x="8418" y="2128"/>
                        <a:pt x="9057" y="1429"/>
                        <a:pt x="8996" y="851"/>
                      </a:cubicBezTo>
                      <a:cubicBezTo>
                        <a:pt x="8996" y="851"/>
                        <a:pt x="8996" y="821"/>
                        <a:pt x="8996" y="791"/>
                      </a:cubicBezTo>
                      <a:cubicBezTo>
                        <a:pt x="8935" y="365"/>
                        <a:pt x="8509" y="0"/>
                        <a:pt x="80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2"/>
                <p:cNvSpPr/>
                <p:nvPr/>
              </p:nvSpPr>
              <p:spPr>
                <a:xfrm flipH="1">
                  <a:off x="6273259" y="3125356"/>
                  <a:ext cx="1817839" cy="1006214"/>
                </a:xfrm>
                <a:custGeom>
                  <a:avLst/>
                  <a:gdLst/>
                  <a:ahLst/>
                  <a:cxnLst/>
                  <a:rect l="l" t="t" r="r" b="b"/>
                  <a:pathLst>
                    <a:path w="52950" h="29309" extrusionOk="0">
                      <a:moveTo>
                        <a:pt x="10184" y="1"/>
                      </a:moveTo>
                      <a:cubicBezTo>
                        <a:pt x="8134" y="1"/>
                        <a:pt x="6086" y="103"/>
                        <a:pt x="4043" y="341"/>
                      </a:cubicBezTo>
                      <a:cubicBezTo>
                        <a:pt x="2493" y="524"/>
                        <a:pt x="183" y="1071"/>
                        <a:pt x="61" y="3016"/>
                      </a:cubicBezTo>
                      <a:cubicBezTo>
                        <a:pt x="0" y="3746"/>
                        <a:pt x="639" y="6755"/>
                        <a:pt x="1034" y="7241"/>
                      </a:cubicBezTo>
                      <a:cubicBezTo>
                        <a:pt x="1399" y="7758"/>
                        <a:pt x="3192" y="8183"/>
                        <a:pt x="3739" y="8487"/>
                      </a:cubicBezTo>
                      <a:cubicBezTo>
                        <a:pt x="4651" y="8974"/>
                        <a:pt x="5472" y="9308"/>
                        <a:pt x="6505" y="9521"/>
                      </a:cubicBezTo>
                      <a:cubicBezTo>
                        <a:pt x="8359" y="9946"/>
                        <a:pt x="10274" y="10037"/>
                        <a:pt x="12159" y="10281"/>
                      </a:cubicBezTo>
                      <a:cubicBezTo>
                        <a:pt x="15593" y="10706"/>
                        <a:pt x="19059" y="11071"/>
                        <a:pt x="22372" y="12135"/>
                      </a:cubicBezTo>
                      <a:cubicBezTo>
                        <a:pt x="31247" y="14962"/>
                        <a:pt x="47661" y="29308"/>
                        <a:pt x="47691" y="29308"/>
                      </a:cubicBezTo>
                      <a:cubicBezTo>
                        <a:pt x="47692" y="29308"/>
                        <a:pt x="47692" y="29308"/>
                        <a:pt x="47693" y="29308"/>
                      </a:cubicBezTo>
                      <a:cubicBezTo>
                        <a:pt x="47916" y="29308"/>
                        <a:pt x="50215" y="23562"/>
                        <a:pt x="50427" y="22956"/>
                      </a:cubicBezTo>
                      <a:cubicBezTo>
                        <a:pt x="50974" y="21466"/>
                        <a:pt x="50944" y="19004"/>
                        <a:pt x="52129" y="17880"/>
                      </a:cubicBezTo>
                      <a:cubicBezTo>
                        <a:pt x="52281" y="17728"/>
                        <a:pt x="52494" y="17576"/>
                        <a:pt x="52615" y="17393"/>
                      </a:cubicBezTo>
                      <a:cubicBezTo>
                        <a:pt x="52950" y="16785"/>
                        <a:pt x="52372" y="16086"/>
                        <a:pt x="51764" y="15782"/>
                      </a:cubicBezTo>
                      <a:cubicBezTo>
                        <a:pt x="48512" y="14141"/>
                        <a:pt x="45442" y="11618"/>
                        <a:pt x="42190" y="9764"/>
                      </a:cubicBezTo>
                      <a:cubicBezTo>
                        <a:pt x="38573" y="7758"/>
                        <a:pt x="34864" y="5843"/>
                        <a:pt x="31126" y="4110"/>
                      </a:cubicBezTo>
                      <a:cubicBezTo>
                        <a:pt x="29272" y="3259"/>
                        <a:pt x="27417" y="2408"/>
                        <a:pt x="25472" y="1831"/>
                      </a:cubicBezTo>
                      <a:cubicBezTo>
                        <a:pt x="22858" y="1010"/>
                        <a:pt x="20122" y="645"/>
                        <a:pt x="17387" y="372"/>
                      </a:cubicBezTo>
                      <a:cubicBezTo>
                        <a:pt x="14991" y="142"/>
                        <a:pt x="12587" y="1"/>
                        <a:pt x="10184"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2"/>
                <p:cNvSpPr/>
                <p:nvPr/>
              </p:nvSpPr>
              <p:spPr>
                <a:xfrm flipH="1">
                  <a:off x="8009666" y="3700528"/>
                  <a:ext cx="34" cy="690847"/>
                </a:xfrm>
                <a:custGeom>
                  <a:avLst/>
                  <a:gdLst/>
                  <a:ahLst/>
                  <a:cxnLst/>
                  <a:rect l="l" t="t" r="r" b="b"/>
                  <a:pathLst>
                    <a:path w="1" h="20123" fill="none" extrusionOk="0">
                      <a:moveTo>
                        <a:pt x="0" y="20123"/>
                      </a:moveTo>
                      <a:lnTo>
                        <a:pt x="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2"/>
                <p:cNvSpPr/>
                <p:nvPr/>
              </p:nvSpPr>
              <p:spPr>
                <a:xfrm flipH="1">
                  <a:off x="7611045" y="1873568"/>
                  <a:ext cx="440401" cy="637531"/>
                </a:xfrm>
                <a:custGeom>
                  <a:avLst/>
                  <a:gdLst/>
                  <a:ahLst/>
                  <a:cxnLst/>
                  <a:rect l="l" t="t" r="r" b="b"/>
                  <a:pathLst>
                    <a:path w="12828" h="18570" extrusionOk="0">
                      <a:moveTo>
                        <a:pt x="9313" y="0"/>
                      </a:moveTo>
                      <a:cubicBezTo>
                        <a:pt x="7026" y="0"/>
                        <a:pt x="4588" y="2467"/>
                        <a:pt x="4074" y="4676"/>
                      </a:cubicBezTo>
                      <a:cubicBezTo>
                        <a:pt x="3922" y="5375"/>
                        <a:pt x="3861" y="6105"/>
                        <a:pt x="3739" y="6834"/>
                      </a:cubicBezTo>
                      <a:cubicBezTo>
                        <a:pt x="3709" y="7077"/>
                        <a:pt x="3648" y="7351"/>
                        <a:pt x="3557" y="7594"/>
                      </a:cubicBezTo>
                      <a:cubicBezTo>
                        <a:pt x="3374" y="8141"/>
                        <a:pt x="3101" y="8658"/>
                        <a:pt x="2858" y="9144"/>
                      </a:cubicBezTo>
                      <a:cubicBezTo>
                        <a:pt x="2159" y="10421"/>
                        <a:pt x="1490" y="11698"/>
                        <a:pt x="791" y="12974"/>
                      </a:cubicBezTo>
                      <a:cubicBezTo>
                        <a:pt x="426" y="13704"/>
                        <a:pt x="1" y="14494"/>
                        <a:pt x="92" y="15315"/>
                      </a:cubicBezTo>
                      <a:cubicBezTo>
                        <a:pt x="183" y="16166"/>
                        <a:pt x="791" y="16895"/>
                        <a:pt x="1490" y="17321"/>
                      </a:cubicBezTo>
                      <a:cubicBezTo>
                        <a:pt x="2250" y="17807"/>
                        <a:pt x="3131" y="18081"/>
                        <a:pt x="3982" y="18354"/>
                      </a:cubicBezTo>
                      <a:cubicBezTo>
                        <a:pt x="4384" y="18467"/>
                        <a:pt x="4729" y="18570"/>
                        <a:pt x="5028" y="18570"/>
                      </a:cubicBezTo>
                      <a:cubicBezTo>
                        <a:pt x="5452" y="18570"/>
                        <a:pt x="5782" y="18363"/>
                        <a:pt x="6049" y="17685"/>
                      </a:cubicBezTo>
                      <a:cubicBezTo>
                        <a:pt x="6748" y="15710"/>
                        <a:pt x="7387" y="13734"/>
                        <a:pt x="7964" y="11758"/>
                      </a:cubicBezTo>
                      <a:cubicBezTo>
                        <a:pt x="8025" y="11546"/>
                        <a:pt x="8086" y="11333"/>
                        <a:pt x="8238" y="11150"/>
                      </a:cubicBezTo>
                      <a:cubicBezTo>
                        <a:pt x="8937" y="10208"/>
                        <a:pt x="10639" y="10968"/>
                        <a:pt x="11551" y="10026"/>
                      </a:cubicBezTo>
                      <a:cubicBezTo>
                        <a:pt x="12524" y="8992"/>
                        <a:pt x="12828" y="7108"/>
                        <a:pt x="12828" y="5710"/>
                      </a:cubicBezTo>
                      <a:cubicBezTo>
                        <a:pt x="12828" y="4251"/>
                        <a:pt x="12797" y="2670"/>
                        <a:pt x="11946" y="1485"/>
                      </a:cubicBezTo>
                      <a:cubicBezTo>
                        <a:pt x="11195" y="429"/>
                        <a:pt x="10267" y="0"/>
                        <a:pt x="9313"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2"/>
                <p:cNvSpPr/>
                <p:nvPr/>
              </p:nvSpPr>
              <p:spPr>
                <a:xfrm flipH="1">
                  <a:off x="7753991" y="2261844"/>
                  <a:ext cx="673098" cy="1071444"/>
                </a:xfrm>
                <a:custGeom>
                  <a:avLst/>
                  <a:gdLst/>
                  <a:ahLst/>
                  <a:cxnLst/>
                  <a:rect l="l" t="t" r="r" b="b"/>
                  <a:pathLst>
                    <a:path w="19606" h="31209" extrusionOk="0">
                      <a:moveTo>
                        <a:pt x="12337" y="0"/>
                      </a:moveTo>
                      <a:cubicBezTo>
                        <a:pt x="12180" y="0"/>
                        <a:pt x="12019" y="17"/>
                        <a:pt x="11854" y="53"/>
                      </a:cubicBezTo>
                      <a:cubicBezTo>
                        <a:pt x="11216" y="205"/>
                        <a:pt x="10669" y="539"/>
                        <a:pt x="10122" y="904"/>
                      </a:cubicBezTo>
                      <a:cubicBezTo>
                        <a:pt x="6778" y="3214"/>
                        <a:pt x="4590" y="6862"/>
                        <a:pt x="2796" y="10540"/>
                      </a:cubicBezTo>
                      <a:cubicBezTo>
                        <a:pt x="1854" y="12546"/>
                        <a:pt x="973" y="14613"/>
                        <a:pt x="426" y="16771"/>
                      </a:cubicBezTo>
                      <a:cubicBezTo>
                        <a:pt x="182" y="17895"/>
                        <a:pt x="0" y="19050"/>
                        <a:pt x="243" y="20175"/>
                      </a:cubicBezTo>
                      <a:cubicBezTo>
                        <a:pt x="426" y="21117"/>
                        <a:pt x="912" y="21999"/>
                        <a:pt x="1429" y="22819"/>
                      </a:cubicBezTo>
                      <a:cubicBezTo>
                        <a:pt x="2493" y="24491"/>
                        <a:pt x="3769" y="26072"/>
                        <a:pt x="4894" y="27713"/>
                      </a:cubicBezTo>
                      <a:cubicBezTo>
                        <a:pt x="5866" y="29172"/>
                        <a:pt x="7538" y="30358"/>
                        <a:pt x="9240" y="30844"/>
                      </a:cubicBezTo>
                      <a:cubicBezTo>
                        <a:pt x="9970" y="31087"/>
                        <a:pt x="11186" y="31209"/>
                        <a:pt x="11976" y="31209"/>
                      </a:cubicBezTo>
                      <a:cubicBezTo>
                        <a:pt x="13070" y="31209"/>
                        <a:pt x="13496" y="30631"/>
                        <a:pt x="14225" y="29841"/>
                      </a:cubicBezTo>
                      <a:cubicBezTo>
                        <a:pt x="14772" y="29111"/>
                        <a:pt x="15411" y="28473"/>
                        <a:pt x="15958" y="27713"/>
                      </a:cubicBezTo>
                      <a:cubicBezTo>
                        <a:pt x="16475" y="26953"/>
                        <a:pt x="16900" y="26133"/>
                        <a:pt x="17386" y="25342"/>
                      </a:cubicBezTo>
                      <a:cubicBezTo>
                        <a:pt x="17417" y="25281"/>
                        <a:pt x="17447" y="25221"/>
                        <a:pt x="17417" y="25160"/>
                      </a:cubicBezTo>
                      <a:cubicBezTo>
                        <a:pt x="17386" y="25130"/>
                        <a:pt x="17326" y="25099"/>
                        <a:pt x="17265" y="25099"/>
                      </a:cubicBezTo>
                      <a:lnTo>
                        <a:pt x="16748" y="25099"/>
                      </a:lnTo>
                      <a:cubicBezTo>
                        <a:pt x="16839" y="24978"/>
                        <a:pt x="16870" y="24795"/>
                        <a:pt x="16778" y="24643"/>
                      </a:cubicBezTo>
                      <a:cubicBezTo>
                        <a:pt x="16712" y="24554"/>
                        <a:pt x="16596" y="24498"/>
                        <a:pt x="16479" y="24498"/>
                      </a:cubicBezTo>
                      <a:cubicBezTo>
                        <a:pt x="16437" y="24498"/>
                        <a:pt x="16394" y="24505"/>
                        <a:pt x="16353" y="24522"/>
                      </a:cubicBezTo>
                      <a:cubicBezTo>
                        <a:pt x="16505" y="24096"/>
                        <a:pt x="16657" y="23701"/>
                        <a:pt x="16809" y="23306"/>
                      </a:cubicBezTo>
                      <a:cubicBezTo>
                        <a:pt x="17143" y="22515"/>
                        <a:pt x="17447" y="21725"/>
                        <a:pt x="17812" y="20935"/>
                      </a:cubicBezTo>
                      <a:cubicBezTo>
                        <a:pt x="18572" y="19172"/>
                        <a:pt x="19605" y="17257"/>
                        <a:pt x="19544" y="15281"/>
                      </a:cubicBezTo>
                      <a:cubicBezTo>
                        <a:pt x="19544" y="13914"/>
                        <a:pt x="18450" y="13336"/>
                        <a:pt x="18055" y="12181"/>
                      </a:cubicBezTo>
                      <a:cubicBezTo>
                        <a:pt x="17569" y="10692"/>
                        <a:pt x="17022" y="9202"/>
                        <a:pt x="16687" y="7652"/>
                      </a:cubicBezTo>
                      <a:cubicBezTo>
                        <a:pt x="16505" y="6862"/>
                        <a:pt x="16353" y="6041"/>
                        <a:pt x="16201" y="5251"/>
                      </a:cubicBezTo>
                      <a:cubicBezTo>
                        <a:pt x="15927" y="3913"/>
                        <a:pt x="18237" y="4096"/>
                        <a:pt x="17447" y="2971"/>
                      </a:cubicBezTo>
                      <a:cubicBezTo>
                        <a:pt x="16930" y="2242"/>
                        <a:pt x="15836" y="1725"/>
                        <a:pt x="15107" y="1239"/>
                      </a:cubicBezTo>
                      <a:cubicBezTo>
                        <a:pt x="14236" y="711"/>
                        <a:pt x="13366" y="0"/>
                        <a:pt x="12337"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2"/>
                <p:cNvSpPr/>
                <p:nvPr/>
              </p:nvSpPr>
              <p:spPr>
                <a:xfrm flipH="1">
                  <a:off x="6777337" y="4037583"/>
                  <a:ext cx="203481" cy="408061"/>
                </a:xfrm>
                <a:custGeom>
                  <a:avLst/>
                  <a:gdLst/>
                  <a:ahLst/>
                  <a:cxnLst/>
                  <a:rect l="l" t="t" r="r" b="b"/>
                  <a:pathLst>
                    <a:path w="5927" h="11886" extrusionOk="0">
                      <a:moveTo>
                        <a:pt x="5715" y="1"/>
                      </a:moveTo>
                      <a:lnTo>
                        <a:pt x="5715" y="1"/>
                      </a:lnTo>
                      <a:cubicBezTo>
                        <a:pt x="5654" y="31"/>
                        <a:pt x="5563" y="31"/>
                        <a:pt x="5502" y="61"/>
                      </a:cubicBezTo>
                      <a:cubicBezTo>
                        <a:pt x="3648" y="396"/>
                        <a:pt x="1824" y="791"/>
                        <a:pt x="1" y="1216"/>
                      </a:cubicBezTo>
                      <a:cubicBezTo>
                        <a:pt x="456" y="4013"/>
                        <a:pt x="1034" y="6779"/>
                        <a:pt x="1490" y="9423"/>
                      </a:cubicBezTo>
                      <a:cubicBezTo>
                        <a:pt x="1551" y="9758"/>
                        <a:pt x="1824" y="10122"/>
                        <a:pt x="1885" y="10457"/>
                      </a:cubicBezTo>
                      <a:cubicBezTo>
                        <a:pt x="1976" y="11034"/>
                        <a:pt x="1490" y="11186"/>
                        <a:pt x="1946" y="11551"/>
                      </a:cubicBezTo>
                      <a:cubicBezTo>
                        <a:pt x="2311" y="11825"/>
                        <a:pt x="2827" y="11855"/>
                        <a:pt x="3283" y="11885"/>
                      </a:cubicBezTo>
                      <a:cubicBezTo>
                        <a:pt x="3302" y="11886"/>
                        <a:pt x="3321" y="11886"/>
                        <a:pt x="3340" y="11886"/>
                      </a:cubicBezTo>
                      <a:cubicBezTo>
                        <a:pt x="5629" y="11886"/>
                        <a:pt x="5926" y="10045"/>
                        <a:pt x="5745" y="8055"/>
                      </a:cubicBezTo>
                      <a:cubicBezTo>
                        <a:pt x="5502" y="5350"/>
                        <a:pt x="5593" y="2706"/>
                        <a:pt x="5715"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2"/>
                <p:cNvSpPr/>
                <p:nvPr/>
              </p:nvSpPr>
              <p:spPr>
                <a:xfrm flipH="1">
                  <a:off x="6651004" y="3153439"/>
                  <a:ext cx="1487057" cy="1117962"/>
                </a:xfrm>
                <a:custGeom>
                  <a:avLst/>
                  <a:gdLst/>
                  <a:ahLst/>
                  <a:cxnLst/>
                  <a:rect l="l" t="t" r="r" b="b"/>
                  <a:pathLst>
                    <a:path w="43315" h="32564" extrusionOk="0">
                      <a:moveTo>
                        <a:pt x="26758" y="0"/>
                      </a:moveTo>
                      <a:cubicBezTo>
                        <a:pt x="26562" y="0"/>
                        <a:pt x="26366" y="4"/>
                        <a:pt x="26171" y="10"/>
                      </a:cubicBezTo>
                      <a:cubicBezTo>
                        <a:pt x="18724" y="70"/>
                        <a:pt x="11399" y="1681"/>
                        <a:pt x="4134" y="3292"/>
                      </a:cubicBezTo>
                      <a:cubicBezTo>
                        <a:pt x="2797" y="3566"/>
                        <a:pt x="1308" y="3718"/>
                        <a:pt x="700" y="5025"/>
                      </a:cubicBezTo>
                      <a:cubicBezTo>
                        <a:pt x="61" y="6362"/>
                        <a:pt x="1" y="8095"/>
                        <a:pt x="548" y="9493"/>
                      </a:cubicBezTo>
                      <a:cubicBezTo>
                        <a:pt x="1581" y="12137"/>
                        <a:pt x="4803" y="12745"/>
                        <a:pt x="7326" y="13262"/>
                      </a:cubicBezTo>
                      <a:cubicBezTo>
                        <a:pt x="8876" y="13596"/>
                        <a:pt x="10487" y="13657"/>
                        <a:pt x="12098" y="13718"/>
                      </a:cubicBezTo>
                      <a:cubicBezTo>
                        <a:pt x="15989" y="13870"/>
                        <a:pt x="19879" y="14052"/>
                        <a:pt x="23770" y="14204"/>
                      </a:cubicBezTo>
                      <a:cubicBezTo>
                        <a:pt x="24044" y="14235"/>
                        <a:pt x="24378" y="14235"/>
                        <a:pt x="24591" y="14447"/>
                      </a:cubicBezTo>
                      <a:cubicBezTo>
                        <a:pt x="24743" y="14569"/>
                        <a:pt x="24834" y="14751"/>
                        <a:pt x="24925" y="14934"/>
                      </a:cubicBezTo>
                      <a:cubicBezTo>
                        <a:pt x="27418" y="20587"/>
                        <a:pt x="28177" y="27518"/>
                        <a:pt x="31643" y="32563"/>
                      </a:cubicBezTo>
                      <a:cubicBezTo>
                        <a:pt x="33345" y="32259"/>
                        <a:pt x="35017" y="31773"/>
                        <a:pt x="36688" y="31347"/>
                      </a:cubicBezTo>
                      <a:cubicBezTo>
                        <a:pt x="38998" y="30770"/>
                        <a:pt x="41187" y="29949"/>
                        <a:pt x="43315" y="28916"/>
                      </a:cubicBezTo>
                      <a:cubicBezTo>
                        <a:pt x="43315" y="28186"/>
                        <a:pt x="42828" y="27335"/>
                        <a:pt x="42615" y="26636"/>
                      </a:cubicBezTo>
                      <a:cubicBezTo>
                        <a:pt x="42038" y="25056"/>
                        <a:pt x="41460" y="23475"/>
                        <a:pt x="40852" y="21894"/>
                      </a:cubicBezTo>
                      <a:cubicBezTo>
                        <a:pt x="39363" y="17913"/>
                        <a:pt x="37904" y="13961"/>
                        <a:pt x="36384" y="9979"/>
                      </a:cubicBezTo>
                      <a:cubicBezTo>
                        <a:pt x="35594" y="7882"/>
                        <a:pt x="34773" y="5754"/>
                        <a:pt x="33527" y="3870"/>
                      </a:cubicBezTo>
                      <a:cubicBezTo>
                        <a:pt x="32524" y="2320"/>
                        <a:pt x="31126" y="891"/>
                        <a:pt x="29333" y="344"/>
                      </a:cubicBezTo>
                      <a:cubicBezTo>
                        <a:pt x="28513" y="71"/>
                        <a:pt x="27633" y="0"/>
                        <a:pt x="26758"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2"/>
                <p:cNvSpPr/>
                <p:nvPr/>
              </p:nvSpPr>
              <p:spPr>
                <a:xfrm flipH="1">
                  <a:off x="7340796" y="2015180"/>
                  <a:ext cx="429964" cy="849870"/>
                </a:xfrm>
                <a:custGeom>
                  <a:avLst/>
                  <a:gdLst/>
                  <a:ahLst/>
                  <a:cxnLst/>
                  <a:rect l="l" t="t" r="r" b="b"/>
                  <a:pathLst>
                    <a:path w="12524" h="24755" extrusionOk="0">
                      <a:moveTo>
                        <a:pt x="5675" y="1"/>
                      </a:moveTo>
                      <a:cubicBezTo>
                        <a:pt x="5511" y="1"/>
                        <a:pt x="5374" y="167"/>
                        <a:pt x="5290" y="308"/>
                      </a:cubicBezTo>
                      <a:cubicBezTo>
                        <a:pt x="4925" y="794"/>
                        <a:pt x="4591" y="1281"/>
                        <a:pt x="4256" y="1767"/>
                      </a:cubicBezTo>
                      <a:cubicBezTo>
                        <a:pt x="4104" y="2010"/>
                        <a:pt x="3983" y="2253"/>
                        <a:pt x="3800" y="2466"/>
                      </a:cubicBezTo>
                      <a:cubicBezTo>
                        <a:pt x="3740" y="2557"/>
                        <a:pt x="3405" y="3013"/>
                        <a:pt x="3344" y="3013"/>
                      </a:cubicBezTo>
                      <a:cubicBezTo>
                        <a:pt x="3253" y="3013"/>
                        <a:pt x="3193" y="3044"/>
                        <a:pt x="3101" y="3044"/>
                      </a:cubicBezTo>
                      <a:cubicBezTo>
                        <a:pt x="3071" y="3013"/>
                        <a:pt x="3071" y="2983"/>
                        <a:pt x="3101" y="2922"/>
                      </a:cubicBezTo>
                      <a:cubicBezTo>
                        <a:pt x="3466" y="2162"/>
                        <a:pt x="3983" y="1433"/>
                        <a:pt x="4500" y="734"/>
                      </a:cubicBezTo>
                      <a:cubicBezTo>
                        <a:pt x="4591" y="612"/>
                        <a:pt x="4682" y="460"/>
                        <a:pt x="4621" y="308"/>
                      </a:cubicBezTo>
                      <a:cubicBezTo>
                        <a:pt x="4580" y="204"/>
                        <a:pt x="4467" y="157"/>
                        <a:pt x="4361" y="157"/>
                      </a:cubicBezTo>
                      <a:cubicBezTo>
                        <a:pt x="4312" y="157"/>
                        <a:pt x="4264" y="167"/>
                        <a:pt x="4226" y="186"/>
                      </a:cubicBezTo>
                      <a:cubicBezTo>
                        <a:pt x="3679" y="399"/>
                        <a:pt x="3375" y="1098"/>
                        <a:pt x="3071" y="1554"/>
                      </a:cubicBezTo>
                      <a:cubicBezTo>
                        <a:pt x="2554" y="2375"/>
                        <a:pt x="2220" y="3287"/>
                        <a:pt x="1825" y="4168"/>
                      </a:cubicBezTo>
                      <a:cubicBezTo>
                        <a:pt x="1794" y="4290"/>
                        <a:pt x="1703" y="4411"/>
                        <a:pt x="1612" y="4411"/>
                      </a:cubicBezTo>
                      <a:cubicBezTo>
                        <a:pt x="1551" y="4381"/>
                        <a:pt x="1490" y="4351"/>
                        <a:pt x="1460" y="4320"/>
                      </a:cubicBezTo>
                      <a:cubicBezTo>
                        <a:pt x="700" y="3500"/>
                        <a:pt x="1217" y="2375"/>
                        <a:pt x="761" y="1493"/>
                      </a:cubicBezTo>
                      <a:cubicBezTo>
                        <a:pt x="730" y="1433"/>
                        <a:pt x="700" y="1341"/>
                        <a:pt x="639" y="1311"/>
                      </a:cubicBezTo>
                      <a:cubicBezTo>
                        <a:pt x="618" y="1306"/>
                        <a:pt x="596" y="1303"/>
                        <a:pt x="575" y="1303"/>
                      </a:cubicBezTo>
                      <a:cubicBezTo>
                        <a:pt x="476" y="1303"/>
                        <a:pt x="380" y="1358"/>
                        <a:pt x="305" y="1433"/>
                      </a:cubicBezTo>
                      <a:cubicBezTo>
                        <a:pt x="244" y="1524"/>
                        <a:pt x="214" y="1645"/>
                        <a:pt x="214" y="1767"/>
                      </a:cubicBezTo>
                      <a:cubicBezTo>
                        <a:pt x="1" y="3439"/>
                        <a:pt x="1" y="5779"/>
                        <a:pt x="578" y="7360"/>
                      </a:cubicBezTo>
                      <a:cubicBezTo>
                        <a:pt x="852" y="8150"/>
                        <a:pt x="1308" y="8819"/>
                        <a:pt x="1582" y="9609"/>
                      </a:cubicBezTo>
                      <a:cubicBezTo>
                        <a:pt x="1825" y="10430"/>
                        <a:pt x="2220" y="11190"/>
                        <a:pt x="2585" y="11980"/>
                      </a:cubicBezTo>
                      <a:cubicBezTo>
                        <a:pt x="3496" y="14108"/>
                        <a:pt x="4621" y="16205"/>
                        <a:pt x="5259" y="18485"/>
                      </a:cubicBezTo>
                      <a:cubicBezTo>
                        <a:pt x="5563" y="19488"/>
                        <a:pt x="5746" y="20551"/>
                        <a:pt x="6141" y="21524"/>
                      </a:cubicBezTo>
                      <a:cubicBezTo>
                        <a:pt x="6536" y="22558"/>
                        <a:pt x="7205" y="23165"/>
                        <a:pt x="7843" y="23986"/>
                      </a:cubicBezTo>
                      <a:cubicBezTo>
                        <a:pt x="8250" y="24519"/>
                        <a:pt x="8877" y="24755"/>
                        <a:pt x="9527" y="24755"/>
                      </a:cubicBezTo>
                      <a:cubicBezTo>
                        <a:pt x="10285" y="24755"/>
                        <a:pt x="11074" y="24435"/>
                        <a:pt x="11582" y="23895"/>
                      </a:cubicBezTo>
                      <a:cubicBezTo>
                        <a:pt x="12250" y="23226"/>
                        <a:pt x="12524" y="22223"/>
                        <a:pt x="12494" y="21281"/>
                      </a:cubicBezTo>
                      <a:cubicBezTo>
                        <a:pt x="12402" y="18940"/>
                        <a:pt x="10639" y="16752"/>
                        <a:pt x="9393" y="14898"/>
                      </a:cubicBezTo>
                      <a:cubicBezTo>
                        <a:pt x="8481" y="13530"/>
                        <a:pt x="7478" y="12223"/>
                        <a:pt x="6536" y="10886"/>
                      </a:cubicBezTo>
                      <a:cubicBezTo>
                        <a:pt x="6050" y="10217"/>
                        <a:pt x="5594" y="9548"/>
                        <a:pt x="5199" y="8819"/>
                      </a:cubicBezTo>
                      <a:cubicBezTo>
                        <a:pt x="5016" y="8545"/>
                        <a:pt x="4864" y="8241"/>
                        <a:pt x="4652" y="7998"/>
                      </a:cubicBezTo>
                      <a:cubicBezTo>
                        <a:pt x="4469" y="7816"/>
                        <a:pt x="4287" y="7573"/>
                        <a:pt x="4378" y="7299"/>
                      </a:cubicBezTo>
                      <a:cubicBezTo>
                        <a:pt x="4408" y="7208"/>
                        <a:pt x="4469" y="7117"/>
                        <a:pt x="4530" y="7025"/>
                      </a:cubicBezTo>
                      <a:cubicBezTo>
                        <a:pt x="5442" y="5901"/>
                        <a:pt x="5959" y="4533"/>
                        <a:pt x="6840" y="3378"/>
                      </a:cubicBezTo>
                      <a:cubicBezTo>
                        <a:pt x="7083" y="3044"/>
                        <a:pt x="7387" y="2709"/>
                        <a:pt x="7509" y="2314"/>
                      </a:cubicBezTo>
                      <a:cubicBezTo>
                        <a:pt x="7569" y="2101"/>
                        <a:pt x="7569" y="1797"/>
                        <a:pt x="7357" y="1737"/>
                      </a:cubicBezTo>
                      <a:cubicBezTo>
                        <a:pt x="7317" y="1722"/>
                        <a:pt x="7279" y="1715"/>
                        <a:pt x="7242" y="1715"/>
                      </a:cubicBezTo>
                      <a:cubicBezTo>
                        <a:pt x="7055" y="1715"/>
                        <a:pt x="6906" y="1893"/>
                        <a:pt x="6779" y="2071"/>
                      </a:cubicBezTo>
                      <a:cubicBezTo>
                        <a:pt x="6384" y="2679"/>
                        <a:pt x="5959" y="3256"/>
                        <a:pt x="5503" y="3834"/>
                      </a:cubicBezTo>
                      <a:cubicBezTo>
                        <a:pt x="5472" y="3895"/>
                        <a:pt x="5411" y="3955"/>
                        <a:pt x="5351" y="3955"/>
                      </a:cubicBezTo>
                      <a:cubicBezTo>
                        <a:pt x="5306" y="3972"/>
                        <a:pt x="5272" y="3980"/>
                        <a:pt x="5245" y="3980"/>
                      </a:cubicBezTo>
                      <a:cubicBezTo>
                        <a:pt x="4980" y="3980"/>
                        <a:pt x="5536" y="3223"/>
                        <a:pt x="5563" y="3196"/>
                      </a:cubicBezTo>
                      <a:cubicBezTo>
                        <a:pt x="5807" y="2892"/>
                        <a:pt x="6080" y="2618"/>
                        <a:pt x="6323" y="2314"/>
                      </a:cubicBezTo>
                      <a:cubicBezTo>
                        <a:pt x="6627" y="1858"/>
                        <a:pt x="7114" y="1311"/>
                        <a:pt x="7114" y="734"/>
                      </a:cubicBezTo>
                      <a:cubicBezTo>
                        <a:pt x="7114" y="642"/>
                        <a:pt x="7114" y="551"/>
                        <a:pt x="7083" y="460"/>
                      </a:cubicBezTo>
                      <a:cubicBezTo>
                        <a:pt x="7053" y="430"/>
                        <a:pt x="7022" y="399"/>
                        <a:pt x="6992" y="369"/>
                      </a:cubicBezTo>
                      <a:cubicBezTo>
                        <a:pt x="6963" y="355"/>
                        <a:pt x="6932" y="349"/>
                        <a:pt x="6900" y="349"/>
                      </a:cubicBezTo>
                      <a:cubicBezTo>
                        <a:pt x="6430" y="349"/>
                        <a:pt x="5671" y="1724"/>
                        <a:pt x="5472" y="1980"/>
                      </a:cubicBezTo>
                      <a:cubicBezTo>
                        <a:pt x="5414" y="2067"/>
                        <a:pt x="4497" y="3234"/>
                        <a:pt x="4335" y="3234"/>
                      </a:cubicBezTo>
                      <a:cubicBezTo>
                        <a:pt x="4327" y="3234"/>
                        <a:pt x="4321" y="3231"/>
                        <a:pt x="4317" y="3226"/>
                      </a:cubicBezTo>
                      <a:cubicBezTo>
                        <a:pt x="4256" y="3135"/>
                        <a:pt x="4621" y="2740"/>
                        <a:pt x="4682" y="2648"/>
                      </a:cubicBezTo>
                      <a:cubicBezTo>
                        <a:pt x="4986" y="2253"/>
                        <a:pt x="5290" y="1828"/>
                        <a:pt x="5533" y="1372"/>
                      </a:cubicBezTo>
                      <a:cubicBezTo>
                        <a:pt x="5685" y="1159"/>
                        <a:pt x="6414" y="95"/>
                        <a:pt x="5715" y="4"/>
                      </a:cubicBezTo>
                      <a:cubicBezTo>
                        <a:pt x="5702" y="2"/>
                        <a:pt x="5688" y="1"/>
                        <a:pt x="5675"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2"/>
                <p:cNvSpPr/>
                <p:nvPr/>
              </p:nvSpPr>
              <p:spPr>
                <a:xfrm flipH="1">
                  <a:off x="7328261" y="2318901"/>
                  <a:ext cx="640758" cy="575700"/>
                </a:xfrm>
                <a:custGeom>
                  <a:avLst/>
                  <a:gdLst/>
                  <a:ahLst/>
                  <a:cxnLst/>
                  <a:rect l="l" t="t" r="r" b="b"/>
                  <a:pathLst>
                    <a:path w="18664" h="16769" extrusionOk="0">
                      <a:moveTo>
                        <a:pt x="1703" y="1"/>
                      </a:moveTo>
                      <a:cubicBezTo>
                        <a:pt x="1641" y="1"/>
                        <a:pt x="1580" y="10"/>
                        <a:pt x="1521" y="33"/>
                      </a:cubicBezTo>
                      <a:cubicBezTo>
                        <a:pt x="1095" y="184"/>
                        <a:pt x="1095" y="792"/>
                        <a:pt x="1125" y="1248"/>
                      </a:cubicBezTo>
                      <a:cubicBezTo>
                        <a:pt x="1125" y="2099"/>
                        <a:pt x="821" y="2890"/>
                        <a:pt x="609" y="3710"/>
                      </a:cubicBezTo>
                      <a:cubicBezTo>
                        <a:pt x="1" y="6416"/>
                        <a:pt x="730" y="9303"/>
                        <a:pt x="2645" y="11279"/>
                      </a:cubicBezTo>
                      <a:cubicBezTo>
                        <a:pt x="3344" y="11978"/>
                        <a:pt x="4135" y="12586"/>
                        <a:pt x="4986" y="13103"/>
                      </a:cubicBezTo>
                      <a:cubicBezTo>
                        <a:pt x="6050" y="13741"/>
                        <a:pt x="7174" y="14258"/>
                        <a:pt x="8329" y="14744"/>
                      </a:cubicBezTo>
                      <a:cubicBezTo>
                        <a:pt x="10054" y="15469"/>
                        <a:pt x="12559" y="16769"/>
                        <a:pt x="14696" y="16769"/>
                      </a:cubicBezTo>
                      <a:cubicBezTo>
                        <a:pt x="15158" y="16769"/>
                        <a:pt x="15603" y="16708"/>
                        <a:pt x="16019" y="16568"/>
                      </a:cubicBezTo>
                      <a:cubicBezTo>
                        <a:pt x="16992" y="16264"/>
                        <a:pt x="17813" y="15504"/>
                        <a:pt x="18269" y="14592"/>
                      </a:cubicBezTo>
                      <a:cubicBezTo>
                        <a:pt x="18390" y="14318"/>
                        <a:pt x="18481" y="14045"/>
                        <a:pt x="18512" y="13741"/>
                      </a:cubicBezTo>
                      <a:cubicBezTo>
                        <a:pt x="18664" y="11522"/>
                        <a:pt x="16354" y="10002"/>
                        <a:pt x="14834" y="8786"/>
                      </a:cubicBezTo>
                      <a:cubicBezTo>
                        <a:pt x="13952" y="8057"/>
                        <a:pt x="12737" y="7631"/>
                        <a:pt x="11734" y="7024"/>
                      </a:cubicBezTo>
                      <a:cubicBezTo>
                        <a:pt x="8390" y="4957"/>
                        <a:pt x="5806" y="1978"/>
                        <a:pt x="2280" y="184"/>
                      </a:cubicBezTo>
                      <a:cubicBezTo>
                        <a:pt x="2097" y="93"/>
                        <a:pt x="1895" y="1"/>
                        <a:pt x="1703"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2"/>
                <p:cNvSpPr/>
                <p:nvPr/>
              </p:nvSpPr>
              <p:spPr>
                <a:xfrm flipH="1">
                  <a:off x="7379364" y="2580876"/>
                  <a:ext cx="1250172" cy="1219857"/>
                </a:xfrm>
                <a:custGeom>
                  <a:avLst/>
                  <a:gdLst/>
                  <a:ahLst/>
                  <a:cxnLst/>
                  <a:rect l="l" t="t" r="r" b="b"/>
                  <a:pathLst>
                    <a:path w="36415" h="35532" extrusionOk="0">
                      <a:moveTo>
                        <a:pt x="4165" y="0"/>
                      </a:moveTo>
                      <a:cubicBezTo>
                        <a:pt x="0" y="7934"/>
                        <a:pt x="547" y="26080"/>
                        <a:pt x="10517" y="32584"/>
                      </a:cubicBezTo>
                      <a:cubicBezTo>
                        <a:pt x="13752" y="34698"/>
                        <a:pt x="17670" y="35532"/>
                        <a:pt x="21519" y="35532"/>
                      </a:cubicBezTo>
                      <a:cubicBezTo>
                        <a:pt x="22264" y="35532"/>
                        <a:pt x="23005" y="35501"/>
                        <a:pt x="23739" y="35442"/>
                      </a:cubicBezTo>
                      <a:cubicBezTo>
                        <a:pt x="26171" y="35259"/>
                        <a:pt x="28572" y="34712"/>
                        <a:pt x="30882" y="33891"/>
                      </a:cubicBezTo>
                      <a:cubicBezTo>
                        <a:pt x="31642" y="33618"/>
                        <a:pt x="34651" y="32676"/>
                        <a:pt x="36414" y="31156"/>
                      </a:cubicBezTo>
                      <a:cubicBezTo>
                        <a:pt x="36080" y="31034"/>
                        <a:pt x="35746" y="30882"/>
                        <a:pt x="35411" y="30730"/>
                      </a:cubicBezTo>
                      <a:cubicBezTo>
                        <a:pt x="31885" y="29150"/>
                        <a:pt x="28481" y="27296"/>
                        <a:pt x="25350" y="25016"/>
                      </a:cubicBezTo>
                      <a:cubicBezTo>
                        <a:pt x="23648" y="23770"/>
                        <a:pt x="22068" y="22372"/>
                        <a:pt x="20517" y="20943"/>
                      </a:cubicBezTo>
                      <a:cubicBezTo>
                        <a:pt x="18998" y="19545"/>
                        <a:pt x="17478" y="18086"/>
                        <a:pt x="15988" y="16627"/>
                      </a:cubicBezTo>
                      <a:cubicBezTo>
                        <a:pt x="10821" y="11460"/>
                        <a:pt x="6991" y="6809"/>
                        <a:pt x="4165"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2"/>
                <p:cNvSpPr/>
                <p:nvPr/>
              </p:nvSpPr>
              <p:spPr>
                <a:xfrm flipH="1">
                  <a:off x="7283406" y="3526267"/>
                  <a:ext cx="8377" cy="111714"/>
                </a:xfrm>
                <a:custGeom>
                  <a:avLst/>
                  <a:gdLst/>
                  <a:ahLst/>
                  <a:cxnLst/>
                  <a:rect l="l" t="t" r="r" b="b"/>
                  <a:pathLst>
                    <a:path w="244" h="3254" fill="none" extrusionOk="0">
                      <a:moveTo>
                        <a:pt x="122" y="3253"/>
                      </a:moveTo>
                      <a:cubicBezTo>
                        <a:pt x="1" y="2159"/>
                        <a:pt x="61" y="1065"/>
                        <a:pt x="244"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2"/>
                <p:cNvSpPr/>
                <p:nvPr/>
              </p:nvSpPr>
              <p:spPr>
                <a:xfrm flipH="1">
                  <a:off x="7856276" y="3100536"/>
                  <a:ext cx="91870" cy="58466"/>
                </a:xfrm>
                <a:custGeom>
                  <a:avLst/>
                  <a:gdLst/>
                  <a:ahLst/>
                  <a:cxnLst/>
                  <a:rect l="l" t="t" r="r" b="b"/>
                  <a:pathLst>
                    <a:path w="2676" h="1703" fill="none" extrusionOk="0">
                      <a:moveTo>
                        <a:pt x="2676" y="0"/>
                      </a:moveTo>
                      <a:cubicBezTo>
                        <a:pt x="2463" y="396"/>
                        <a:pt x="2098" y="669"/>
                        <a:pt x="1703" y="912"/>
                      </a:cubicBezTo>
                      <a:cubicBezTo>
                        <a:pt x="1156" y="1216"/>
                        <a:pt x="578" y="1490"/>
                        <a:pt x="1" y="170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2"/>
                <p:cNvSpPr/>
                <p:nvPr/>
              </p:nvSpPr>
              <p:spPr>
                <a:xfrm flipH="1">
                  <a:off x="6310853" y="2616340"/>
                  <a:ext cx="314131" cy="273448"/>
                </a:xfrm>
                <a:custGeom>
                  <a:avLst/>
                  <a:gdLst/>
                  <a:ahLst/>
                  <a:cxnLst/>
                  <a:rect l="l" t="t" r="r" b="b"/>
                  <a:pathLst>
                    <a:path w="9150" h="7965" extrusionOk="0">
                      <a:moveTo>
                        <a:pt x="7588" y="1243"/>
                      </a:moveTo>
                      <a:cubicBezTo>
                        <a:pt x="7903" y="1243"/>
                        <a:pt x="8151" y="1444"/>
                        <a:pt x="8298" y="1764"/>
                      </a:cubicBezTo>
                      <a:cubicBezTo>
                        <a:pt x="8450" y="2068"/>
                        <a:pt x="8542" y="2554"/>
                        <a:pt x="8238" y="2828"/>
                      </a:cubicBezTo>
                      <a:cubicBezTo>
                        <a:pt x="7934" y="3071"/>
                        <a:pt x="7539" y="3132"/>
                        <a:pt x="7174" y="3253"/>
                      </a:cubicBezTo>
                      <a:cubicBezTo>
                        <a:pt x="6627" y="3466"/>
                        <a:pt x="5958" y="3740"/>
                        <a:pt x="5502" y="4195"/>
                      </a:cubicBezTo>
                      <a:lnTo>
                        <a:pt x="5684" y="2311"/>
                      </a:lnTo>
                      <a:cubicBezTo>
                        <a:pt x="5897" y="2281"/>
                        <a:pt x="6110" y="2159"/>
                        <a:pt x="6292" y="2037"/>
                      </a:cubicBezTo>
                      <a:cubicBezTo>
                        <a:pt x="6627" y="1764"/>
                        <a:pt x="6900" y="1429"/>
                        <a:pt x="7356" y="1277"/>
                      </a:cubicBezTo>
                      <a:cubicBezTo>
                        <a:pt x="7437" y="1254"/>
                        <a:pt x="7515" y="1243"/>
                        <a:pt x="7588" y="1243"/>
                      </a:cubicBezTo>
                      <a:close/>
                      <a:moveTo>
                        <a:pt x="0" y="1"/>
                      </a:moveTo>
                      <a:lnTo>
                        <a:pt x="760" y="7965"/>
                      </a:lnTo>
                      <a:lnTo>
                        <a:pt x="5137" y="7965"/>
                      </a:lnTo>
                      <a:lnTo>
                        <a:pt x="5320" y="6110"/>
                      </a:lnTo>
                      <a:cubicBezTo>
                        <a:pt x="5507" y="6279"/>
                        <a:pt x="5740" y="6367"/>
                        <a:pt x="5977" y="6367"/>
                      </a:cubicBezTo>
                      <a:cubicBezTo>
                        <a:pt x="6125" y="6367"/>
                        <a:pt x="6274" y="6332"/>
                        <a:pt x="6414" y="6262"/>
                      </a:cubicBezTo>
                      <a:cubicBezTo>
                        <a:pt x="6704" y="6104"/>
                        <a:pt x="6513" y="5717"/>
                        <a:pt x="6239" y="5717"/>
                      </a:cubicBezTo>
                      <a:cubicBezTo>
                        <a:pt x="6198" y="5717"/>
                        <a:pt x="6154" y="5726"/>
                        <a:pt x="6110" y="5746"/>
                      </a:cubicBezTo>
                      <a:cubicBezTo>
                        <a:pt x="6061" y="5770"/>
                        <a:pt x="6012" y="5781"/>
                        <a:pt x="5965" y="5781"/>
                      </a:cubicBezTo>
                      <a:cubicBezTo>
                        <a:pt x="5725" y="5781"/>
                        <a:pt x="5537" y="5488"/>
                        <a:pt x="5563" y="5259"/>
                      </a:cubicBezTo>
                      <a:cubicBezTo>
                        <a:pt x="5563" y="4834"/>
                        <a:pt x="5928" y="4530"/>
                        <a:pt x="6262" y="4317"/>
                      </a:cubicBezTo>
                      <a:cubicBezTo>
                        <a:pt x="6627" y="4074"/>
                        <a:pt x="7052" y="3891"/>
                        <a:pt x="7478" y="3740"/>
                      </a:cubicBezTo>
                      <a:cubicBezTo>
                        <a:pt x="7812" y="3648"/>
                        <a:pt x="8177" y="3557"/>
                        <a:pt x="8481" y="3344"/>
                      </a:cubicBezTo>
                      <a:cubicBezTo>
                        <a:pt x="9150" y="2888"/>
                        <a:pt x="9089" y="1977"/>
                        <a:pt x="8694" y="1338"/>
                      </a:cubicBezTo>
                      <a:cubicBezTo>
                        <a:pt x="8437" y="917"/>
                        <a:pt x="8027" y="717"/>
                        <a:pt x="7588" y="717"/>
                      </a:cubicBezTo>
                      <a:cubicBezTo>
                        <a:pt x="7298" y="717"/>
                        <a:pt x="6996" y="804"/>
                        <a:pt x="6718" y="974"/>
                      </a:cubicBezTo>
                      <a:cubicBezTo>
                        <a:pt x="6353" y="1186"/>
                        <a:pt x="6110" y="1581"/>
                        <a:pt x="5715" y="1794"/>
                      </a:cubicBezTo>
                      <a:lnTo>
                        <a:pt x="5897" y="1"/>
                      </a:ln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2"/>
                <p:cNvSpPr/>
                <p:nvPr/>
              </p:nvSpPr>
              <p:spPr>
                <a:xfrm flipH="1">
                  <a:off x="7550522" y="1815275"/>
                  <a:ext cx="391342" cy="350385"/>
                </a:xfrm>
                <a:custGeom>
                  <a:avLst/>
                  <a:gdLst/>
                  <a:ahLst/>
                  <a:cxnLst/>
                  <a:rect l="l" t="t" r="r" b="b"/>
                  <a:pathLst>
                    <a:path w="11399" h="10206" extrusionOk="0">
                      <a:moveTo>
                        <a:pt x="6460" y="1"/>
                      </a:moveTo>
                      <a:cubicBezTo>
                        <a:pt x="4791" y="1"/>
                        <a:pt x="3322" y="1206"/>
                        <a:pt x="2097" y="2240"/>
                      </a:cubicBezTo>
                      <a:cubicBezTo>
                        <a:pt x="1733" y="2544"/>
                        <a:pt x="1368" y="2848"/>
                        <a:pt x="1094" y="3243"/>
                      </a:cubicBezTo>
                      <a:cubicBezTo>
                        <a:pt x="790" y="3669"/>
                        <a:pt x="578" y="4125"/>
                        <a:pt x="456" y="4642"/>
                      </a:cubicBezTo>
                      <a:cubicBezTo>
                        <a:pt x="304" y="5219"/>
                        <a:pt x="243" y="5857"/>
                        <a:pt x="243" y="6465"/>
                      </a:cubicBezTo>
                      <a:cubicBezTo>
                        <a:pt x="274" y="6952"/>
                        <a:pt x="334" y="7468"/>
                        <a:pt x="243" y="7924"/>
                      </a:cubicBezTo>
                      <a:cubicBezTo>
                        <a:pt x="152" y="8228"/>
                        <a:pt x="30" y="8502"/>
                        <a:pt x="30" y="8806"/>
                      </a:cubicBezTo>
                      <a:cubicBezTo>
                        <a:pt x="1" y="9607"/>
                        <a:pt x="840" y="10205"/>
                        <a:pt x="1615" y="10205"/>
                      </a:cubicBezTo>
                      <a:cubicBezTo>
                        <a:pt x="1634" y="10205"/>
                        <a:pt x="1653" y="10205"/>
                        <a:pt x="1672" y="10204"/>
                      </a:cubicBezTo>
                      <a:cubicBezTo>
                        <a:pt x="2462" y="10174"/>
                        <a:pt x="3040" y="9778"/>
                        <a:pt x="3708" y="9414"/>
                      </a:cubicBezTo>
                      <a:cubicBezTo>
                        <a:pt x="4255" y="9140"/>
                        <a:pt x="4803" y="8988"/>
                        <a:pt x="5259" y="8532"/>
                      </a:cubicBezTo>
                      <a:cubicBezTo>
                        <a:pt x="6140" y="7712"/>
                        <a:pt x="6718" y="5614"/>
                        <a:pt x="7994" y="5371"/>
                      </a:cubicBezTo>
                      <a:cubicBezTo>
                        <a:pt x="8103" y="5354"/>
                        <a:pt x="8213" y="5349"/>
                        <a:pt x="8322" y="5349"/>
                      </a:cubicBezTo>
                      <a:cubicBezTo>
                        <a:pt x="8498" y="5349"/>
                        <a:pt x="8675" y="5363"/>
                        <a:pt x="8852" y="5363"/>
                      </a:cubicBezTo>
                      <a:cubicBezTo>
                        <a:pt x="8961" y="5363"/>
                        <a:pt x="9070" y="5357"/>
                        <a:pt x="9180" y="5341"/>
                      </a:cubicBezTo>
                      <a:cubicBezTo>
                        <a:pt x="9544" y="5310"/>
                        <a:pt x="9970" y="5006"/>
                        <a:pt x="9939" y="4611"/>
                      </a:cubicBezTo>
                      <a:cubicBezTo>
                        <a:pt x="9909" y="4490"/>
                        <a:pt x="9848" y="4338"/>
                        <a:pt x="9939" y="4246"/>
                      </a:cubicBezTo>
                      <a:cubicBezTo>
                        <a:pt x="9970" y="4216"/>
                        <a:pt x="10031" y="4186"/>
                        <a:pt x="10091" y="4155"/>
                      </a:cubicBezTo>
                      <a:cubicBezTo>
                        <a:pt x="10487" y="4003"/>
                        <a:pt x="11216" y="3517"/>
                        <a:pt x="11246" y="3031"/>
                      </a:cubicBezTo>
                      <a:cubicBezTo>
                        <a:pt x="11273" y="2738"/>
                        <a:pt x="10789" y="2237"/>
                        <a:pt x="10423" y="2237"/>
                      </a:cubicBezTo>
                      <a:cubicBezTo>
                        <a:pt x="10370" y="2237"/>
                        <a:pt x="10320" y="2248"/>
                        <a:pt x="10274" y="2271"/>
                      </a:cubicBezTo>
                      <a:cubicBezTo>
                        <a:pt x="10608" y="2088"/>
                        <a:pt x="10973" y="1906"/>
                        <a:pt x="11186" y="1572"/>
                      </a:cubicBezTo>
                      <a:cubicBezTo>
                        <a:pt x="11398" y="1237"/>
                        <a:pt x="11398" y="751"/>
                        <a:pt x="11094" y="508"/>
                      </a:cubicBezTo>
                      <a:cubicBezTo>
                        <a:pt x="10967" y="423"/>
                        <a:pt x="10813" y="397"/>
                        <a:pt x="10654" y="397"/>
                      </a:cubicBezTo>
                      <a:cubicBezTo>
                        <a:pt x="10472" y="397"/>
                        <a:pt x="10284" y="431"/>
                        <a:pt x="10122" y="447"/>
                      </a:cubicBezTo>
                      <a:cubicBezTo>
                        <a:pt x="9971" y="468"/>
                        <a:pt x="9836" y="490"/>
                        <a:pt x="9705" y="490"/>
                      </a:cubicBezTo>
                      <a:cubicBezTo>
                        <a:pt x="9651" y="490"/>
                        <a:pt x="9598" y="486"/>
                        <a:pt x="9544" y="477"/>
                      </a:cubicBezTo>
                      <a:cubicBezTo>
                        <a:pt x="8693" y="447"/>
                        <a:pt x="7873" y="173"/>
                        <a:pt x="7052" y="52"/>
                      </a:cubicBezTo>
                      <a:cubicBezTo>
                        <a:pt x="6852" y="17"/>
                        <a:pt x="6655" y="1"/>
                        <a:pt x="6460" y="1"/>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2"/>
                <p:cNvSpPr/>
                <p:nvPr/>
              </p:nvSpPr>
              <p:spPr>
                <a:xfrm flipH="1">
                  <a:off x="7710199" y="1842087"/>
                  <a:ext cx="139865" cy="259098"/>
                </a:xfrm>
                <a:custGeom>
                  <a:avLst/>
                  <a:gdLst/>
                  <a:ahLst/>
                  <a:cxnLst/>
                  <a:rect l="l" t="t" r="r" b="b"/>
                  <a:pathLst>
                    <a:path w="4074" h="7547" extrusionOk="0">
                      <a:moveTo>
                        <a:pt x="1730" y="1"/>
                      </a:moveTo>
                      <a:cubicBezTo>
                        <a:pt x="1504" y="1"/>
                        <a:pt x="1262" y="57"/>
                        <a:pt x="1004" y="183"/>
                      </a:cubicBezTo>
                      <a:cubicBezTo>
                        <a:pt x="609" y="395"/>
                        <a:pt x="274" y="760"/>
                        <a:pt x="1" y="1125"/>
                      </a:cubicBezTo>
                      <a:cubicBezTo>
                        <a:pt x="183" y="1003"/>
                        <a:pt x="426" y="943"/>
                        <a:pt x="639" y="943"/>
                      </a:cubicBezTo>
                      <a:cubicBezTo>
                        <a:pt x="1916" y="1034"/>
                        <a:pt x="1916" y="2645"/>
                        <a:pt x="2068" y="3557"/>
                      </a:cubicBezTo>
                      <a:cubicBezTo>
                        <a:pt x="2250" y="4590"/>
                        <a:pt x="2250" y="5654"/>
                        <a:pt x="2129" y="6687"/>
                      </a:cubicBezTo>
                      <a:cubicBezTo>
                        <a:pt x="2067" y="7257"/>
                        <a:pt x="2489" y="7546"/>
                        <a:pt x="2937" y="7546"/>
                      </a:cubicBezTo>
                      <a:cubicBezTo>
                        <a:pt x="3372" y="7546"/>
                        <a:pt x="3832" y="7272"/>
                        <a:pt x="3892" y="6718"/>
                      </a:cubicBezTo>
                      <a:cubicBezTo>
                        <a:pt x="4074" y="5168"/>
                        <a:pt x="4044" y="3496"/>
                        <a:pt x="3618" y="1976"/>
                      </a:cubicBezTo>
                      <a:cubicBezTo>
                        <a:pt x="3371" y="1039"/>
                        <a:pt x="2704" y="1"/>
                        <a:pt x="17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42"/>
              <p:cNvSpPr/>
              <p:nvPr/>
            </p:nvSpPr>
            <p:spPr>
              <a:xfrm flipH="1">
                <a:off x="6079961" y="4218896"/>
                <a:ext cx="438291" cy="165127"/>
              </a:xfrm>
              <a:custGeom>
                <a:avLst/>
                <a:gdLst/>
                <a:ahLst/>
                <a:cxnLst/>
                <a:rect l="l" t="t" r="r" b="b"/>
                <a:pathLst>
                  <a:path w="12767" h="4810" extrusionOk="0">
                    <a:moveTo>
                      <a:pt x="5012" y="1"/>
                    </a:moveTo>
                    <a:cubicBezTo>
                      <a:pt x="4621" y="1"/>
                      <a:pt x="955" y="798"/>
                      <a:pt x="608" y="1375"/>
                    </a:cubicBezTo>
                    <a:cubicBezTo>
                      <a:pt x="0" y="2317"/>
                      <a:pt x="608" y="3776"/>
                      <a:pt x="882" y="4810"/>
                    </a:cubicBezTo>
                    <a:cubicBezTo>
                      <a:pt x="3010" y="4658"/>
                      <a:pt x="5137" y="4475"/>
                      <a:pt x="7265" y="4232"/>
                    </a:cubicBezTo>
                    <a:cubicBezTo>
                      <a:pt x="8329" y="4111"/>
                      <a:pt x="9362" y="3989"/>
                      <a:pt x="10426" y="3868"/>
                    </a:cubicBezTo>
                    <a:cubicBezTo>
                      <a:pt x="11004" y="3807"/>
                      <a:pt x="11916" y="3868"/>
                      <a:pt x="12371" y="3503"/>
                    </a:cubicBezTo>
                    <a:cubicBezTo>
                      <a:pt x="12371" y="3472"/>
                      <a:pt x="12402" y="3472"/>
                      <a:pt x="12402" y="3442"/>
                    </a:cubicBezTo>
                    <a:cubicBezTo>
                      <a:pt x="12706" y="3138"/>
                      <a:pt x="12767" y="2591"/>
                      <a:pt x="12493" y="2226"/>
                    </a:cubicBezTo>
                    <a:cubicBezTo>
                      <a:pt x="12219" y="1831"/>
                      <a:pt x="11672" y="1709"/>
                      <a:pt x="11186" y="1649"/>
                    </a:cubicBezTo>
                    <a:cubicBezTo>
                      <a:pt x="10335" y="1284"/>
                      <a:pt x="9119" y="1254"/>
                      <a:pt x="8207" y="1102"/>
                    </a:cubicBezTo>
                    <a:cubicBezTo>
                      <a:pt x="7417" y="950"/>
                      <a:pt x="6262" y="1041"/>
                      <a:pt x="5563" y="676"/>
                    </a:cubicBezTo>
                    <a:cubicBezTo>
                      <a:pt x="5320" y="554"/>
                      <a:pt x="5076" y="311"/>
                      <a:pt x="5046" y="7"/>
                    </a:cubicBezTo>
                    <a:cubicBezTo>
                      <a:pt x="5045" y="3"/>
                      <a:pt x="5033" y="1"/>
                      <a:pt x="50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 name="Google Shape;358;p42"/>
          <p:cNvGrpSpPr/>
          <p:nvPr/>
        </p:nvGrpSpPr>
        <p:grpSpPr>
          <a:xfrm flipH="1">
            <a:off x="7048437" y="2462354"/>
            <a:ext cx="1835648" cy="2681139"/>
            <a:chOff x="5239502" y="864656"/>
            <a:chExt cx="1384768" cy="2022586"/>
          </a:xfrm>
        </p:grpSpPr>
        <p:sp>
          <p:nvSpPr>
            <p:cNvPr id="359" name="Google Shape;359;p42"/>
            <p:cNvSpPr/>
            <p:nvPr/>
          </p:nvSpPr>
          <p:spPr>
            <a:xfrm flipH="1">
              <a:off x="5469347" y="864656"/>
              <a:ext cx="568491" cy="1009064"/>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2"/>
            <p:cNvSpPr/>
            <p:nvPr/>
          </p:nvSpPr>
          <p:spPr>
            <a:xfrm flipH="1">
              <a:off x="5239502" y="1561048"/>
              <a:ext cx="698160" cy="712957"/>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2"/>
            <p:cNvSpPr/>
            <p:nvPr/>
          </p:nvSpPr>
          <p:spPr>
            <a:xfrm flipH="1">
              <a:off x="5565099" y="1919869"/>
              <a:ext cx="399684" cy="58442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2"/>
            <p:cNvSpPr/>
            <p:nvPr/>
          </p:nvSpPr>
          <p:spPr>
            <a:xfrm flipH="1">
              <a:off x="5998147" y="1840566"/>
              <a:ext cx="210828" cy="823366"/>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2"/>
            <p:cNvSpPr/>
            <p:nvPr/>
          </p:nvSpPr>
          <p:spPr>
            <a:xfrm flipH="1">
              <a:off x="5690304" y="1179020"/>
              <a:ext cx="295352" cy="1407718"/>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2"/>
            <p:cNvSpPr/>
            <p:nvPr/>
          </p:nvSpPr>
          <p:spPr>
            <a:xfrm flipH="1">
              <a:off x="5711171" y="2446841"/>
              <a:ext cx="529113" cy="440401"/>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2"/>
            <p:cNvSpPr/>
            <p:nvPr/>
          </p:nvSpPr>
          <p:spPr>
            <a:xfrm flipH="1">
              <a:off x="6008573" y="1450573"/>
              <a:ext cx="615696" cy="692839"/>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rgbClr val="E5E1E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 name="Imagen 48">
            <a:extLst>
              <a:ext uri="{FF2B5EF4-FFF2-40B4-BE49-F238E27FC236}">
                <a16:creationId xmlns:a16="http://schemas.microsoft.com/office/drawing/2014/main" id="{92C37346-2C38-4D99-9813-19A1E4838B66}"/>
              </a:ext>
            </a:extLst>
          </p:cNvPr>
          <p:cNvPicPr>
            <a:picLocks noChangeAspect="1"/>
          </p:cNvPicPr>
          <p:nvPr/>
        </p:nvPicPr>
        <p:blipFill rotWithShape="1">
          <a:blip r:embed="rId3"/>
          <a:srcRect l="23707" r="24569"/>
          <a:stretch/>
        </p:blipFill>
        <p:spPr>
          <a:xfrm>
            <a:off x="7847094" y="97857"/>
            <a:ext cx="950573" cy="1304820"/>
          </a:xfrm>
          <a:prstGeom prst="rect">
            <a:avLst/>
          </a:prstGeom>
        </p:spPr>
      </p:pic>
      <p:pic>
        <p:nvPicPr>
          <p:cNvPr id="50" name="Imagen 49" descr="Logotipo&#10;&#10;Descripción generada automáticamente">
            <a:extLst>
              <a:ext uri="{FF2B5EF4-FFF2-40B4-BE49-F238E27FC236}">
                <a16:creationId xmlns:a16="http://schemas.microsoft.com/office/drawing/2014/main" id="{1CFC0E25-777B-40ED-9643-CE60DBEEEBE2}"/>
              </a:ext>
            </a:extLst>
          </p:cNvPr>
          <p:cNvPicPr>
            <a:picLocks noChangeAspect="1"/>
          </p:cNvPicPr>
          <p:nvPr/>
        </p:nvPicPr>
        <p:blipFill>
          <a:blip r:embed="rId4"/>
          <a:stretch>
            <a:fillRect/>
          </a:stretch>
        </p:blipFill>
        <p:spPr>
          <a:xfrm>
            <a:off x="169699" y="208034"/>
            <a:ext cx="1194643" cy="1194643"/>
          </a:xfrm>
          <a:prstGeom prst="rect">
            <a:avLst/>
          </a:prstGeom>
        </p:spPr>
      </p:pic>
      <p:sp>
        <p:nvSpPr>
          <p:cNvPr id="53" name="Google Shape;320;p42">
            <a:extLst>
              <a:ext uri="{FF2B5EF4-FFF2-40B4-BE49-F238E27FC236}">
                <a16:creationId xmlns:a16="http://schemas.microsoft.com/office/drawing/2014/main" id="{A1075CE8-6380-4724-9FA4-0F366574465F}"/>
              </a:ext>
            </a:extLst>
          </p:cNvPr>
          <p:cNvSpPr txBox="1">
            <a:spLocks noGrp="1"/>
          </p:cNvSpPr>
          <p:nvPr>
            <p:ph type="ctrTitle"/>
          </p:nvPr>
        </p:nvSpPr>
        <p:spPr>
          <a:xfrm>
            <a:off x="1005065" y="214877"/>
            <a:ext cx="7133869" cy="21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Instituto Politécnico Nacional</a:t>
            </a:r>
            <a:br>
              <a:rPr lang="en" dirty="0"/>
            </a:br>
            <a:r>
              <a:rPr lang="en" sz="3600" dirty="0"/>
              <a:t>Escuela Superior de Cómputo</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54"/>
          <p:cNvSpPr/>
          <p:nvPr/>
        </p:nvSpPr>
        <p:spPr>
          <a:xfrm>
            <a:off x="1605550" y="539503"/>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3" name="Google Shape;883;p54"/>
          <p:cNvPicPr preferRelativeResize="0"/>
          <p:nvPr/>
        </p:nvPicPr>
        <p:blipFill>
          <a:blip r:embed="rId3">
            <a:alphaModFix/>
          </a:blip>
          <a:stretch>
            <a:fillRect/>
          </a:stretch>
        </p:blipFill>
        <p:spPr>
          <a:xfrm>
            <a:off x="664200" y="724525"/>
            <a:ext cx="3530700" cy="3530700"/>
          </a:xfrm>
          <a:prstGeom prst="ellipse">
            <a:avLst/>
          </a:prstGeom>
          <a:noFill/>
          <a:ln>
            <a:noFill/>
          </a:ln>
        </p:spPr>
      </p:pic>
      <p:sp>
        <p:nvSpPr>
          <p:cNvPr id="884" name="Google Shape;884;p54"/>
          <p:cNvSpPr txBox="1">
            <a:spLocks noGrp="1"/>
          </p:cNvSpPr>
          <p:nvPr>
            <p:ph type="title"/>
          </p:nvPr>
        </p:nvSpPr>
        <p:spPr>
          <a:xfrm>
            <a:off x="4824050" y="1354750"/>
            <a:ext cx="3606900" cy="144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a:t>
            </a:r>
            <a:endParaRPr/>
          </a:p>
          <a:p>
            <a:pPr marL="0" lvl="0" indent="0" algn="r" rtl="0">
              <a:spcBef>
                <a:spcPts val="0"/>
              </a:spcBef>
              <a:spcAft>
                <a:spcPts val="0"/>
              </a:spcAft>
              <a:buNone/>
            </a:pPr>
            <a:r>
              <a:rPr lang="en"/>
              <a:t>always reinforces </a:t>
            </a:r>
            <a:endParaRPr/>
          </a:p>
          <a:p>
            <a:pPr marL="0" lvl="0" indent="0" algn="r" rtl="0">
              <a:spcBef>
                <a:spcPts val="0"/>
              </a:spcBef>
              <a:spcAft>
                <a:spcPts val="0"/>
              </a:spcAft>
              <a:buNone/>
            </a:pPr>
            <a:r>
              <a:rPr lang="en"/>
              <a:t>the concept</a:t>
            </a:r>
            <a:endParaRPr/>
          </a:p>
        </p:txBody>
      </p:sp>
      <p:sp>
        <p:nvSpPr>
          <p:cNvPr id="885" name="Google Shape;885;p54"/>
          <p:cNvSpPr/>
          <p:nvPr/>
        </p:nvSpPr>
        <p:spPr>
          <a:xfrm>
            <a:off x="664200" y="724525"/>
            <a:ext cx="3530700" cy="3530700"/>
          </a:xfrm>
          <a:prstGeom prst="ellipse">
            <a:avLst/>
          </a:prstGeom>
          <a:solidFill>
            <a:srgbClr val="8E7CC3">
              <a:alpha val="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 name="Google Shape;886;p54"/>
          <p:cNvGrpSpPr/>
          <p:nvPr/>
        </p:nvGrpSpPr>
        <p:grpSpPr>
          <a:xfrm>
            <a:off x="3559618" y="2020245"/>
            <a:ext cx="1259755" cy="3123261"/>
            <a:chOff x="2330682" y="1468700"/>
            <a:chExt cx="824447" cy="2044019"/>
          </a:xfrm>
        </p:grpSpPr>
        <p:sp>
          <p:nvSpPr>
            <p:cNvPr id="887" name="Google Shape;887;p54"/>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4"/>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4"/>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4"/>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4"/>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 name="Google Shape;892;p54"/>
          <p:cNvSpPr txBox="1">
            <a:spLocks noGrp="1"/>
          </p:cNvSpPr>
          <p:nvPr>
            <p:ph type="subTitle" idx="1"/>
          </p:nvPr>
        </p:nvSpPr>
        <p:spPr>
          <a:xfrm>
            <a:off x="4823900" y="3009013"/>
            <a:ext cx="3606900" cy="77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Images reveal large amounts of data, so remember: use an image instead of long texts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5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Our data</a:t>
            </a:r>
            <a:endParaRPr b="1"/>
          </a:p>
        </p:txBody>
      </p:sp>
      <p:sp>
        <p:nvSpPr>
          <p:cNvPr id="898" name="Google Shape;898;p55"/>
          <p:cNvSpPr txBox="1"/>
          <p:nvPr/>
        </p:nvSpPr>
        <p:spPr>
          <a:xfrm>
            <a:off x="713225" y="2321303"/>
            <a:ext cx="2356800" cy="33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Engineer</a:t>
            </a:r>
            <a:endParaRPr sz="2200" b="1">
              <a:solidFill>
                <a:schemeClr val="dk1"/>
              </a:solidFill>
              <a:latin typeface="El Messiri"/>
              <a:ea typeface="El Messiri"/>
              <a:cs typeface="El Messiri"/>
              <a:sym typeface="El Messiri"/>
            </a:endParaRPr>
          </a:p>
        </p:txBody>
      </p:sp>
      <p:sp>
        <p:nvSpPr>
          <p:cNvPr id="899" name="Google Shape;899;p55"/>
          <p:cNvSpPr txBox="1"/>
          <p:nvPr/>
        </p:nvSpPr>
        <p:spPr>
          <a:xfrm>
            <a:off x="713225" y="2694048"/>
            <a:ext cx="23568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a:solidFill>
                <a:schemeClr val="dk1"/>
              </a:solidFill>
              <a:latin typeface="Baloo 2"/>
              <a:ea typeface="Baloo 2"/>
              <a:cs typeface="Baloo 2"/>
              <a:sym typeface="Baloo 2"/>
            </a:endParaRPr>
          </a:p>
        </p:txBody>
      </p:sp>
      <p:sp>
        <p:nvSpPr>
          <p:cNvPr id="900" name="Google Shape;900;p55"/>
          <p:cNvSpPr txBox="1"/>
          <p:nvPr/>
        </p:nvSpPr>
        <p:spPr>
          <a:xfrm>
            <a:off x="713224" y="1855600"/>
            <a:ext cx="12615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lt2"/>
                </a:solidFill>
                <a:latin typeface="El Messiri"/>
                <a:ea typeface="El Messiri"/>
                <a:cs typeface="El Messiri"/>
                <a:sym typeface="El Messiri"/>
              </a:rPr>
              <a:t>40%</a:t>
            </a:r>
            <a:endParaRPr sz="2200" b="1">
              <a:solidFill>
                <a:schemeClr val="lt2"/>
              </a:solidFill>
              <a:latin typeface="El Messiri"/>
              <a:ea typeface="El Messiri"/>
              <a:cs typeface="El Messiri"/>
              <a:sym typeface="El Messiri"/>
            </a:endParaRPr>
          </a:p>
        </p:txBody>
      </p:sp>
      <p:sp>
        <p:nvSpPr>
          <p:cNvPr id="901" name="Google Shape;901;p55"/>
          <p:cNvSpPr txBox="1"/>
          <p:nvPr/>
        </p:nvSpPr>
        <p:spPr>
          <a:xfrm>
            <a:off x="2548650" y="4028425"/>
            <a:ext cx="40467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loo 2"/>
                <a:ea typeface="Baloo 2"/>
                <a:cs typeface="Baloo 2"/>
                <a:sym typeface="Baloo 2"/>
              </a:rPr>
              <a:t>Follow the link in the graph to modify its data and then paste the new one here. </a:t>
            </a:r>
            <a:r>
              <a:rPr lang="en" sz="1200" b="1">
                <a:solidFill>
                  <a:schemeClr val="dk1"/>
                </a:solidFill>
                <a:uFill>
                  <a:noFill/>
                </a:uFill>
                <a:latin typeface="Baloo 2"/>
                <a:ea typeface="Baloo 2"/>
                <a:cs typeface="Baloo 2"/>
                <a:sym typeface="Baloo 2"/>
                <a:hlinkClick r:id="rId3">
                  <a:extLst>
                    <a:ext uri="{A12FA001-AC4F-418D-AE19-62706E023703}">
                      <ahyp:hlinkClr xmlns:ahyp="http://schemas.microsoft.com/office/drawing/2018/hyperlinkcolor" val="tx"/>
                    </a:ext>
                  </a:extLst>
                </a:hlinkClick>
              </a:rPr>
              <a:t>For more info, click here</a:t>
            </a:r>
            <a:endParaRPr sz="1200" b="1">
              <a:solidFill>
                <a:schemeClr val="dk1"/>
              </a:solidFill>
              <a:latin typeface="Baloo 2"/>
              <a:ea typeface="Baloo 2"/>
              <a:cs typeface="Baloo 2"/>
              <a:sym typeface="Baloo 2"/>
            </a:endParaRPr>
          </a:p>
        </p:txBody>
      </p:sp>
      <p:sp>
        <p:nvSpPr>
          <p:cNvPr id="902" name="Google Shape;902;p55"/>
          <p:cNvSpPr txBox="1"/>
          <p:nvPr/>
        </p:nvSpPr>
        <p:spPr>
          <a:xfrm>
            <a:off x="6073975" y="1566203"/>
            <a:ext cx="2356800" cy="33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Consultant</a:t>
            </a:r>
            <a:endParaRPr sz="2200" b="1">
              <a:solidFill>
                <a:schemeClr val="dk1"/>
              </a:solidFill>
              <a:latin typeface="El Messiri"/>
              <a:ea typeface="El Messiri"/>
              <a:cs typeface="El Messiri"/>
              <a:sym typeface="El Messiri"/>
            </a:endParaRPr>
          </a:p>
        </p:txBody>
      </p:sp>
      <p:sp>
        <p:nvSpPr>
          <p:cNvPr id="903" name="Google Shape;903;p55"/>
          <p:cNvSpPr txBox="1"/>
          <p:nvPr/>
        </p:nvSpPr>
        <p:spPr>
          <a:xfrm>
            <a:off x="6073975" y="1938948"/>
            <a:ext cx="2356800" cy="572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p:txBody>
      </p:sp>
      <p:sp>
        <p:nvSpPr>
          <p:cNvPr id="904" name="Google Shape;904;p55"/>
          <p:cNvSpPr txBox="1"/>
          <p:nvPr/>
        </p:nvSpPr>
        <p:spPr>
          <a:xfrm>
            <a:off x="7169274" y="1100500"/>
            <a:ext cx="12615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lt2"/>
                </a:solidFill>
                <a:latin typeface="El Messiri"/>
                <a:ea typeface="El Messiri"/>
                <a:cs typeface="El Messiri"/>
                <a:sym typeface="El Messiri"/>
              </a:rPr>
              <a:t>35%</a:t>
            </a:r>
            <a:endParaRPr sz="2200" b="1">
              <a:solidFill>
                <a:schemeClr val="lt2"/>
              </a:solidFill>
              <a:latin typeface="El Messiri"/>
              <a:ea typeface="El Messiri"/>
              <a:cs typeface="El Messiri"/>
              <a:sym typeface="El Messiri"/>
            </a:endParaRPr>
          </a:p>
        </p:txBody>
      </p:sp>
      <p:sp>
        <p:nvSpPr>
          <p:cNvPr id="905" name="Google Shape;905;p55"/>
          <p:cNvSpPr txBox="1"/>
          <p:nvPr/>
        </p:nvSpPr>
        <p:spPr>
          <a:xfrm>
            <a:off x="6073975" y="3076403"/>
            <a:ext cx="2356800" cy="33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Designer</a:t>
            </a:r>
            <a:endParaRPr sz="2200" b="1">
              <a:solidFill>
                <a:schemeClr val="dk1"/>
              </a:solidFill>
              <a:latin typeface="El Messiri"/>
              <a:ea typeface="El Messiri"/>
              <a:cs typeface="El Messiri"/>
              <a:sym typeface="El Messiri"/>
            </a:endParaRPr>
          </a:p>
        </p:txBody>
      </p:sp>
      <p:sp>
        <p:nvSpPr>
          <p:cNvPr id="906" name="Google Shape;906;p55"/>
          <p:cNvSpPr txBox="1"/>
          <p:nvPr/>
        </p:nvSpPr>
        <p:spPr>
          <a:xfrm>
            <a:off x="6073975" y="3449148"/>
            <a:ext cx="2356800" cy="572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sp>
        <p:nvSpPr>
          <p:cNvPr id="907" name="Google Shape;907;p55"/>
          <p:cNvSpPr txBox="1"/>
          <p:nvPr/>
        </p:nvSpPr>
        <p:spPr>
          <a:xfrm>
            <a:off x="7169274" y="2610700"/>
            <a:ext cx="12615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lt2"/>
                </a:solidFill>
                <a:latin typeface="El Messiri"/>
                <a:ea typeface="El Messiri"/>
                <a:cs typeface="El Messiri"/>
                <a:sym typeface="El Messiri"/>
              </a:rPr>
              <a:t>25%</a:t>
            </a:r>
            <a:endParaRPr sz="2200" b="1">
              <a:solidFill>
                <a:schemeClr val="lt2"/>
              </a:solidFill>
              <a:latin typeface="El Messiri"/>
              <a:ea typeface="El Messiri"/>
              <a:cs typeface="El Messiri"/>
              <a:sym typeface="El Messiri"/>
            </a:endParaRPr>
          </a:p>
        </p:txBody>
      </p:sp>
      <p:pic>
        <p:nvPicPr>
          <p:cNvPr id="908" name="Google Shape;908;p55" title="Gráfico">
            <a:hlinkClick r:id="rId4"/>
          </p:cNvPr>
          <p:cNvPicPr preferRelativeResize="0"/>
          <p:nvPr/>
        </p:nvPicPr>
        <p:blipFill>
          <a:blip r:embed="rId5">
            <a:alphaModFix/>
          </a:blip>
          <a:stretch>
            <a:fillRect/>
          </a:stretch>
        </p:blipFill>
        <p:spPr>
          <a:xfrm>
            <a:off x="3259962" y="1286962"/>
            <a:ext cx="2624075" cy="2548425"/>
          </a:xfrm>
          <a:prstGeom prst="rect">
            <a:avLst/>
          </a:prstGeom>
          <a:noFill/>
          <a:ln>
            <a:noFill/>
          </a:ln>
        </p:spPr>
      </p:pic>
      <p:cxnSp>
        <p:nvCxnSpPr>
          <p:cNvPr id="909" name="Google Shape;909;p55"/>
          <p:cNvCxnSpPr>
            <a:stCxn id="900" idx="3"/>
          </p:cNvCxnSpPr>
          <p:nvPr/>
        </p:nvCxnSpPr>
        <p:spPr>
          <a:xfrm rot="10800000" flipH="1">
            <a:off x="1974724" y="1817950"/>
            <a:ext cx="2059200" cy="2649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910" name="Google Shape;910;p55"/>
          <p:cNvCxnSpPr>
            <a:stCxn id="904" idx="1"/>
          </p:cNvCxnSpPr>
          <p:nvPr/>
        </p:nvCxnSpPr>
        <p:spPr>
          <a:xfrm flipH="1">
            <a:off x="5081874" y="1327750"/>
            <a:ext cx="2087400" cy="5652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911" name="Google Shape;911;p55"/>
          <p:cNvCxnSpPr>
            <a:stCxn id="907" idx="1"/>
          </p:cNvCxnSpPr>
          <p:nvPr/>
        </p:nvCxnSpPr>
        <p:spPr>
          <a:xfrm flipH="1">
            <a:off x="4717674" y="2837950"/>
            <a:ext cx="2451600" cy="532500"/>
          </a:xfrm>
          <a:prstGeom prst="bentConnector3">
            <a:avLst>
              <a:gd name="adj1" fmla="val 50000"/>
            </a:avLst>
          </a:prstGeom>
          <a:noFill/>
          <a:ln w="9525" cap="flat" cmpd="sng">
            <a:solidFill>
              <a:schemeClr val="dk1"/>
            </a:solidFill>
            <a:prstDash val="solid"/>
            <a:round/>
            <a:headEnd type="oval"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56"/>
          <p:cNvSpPr/>
          <p:nvPr/>
        </p:nvSpPr>
        <p:spPr>
          <a:xfrm>
            <a:off x="7457600" y="2206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programming language </a:t>
            </a:r>
            <a:endParaRPr/>
          </a:p>
        </p:txBody>
      </p:sp>
      <p:sp>
        <p:nvSpPr>
          <p:cNvPr id="918" name="Google Shape;918;p56"/>
          <p:cNvSpPr txBox="1">
            <a:spLocks noGrp="1"/>
          </p:cNvSpPr>
          <p:nvPr>
            <p:ph type="subTitle" idx="1"/>
          </p:nvPr>
        </p:nvSpPr>
        <p:spPr>
          <a:xfrm>
            <a:off x="713225"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Html </a:t>
            </a:r>
            <a:endParaRPr/>
          </a:p>
        </p:txBody>
      </p:sp>
      <p:sp>
        <p:nvSpPr>
          <p:cNvPr id="919" name="Google Shape;919;p56"/>
          <p:cNvSpPr txBox="1">
            <a:spLocks noGrp="1"/>
          </p:cNvSpPr>
          <p:nvPr>
            <p:ph type="subTitle" idx="2"/>
          </p:nvPr>
        </p:nvSpPr>
        <p:spPr>
          <a:xfrm>
            <a:off x="2986750"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Javascript</a:t>
            </a:r>
            <a:endParaRPr/>
          </a:p>
        </p:txBody>
      </p:sp>
      <p:sp>
        <p:nvSpPr>
          <p:cNvPr id="920" name="Google Shape;920;p56"/>
          <p:cNvSpPr txBox="1">
            <a:spLocks noGrp="1"/>
          </p:cNvSpPr>
          <p:nvPr>
            <p:ph type="subTitle" idx="3"/>
          </p:nvPr>
        </p:nvSpPr>
        <p:spPr>
          <a:xfrm>
            <a:off x="713225" y="2166297"/>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Mercury is a really small planet</a:t>
            </a:r>
            <a:endParaRPr/>
          </a:p>
        </p:txBody>
      </p:sp>
      <p:sp>
        <p:nvSpPr>
          <p:cNvPr id="921" name="Google Shape;921;p56"/>
          <p:cNvSpPr txBox="1">
            <a:spLocks noGrp="1"/>
          </p:cNvSpPr>
          <p:nvPr>
            <p:ph type="subTitle" idx="4"/>
          </p:nvPr>
        </p:nvSpPr>
        <p:spPr>
          <a:xfrm>
            <a:off x="2986750" y="2163776"/>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Venus is the second planet from the Sun</a:t>
            </a:r>
            <a:endParaRPr/>
          </a:p>
        </p:txBody>
      </p:sp>
      <p:sp>
        <p:nvSpPr>
          <p:cNvPr id="922" name="Google Shape;922;p56"/>
          <p:cNvSpPr txBox="1">
            <a:spLocks noGrp="1"/>
          </p:cNvSpPr>
          <p:nvPr>
            <p:ph type="subTitle" idx="5"/>
          </p:nvPr>
        </p:nvSpPr>
        <p:spPr>
          <a:xfrm>
            <a:off x="5260275"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a:t>
            </a:r>
            <a:endParaRPr/>
          </a:p>
        </p:txBody>
      </p:sp>
      <p:sp>
        <p:nvSpPr>
          <p:cNvPr id="923" name="Google Shape;923;p56"/>
          <p:cNvSpPr txBox="1">
            <a:spLocks noGrp="1"/>
          </p:cNvSpPr>
          <p:nvPr>
            <p:ph type="subTitle" idx="6"/>
          </p:nvPr>
        </p:nvSpPr>
        <p:spPr>
          <a:xfrm>
            <a:off x="5260275" y="2163776"/>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Despite being red, Mars is a cold place</a:t>
            </a:r>
            <a:endParaRPr/>
          </a:p>
        </p:txBody>
      </p:sp>
      <p:sp>
        <p:nvSpPr>
          <p:cNvPr id="924" name="Google Shape;924;p56"/>
          <p:cNvSpPr txBox="1">
            <a:spLocks noGrp="1"/>
          </p:cNvSpPr>
          <p:nvPr>
            <p:ph type="subTitle" idx="7"/>
          </p:nvPr>
        </p:nvSpPr>
        <p:spPr>
          <a:xfrm>
            <a:off x="713225" y="338774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Python</a:t>
            </a:r>
            <a:endParaRPr/>
          </a:p>
        </p:txBody>
      </p:sp>
      <p:sp>
        <p:nvSpPr>
          <p:cNvPr id="925" name="Google Shape;925;p56"/>
          <p:cNvSpPr txBox="1">
            <a:spLocks noGrp="1"/>
          </p:cNvSpPr>
          <p:nvPr>
            <p:ph type="subTitle" idx="8"/>
          </p:nvPr>
        </p:nvSpPr>
        <p:spPr>
          <a:xfrm>
            <a:off x="2986750" y="3387748"/>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SQL </a:t>
            </a:r>
            <a:endParaRPr/>
          </a:p>
        </p:txBody>
      </p:sp>
      <p:sp>
        <p:nvSpPr>
          <p:cNvPr id="926" name="Google Shape;926;p56"/>
          <p:cNvSpPr txBox="1">
            <a:spLocks noGrp="1"/>
          </p:cNvSpPr>
          <p:nvPr>
            <p:ph type="subTitle" idx="9"/>
          </p:nvPr>
        </p:nvSpPr>
        <p:spPr>
          <a:xfrm>
            <a:off x="713225" y="3741857"/>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a:p>
        </p:txBody>
      </p:sp>
      <p:sp>
        <p:nvSpPr>
          <p:cNvPr id="927" name="Google Shape;927;p56"/>
          <p:cNvSpPr txBox="1">
            <a:spLocks noGrp="1"/>
          </p:cNvSpPr>
          <p:nvPr>
            <p:ph type="subTitle" idx="13"/>
          </p:nvPr>
        </p:nvSpPr>
        <p:spPr>
          <a:xfrm>
            <a:off x="2986750" y="3739326"/>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Jupiter is the biggest planet of them all</a:t>
            </a:r>
            <a:endParaRPr/>
          </a:p>
        </p:txBody>
      </p:sp>
      <p:sp>
        <p:nvSpPr>
          <p:cNvPr id="928" name="Google Shape;928;p56"/>
          <p:cNvSpPr txBox="1">
            <a:spLocks noGrp="1"/>
          </p:cNvSpPr>
          <p:nvPr>
            <p:ph type="subTitle" idx="14"/>
          </p:nvPr>
        </p:nvSpPr>
        <p:spPr>
          <a:xfrm>
            <a:off x="5260275" y="3387748"/>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CSS</a:t>
            </a:r>
            <a:endParaRPr/>
          </a:p>
        </p:txBody>
      </p:sp>
      <p:sp>
        <p:nvSpPr>
          <p:cNvPr id="929" name="Google Shape;929;p56"/>
          <p:cNvSpPr txBox="1">
            <a:spLocks noGrp="1"/>
          </p:cNvSpPr>
          <p:nvPr>
            <p:ph type="subTitle" idx="15"/>
          </p:nvPr>
        </p:nvSpPr>
        <p:spPr>
          <a:xfrm>
            <a:off x="5260275" y="3739326"/>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Neptune is the farthest from the Sun</a:t>
            </a:r>
            <a:endParaRPr/>
          </a:p>
        </p:txBody>
      </p:sp>
      <p:grpSp>
        <p:nvGrpSpPr>
          <p:cNvPr id="930" name="Google Shape;930;p56"/>
          <p:cNvGrpSpPr/>
          <p:nvPr/>
        </p:nvGrpSpPr>
        <p:grpSpPr>
          <a:xfrm>
            <a:off x="7673406" y="2336922"/>
            <a:ext cx="1388738" cy="2806645"/>
            <a:chOff x="6795049" y="1179275"/>
            <a:chExt cx="916719" cy="1852694"/>
          </a:xfrm>
        </p:grpSpPr>
        <p:sp>
          <p:nvSpPr>
            <p:cNvPr id="931" name="Google Shape;931;p56"/>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6"/>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6"/>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6"/>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6"/>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56"/>
          <p:cNvGrpSpPr/>
          <p:nvPr/>
        </p:nvGrpSpPr>
        <p:grpSpPr>
          <a:xfrm>
            <a:off x="3069357" y="2982144"/>
            <a:ext cx="365762" cy="365762"/>
            <a:chOff x="-44924250" y="3206000"/>
            <a:chExt cx="300100" cy="300125"/>
          </a:xfrm>
        </p:grpSpPr>
        <p:sp>
          <p:nvSpPr>
            <p:cNvPr id="937" name="Google Shape;937;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56"/>
          <p:cNvGrpSpPr/>
          <p:nvPr/>
        </p:nvGrpSpPr>
        <p:grpSpPr>
          <a:xfrm>
            <a:off x="3069373" y="1407248"/>
            <a:ext cx="365751" cy="365745"/>
            <a:chOff x="-47892800" y="3200500"/>
            <a:chExt cx="301675" cy="299325"/>
          </a:xfrm>
        </p:grpSpPr>
        <p:sp>
          <p:nvSpPr>
            <p:cNvPr id="943" name="Google Shape;943;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56"/>
          <p:cNvGrpSpPr/>
          <p:nvPr/>
        </p:nvGrpSpPr>
        <p:grpSpPr>
          <a:xfrm>
            <a:off x="800101" y="1407252"/>
            <a:ext cx="475478" cy="365754"/>
            <a:chOff x="-47523400" y="3973950"/>
            <a:chExt cx="300100" cy="228425"/>
          </a:xfrm>
        </p:grpSpPr>
        <p:sp>
          <p:nvSpPr>
            <p:cNvPr id="950" name="Google Shape;950;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56"/>
          <p:cNvGrpSpPr/>
          <p:nvPr/>
        </p:nvGrpSpPr>
        <p:grpSpPr>
          <a:xfrm>
            <a:off x="800102" y="2982147"/>
            <a:ext cx="414520" cy="365764"/>
            <a:chOff x="-45674075" y="3586425"/>
            <a:chExt cx="300900" cy="265450"/>
          </a:xfrm>
        </p:grpSpPr>
        <p:sp>
          <p:nvSpPr>
            <p:cNvPr id="956" name="Google Shape;956;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56"/>
          <p:cNvGrpSpPr/>
          <p:nvPr/>
        </p:nvGrpSpPr>
        <p:grpSpPr>
          <a:xfrm>
            <a:off x="5340505" y="1407258"/>
            <a:ext cx="365774" cy="365745"/>
            <a:chOff x="-47155575" y="3200500"/>
            <a:chExt cx="300875" cy="299325"/>
          </a:xfrm>
        </p:grpSpPr>
        <p:sp>
          <p:nvSpPr>
            <p:cNvPr id="959" name="Google Shape;959;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6"/>
          <p:cNvGrpSpPr/>
          <p:nvPr/>
        </p:nvGrpSpPr>
        <p:grpSpPr>
          <a:xfrm>
            <a:off x="5364889" y="2981783"/>
            <a:ext cx="316993" cy="365745"/>
            <a:chOff x="-45286550" y="3200500"/>
            <a:chExt cx="263875" cy="299325"/>
          </a:xfrm>
        </p:grpSpPr>
        <p:sp>
          <p:nvSpPr>
            <p:cNvPr id="966" name="Google Shape;966;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2"/>
        <p:cNvGrpSpPr/>
        <p:nvPr/>
      </p:nvGrpSpPr>
      <p:grpSpPr>
        <a:xfrm>
          <a:off x="0" y="0"/>
          <a:ext cx="0" cy="0"/>
          <a:chOff x="0" y="0"/>
          <a:chExt cx="0" cy="0"/>
        </a:xfrm>
      </p:grpSpPr>
      <p:sp>
        <p:nvSpPr>
          <p:cNvPr id="973" name="Google Shape;973;p57"/>
          <p:cNvSpPr/>
          <p:nvPr/>
        </p:nvSpPr>
        <p:spPr>
          <a:xfrm>
            <a:off x="6682000" y="2500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7"/>
          <p:cNvSpPr txBox="1">
            <a:spLocks noGrp="1"/>
          </p:cNvSpPr>
          <p:nvPr>
            <p:ph type="title"/>
          </p:nvPr>
        </p:nvSpPr>
        <p:spPr>
          <a:xfrm>
            <a:off x="713225" y="3044225"/>
            <a:ext cx="3330300" cy="14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is worth a thousand words</a:t>
            </a:r>
            <a:endParaRPr/>
          </a:p>
        </p:txBody>
      </p:sp>
      <p:grpSp>
        <p:nvGrpSpPr>
          <p:cNvPr id="975" name="Google Shape;975;p57"/>
          <p:cNvGrpSpPr/>
          <p:nvPr/>
        </p:nvGrpSpPr>
        <p:grpSpPr>
          <a:xfrm>
            <a:off x="7063076" y="2003623"/>
            <a:ext cx="1209758" cy="3173849"/>
            <a:chOff x="7005588" y="1179275"/>
            <a:chExt cx="706180" cy="1852694"/>
          </a:xfrm>
        </p:grpSpPr>
        <p:sp>
          <p:nvSpPr>
            <p:cNvPr id="976" name="Google Shape;976;p57"/>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7"/>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7"/>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58"/>
          <p:cNvSpPr/>
          <p:nvPr/>
        </p:nvSpPr>
        <p:spPr>
          <a:xfrm>
            <a:off x="859725" y="10730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8"/>
          <p:cNvSpPr txBox="1">
            <a:spLocks noGrp="1"/>
          </p:cNvSpPr>
          <p:nvPr>
            <p:ph type="title"/>
          </p:nvPr>
        </p:nvSpPr>
        <p:spPr>
          <a:xfrm>
            <a:off x="5033450" y="2257726"/>
            <a:ext cx="3491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985" name="Google Shape;985;p58"/>
          <p:cNvSpPr txBox="1">
            <a:spLocks noGrp="1"/>
          </p:cNvSpPr>
          <p:nvPr>
            <p:ph type="subTitle" idx="1"/>
          </p:nvPr>
        </p:nvSpPr>
        <p:spPr>
          <a:xfrm>
            <a:off x="5033450" y="3099525"/>
            <a:ext cx="3128400" cy="70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in case you need it</a:t>
            </a:r>
            <a:endParaRPr/>
          </a:p>
        </p:txBody>
      </p:sp>
      <p:sp>
        <p:nvSpPr>
          <p:cNvPr id="986" name="Google Shape;986;p58"/>
          <p:cNvSpPr txBox="1">
            <a:spLocks noGrp="1"/>
          </p:cNvSpPr>
          <p:nvPr>
            <p:ph type="title" idx="2"/>
          </p:nvPr>
        </p:nvSpPr>
        <p:spPr>
          <a:xfrm>
            <a:off x="5033450" y="1035675"/>
            <a:ext cx="1948500" cy="12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grpSp>
        <p:nvGrpSpPr>
          <p:cNvPr id="987" name="Google Shape;987;p58"/>
          <p:cNvGrpSpPr/>
          <p:nvPr/>
        </p:nvGrpSpPr>
        <p:grpSpPr>
          <a:xfrm>
            <a:off x="1235610" y="1101991"/>
            <a:ext cx="2119080" cy="3241580"/>
            <a:chOff x="1799800" y="1859275"/>
            <a:chExt cx="2007275" cy="3070550"/>
          </a:xfrm>
        </p:grpSpPr>
        <p:sp>
          <p:nvSpPr>
            <p:cNvPr id="988" name="Google Shape;988;p58"/>
            <p:cNvSpPr/>
            <p:nvPr/>
          </p:nvSpPr>
          <p:spPr>
            <a:xfrm>
              <a:off x="3207450" y="1859275"/>
              <a:ext cx="476200" cy="361950"/>
            </a:xfrm>
            <a:custGeom>
              <a:avLst/>
              <a:gdLst/>
              <a:ahLst/>
              <a:cxnLst/>
              <a:rect l="l" t="t" r="r" b="b"/>
              <a:pathLst>
                <a:path w="19048" h="14478" extrusionOk="0">
                  <a:moveTo>
                    <a:pt x="19048" y="0"/>
                  </a:moveTo>
                  <a:lnTo>
                    <a:pt x="1" y="3603"/>
                  </a:lnTo>
                  <a:lnTo>
                    <a:pt x="2903" y="5938"/>
                  </a:lnTo>
                  <a:lnTo>
                    <a:pt x="3937" y="11042"/>
                  </a:lnTo>
                  <a:lnTo>
                    <a:pt x="5472" y="8240"/>
                  </a:lnTo>
                  <a:lnTo>
                    <a:pt x="11042" y="14477"/>
                  </a:lnTo>
                  <a:lnTo>
                    <a:pt x="19048" y="0"/>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8"/>
            <p:cNvSpPr/>
            <p:nvPr/>
          </p:nvSpPr>
          <p:spPr>
            <a:xfrm>
              <a:off x="3245000" y="1910150"/>
              <a:ext cx="367775" cy="284400"/>
            </a:xfrm>
            <a:custGeom>
              <a:avLst/>
              <a:gdLst/>
              <a:ahLst/>
              <a:cxnLst/>
              <a:rect l="l" t="t" r="r" b="b"/>
              <a:pathLst>
                <a:path w="14711" h="11376" extrusionOk="0">
                  <a:moveTo>
                    <a:pt x="14711" y="0"/>
                  </a:moveTo>
                  <a:lnTo>
                    <a:pt x="1401" y="3903"/>
                  </a:lnTo>
                  <a:lnTo>
                    <a:pt x="0" y="9240"/>
                  </a:lnTo>
                  <a:lnTo>
                    <a:pt x="3236" y="11375"/>
                  </a:lnTo>
                  <a:lnTo>
                    <a:pt x="3970" y="6205"/>
                  </a:lnTo>
                  <a:lnTo>
                    <a:pt x="1471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8"/>
            <p:cNvSpPr/>
            <p:nvPr/>
          </p:nvSpPr>
          <p:spPr>
            <a:xfrm>
              <a:off x="3425950" y="3608850"/>
              <a:ext cx="381125" cy="1318475"/>
            </a:xfrm>
            <a:custGeom>
              <a:avLst/>
              <a:gdLst/>
              <a:ahLst/>
              <a:cxnLst/>
              <a:rect l="l" t="t" r="r" b="b"/>
              <a:pathLst>
                <a:path w="15245" h="52739" fill="none" extrusionOk="0">
                  <a:moveTo>
                    <a:pt x="1" y="52739"/>
                  </a:moveTo>
                  <a:lnTo>
                    <a:pt x="7139" y="201"/>
                  </a:lnTo>
                  <a:cubicBezTo>
                    <a:pt x="7172" y="34"/>
                    <a:pt x="7406" y="1"/>
                    <a:pt x="7439" y="168"/>
                  </a:cubicBezTo>
                  <a:lnTo>
                    <a:pt x="15245" y="5273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8"/>
            <p:cNvSpPr/>
            <p:nvPr/>
          </p:nvSpPr>
          <p:spPr>
            <a:xfrm>
              <a:off x="2452750" y="4050000"/>
              <a:ext cx="514575" cy="876500"/>
            </a:xfrm>
            <a:custGeom>
              <a:avLst/>
              <a:gdLst/>
              <a:ahLst/>
              <a:cxnLst/>
              <a:rect l="l" t="t" r="r" b="b"/>
              <a:pathLst>
                <a:path w="20583" h="35060" fill="none" extrusionOk="0">
                  <a:moveTo>
                    <a:pt x="1" y="34826"/>
                  </a:moveTo>
                  <a:lnTo>
                    <a:pt x="8607" y="1"/>
                  </a:lnTo>
                  <a:lnTo>
                    <a:pt x="20582" y="3505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8"/>
            <p:cNvSpPr/>
            <p:nvPr/>
          </p:nvSpPr>
          <p:spPr>
            <a:xfrm>
              <a:off x="3245825" y="3208350"/>
              <a:ext cx="253525" cy="598275"/>
            </a:xfrm>
            <a:custGeom>
              <a:avLst/>
              <a:gdLst/>
              <a:ahLst/>
              <a:cxnLst/>
              <a:rect l="l" t="t" r="r" b="b"/>
              <a:pathLst>
                <a:path w="10141" h="23931" extrusionOk="0">
                  <a:moveTo>
                    <a:pt x="4741" y="1"/>
                  </a:moveTo>
                  <a:cubicBezTo>
                    <a:pt x="4127" y="1"/>
                    <a:pt x="3528" y="125"/>
                    <a:pt x="3036" y="410"/>
                  </a:cubicBezTo>
                  <a:cubicBezTo>
                    <a:pt x="1835" y="1144"/>
                    <a:pt x="1168" y="2878"/>
                    <a:pt x="801" y="4146"/>
                  </a:cubicBezTo>
                  <a:cubicBezTo>
                    <a:pt x="100" y="6381"/>
                    <a:pt x="0" y="8716"/>
                    <a:pt x="67" y="11051"/>
                  </a:cubicBezTo>
                  <a:cubicBezTo>
                    <a:pt x="134" y="13185"/>
                    <a:pt x="367" y="15354"/>
                    <a:pt x="401" y="17522"/>
                  </a:cubicBezTo>
                  <a:cubicBezTo>
                    <a:pt x="434" y="18723"/>
                    <a:pt x="401" y="19890"/>
                    <a:pt x="334" y="21091"/>
                  </a:cubicBezTo>
                  <a:cubicBezTo>
                    <a:pt x="301" y="21658"/>
                    <a:pt x="267" y="22259"/>
                    <a:pt x="601" y="22726"/>
                  </a:cubicBezTo>
                  <a:cubicBezTo>
                    <a:pt x="801" y="22993"/>
                    <a:pt x="1101" y="23193"/>
                    <a:pt x="1401" y="23326"/>
                  </a:cubicBezTo>
                  <a:cubicBezTo>
                    <a:pt x="2110" y="23680"/>
                    <a:pt x="2934" y="23931"/>
                    <a:pt x="3714" y="23931"/>
                  </a:cubicBezTo>
                  <a:cubicBezTo>
                    <a:pt x="4330" y="23931"/>
                    <a:pt x="4919" y="23775"/>
                    <a:pt x="5404" y="23393"/>
                  </a:cubicBezTo>
                  <a:cubicBezTo>
                    <a:pt x="6238" y="22759"/>
                    <a:pt x="6538" y="21658"/>
                    <a:pt x="6805" y="20624"/>
                  </a:cubicBezTo>
                  <a:cubicBezTo>
                    <a:pt x="8039" y="15854"/>
                    <a:pt x="10141" y="10584"/>
                    <a:pt x="9841" y="5613"/>
                  </a:cubicBezTo>
                  <a:cubicBezTo>
                    <a:pt x="9741" y="3745"/>
                    <a:pt x="8940" y="1811"/>
                    <a:pt x="7406" y="777"/>
                  </a:cubicBezTo>
                  <a:cubicBezTo>
                    <a:pt x="6712" y="308"/>
                    <a:pt x="5707" y="1"/>
                    <a:pt x="474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8"/>
            <p:cNvSpPr/>
            <p:nvPr/>
          </p:nvSpPr>
          <p:spPr>
            <a:xfrm>
              <a:off x="3252500" y="3638875"/>
              <a:ext cx="176800" cy="167400"/>
            </a:xfrm>
            <a:custGeom>
              <a:avLst/>
              <a:gdLst/>
              <a:ahLst/>
              <a:cxnLst/>
              <a:rect l="l" t="t" r="r" b="b"/>
              <a:pathLst>
                <a:path w="7072" h="6696" extrusionOk="0">
                  <a:moveTo>
                    <a:pt x="134" y="1"/>
                  </a:moveTo>
                  <a:cubicBezTo>
                    <a:pt x="134" y="101"/>
                    <a:pt x="134" y="201"/>
                    <a:pt x="134" y="301"/>
                  </a:cubicBezTo>
                  <a:cubicBezTo>
                    <a:pt x="167" y="1468"/>
                    <a:pt x="134" y="2669"/>
                    <a:pt x="67" y="3870"/>
                  </a:cubicBezTo>
                  <a:cubicBezTo>
                    <a:pt x="34" y="4437"/>
                    <a:pt x="0" y="5038"/>
                    <a:pt x="334" y="5471"/>
                  </a:cubicBezTo>
                  <a:cubicBezTo>
                    <a:pt x="534" y="5772"/>
                    <a:pt x="834" y="5938"/>
                    <a:pt x="1134" y="6105"/>
                  </a:cubicBezTo>
                  <a:cubicBezTo>
                    <a:pt x="1838" y="6457"/>
                    <a:pt x="2655" y="6696"/>
                    <a:pt x="3431" y="6696"/>
                  </a:cubicBezTo>
                  <a:cubicBezTo>
                    <a:pt x="4053" y="6696"/>
                    <a:pt x="4648" y="6543"/>
                    <a:pt x="5137" y="6172"/>
                  </a:cubicBezTo>
                  <a:cubicBezTo>
                    <a:pt x="5971" y="5505"/>
                    <a:pt x="6305" y="4437"/>
                    <a:pt x="6538" y="3403"/>
                  </a:cubicBezTo>
                  <a:cubicBezTo>
                    <a:pt x="6705" y="2769"/>
                    <a:pt x="6905" y="2136"/>
                    <a:pt x="7072" y="1502"/>
                  </a:cubicBezTo>
                  <a:cubicBezTo>
                    <a:pt x="6071" y="1402"/>
                    <a:pt x="5071" y="1235"/>
                    <a:pt x="4070" y="1001"/>
                  </a:cubicBezTo>
                  <a:cubicBezTo>
                    <a:pt x="2836" y="768"/>
                    <a:pt x="1635" y="434"/>
                    <a:pt x="434" y="101"/>
                  </a:cubicBezTo>
                  <a:cubicBezTo>
                    <a:pt x="334" y="67"/>
                    <a:pt x="234" y="34"/>
                    <a:pt x="134"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8"/>
            <p:cNvSpPr/>
            <p:nvPr/>
          </p:nvSpPr>
          <p:spPr>
            <a:xfrm>
              <a:off x="3263325" y="4245150"/>
              <a:ext cx="243550" cy="622175"/>
            </a:xfrm>
            <a:custGeom>
              <a:avLst/>
              <a:gdLst/>
              <a:ahLst/>
              <a:cxnLst/>
              <a:rect l="l" t="t" r="r" b="b"/>
              <a:pathLst>
                <a:path w="9742" h="24887" extrusionOk="0">
                  <a:moveTo>
                    <a:pt x="7706" y="0"/>
                  </a:moveTo>
                  <a:cubicBezTo>
                    <a:pt x="6039" y="601"/>
                    <a:pt x="6172" y="901"/>
                    <a:pt x="4437" y="1301"/>
                  </a:cubicBezTo>
                  <a:cubicBezTo>
                    <a:pt x="2369" y="1802"/>
                    <a:pt x="2169" y="1435"/>
                    <a:pt x="68" y="1835"/>
                  </a:cubicBezTo>
                  <a:cubicBezTo>
                    <a:pt x="1135" y="5671"/>
                    <a:pt x="1" y="11509"/>
                    <a:pt x="201" y="12209"/>
                  </a:cubicBezTo>
                  <a:cubicBezTo>
                    <a:pt x="1168" y="15111"/>
                    <a:pt x="2603" y="22150"/>
                    <a:pt x="4304" y="24885"/>
                  </a:cubicBezTo>
                  <a:cubicBezTo>
                    <a:pt x="4341" y="24886"/>
                    <a:pt x="4379" y="24887"/>
                    <a:pt x="4415" y="24887"/>
                  </a:cubicBezTo>
                  <a:cubicBezTo>
                    <a:pt x="6479" y="24887"/>
                    <a:pt x="7610" y="23081"/>
                    <a:pt x="9708" y="22917"/>
                  </a:cubicBezTo>
                  <a:cubicBezTo>
                    <a:pt x="9741" y="20715"/>
                    <a:pt x="7706" y="7639"/>
                    <a:pt x="7706"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8"/>
            <p:cNvSpPr/>
            <p:nvPr/>
          </p:nvSpPr>
          <p:spPr>
            <a:xfrm>
              <a:off x="3304200" y="4651275"/>
              <a:ext cx="202675" cy="216050"/>
            </a:xfrm>
            <a:custGeom>
              <a:avLst/>
              <a:gdLst/>
              <a:ahLst/>
              <a:cxnLst/>
              <a:rect l="l" t="t" r="r" b="b"/>
              <a:pathLst>
                <a:path w="8107" h="8642" extrusionOk="0">
                  <a:moveTo>
                    <a:pt x="7406" y="0"/>
                  </a:moveTo>
                  <a:cubicBezTo>
                    <a:pt x="6705" y="100"/>
                    <a:pt x="5971" y="201"/>
                    <a:pt x="5271" y="334"/>
                  </a:cubicBezTo>
                  <a:cubicBezTo>
                    <a:pt x="3536" y="601"/>
                    <a:pt x="1768" y="934"/>
                    <a:pt x="0" y="1168"/>
                  </a:cubicBezTo>
                  <a:cubicBezTo>
                    <a:pt x="768" y="4003"/>
                    <a:pt x="1668" y="7039"/>
                    <a:pt x="2669" y="8640"/>
                  </a:cubicBezTo>
                  <a:cubicBezTo>
                    <a:pt x="2707" y="8641"/>
                    <a:pt x="2745" y="8642"/>
                    <a:pt x="2782" y="8642"/>
                  </a:cubicBezTo>
                  <a:cubicBezTo>
                    <a:pt x="4876" y="8642"/>
                    <a:pt x="5975" y="6836"/>
                    <a:pt x="8073" y="6672"/>
                  </a:cubicBezTo>
                  <a:cubicBezTo>
                    <a:pt x="8106" y="5805"/>
                    <a:pt x="7773" y="3236"/>
                    <a:pt x="7406"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8"/>
            <p:cNvSpPr/>
            <p:nvPr/>
          </p:nvSpPr>
          <p:spPr>
            <a:xfrm>
              <a:off x="1931550" y="2808275"/>
              <a:ext cx="1403525" cy="1318475"/>
            </a:xfrm>
            <a:custGeom>
              <a:avLst/>
              <a:gdLst/>
              <a:ahLst/>
              <a:cxnLst/>
              <a:rect l="l" t="t" r="r" b="b"/>
              <a:pathLst>
                <a:path w="56141" h="52739" extrusionOk="0">
                  <a:moveTo>
                    <a:pt x="12655" y="1"/>
                  </a:moveTo>
                  <a:cubicBezTo>
                    <a:pt x="11493" y="1"/>
                    <a:pt x="10345" y="159"/>
                    <a:pt x="9240" y="535"/>
                  </a:cubicBezTo>
                  <a:cubicBezTo>
                    <a:pt x="4704" y="2036"/>
                    <a:pt x="2035" y="6839"/>
                    <a:pt x="1235" y="11543"/>
                  </a:cubicBezTo>
                  <a:cubicBezTo>
                    <a:pt x="1" y="18848"/>
                    <a:pt x="834" y="27787"/>
                    <a:pt x="3136" y="34859"/>
                  </a:cubicBezTo>
                  <a:cubicBezTo>
                    <a:pt x="5338" y="41564"/>
                    <a:pt x="10842" y="48769"/>
                    <a:pt x="17680" y="51138"/>
                  </a:cubicBezTo>
                  <a:cubicBezTo>
                    <a:pt x="19081" y="51638"/>
                    <a:pt x="20482" y="52072"/>
                    <a:pt x="21916" y="52472"/>
                  </a:cubicBezTo>
                  <a:cubicBezTo>
                    <a:pt x="24685" y="52672"/>
                    <a:pt x="27487" y="52739"/>
                    <a:pt x="30255" y="52739"/>
                  </a:cubicBezTo>
                  <a:cubicBezTo>
                    <a:pt x="34592" y="52705"/>
                    <a:pt x="38995" y="52505"/>
                    <a:pt x="43265" y="51738"/>
                  </a:cubicBezTo>
                  <a:cubicBezTo>
                    <a:pt x="45366" y="51338"/>
                    <a:pt x="47468" y="50771"/>
                    <a:pt x="49469" y="49903"/>
                  </a:cubicBezTo>
                  <a:cubicBezTo>
                    <a:pt x="51137" y="49203"/>
                    <a:pt x="53005" y="48235"/>
                    <a:pt x="54173" y="46801"/>
                  </a:cubicBezTo>
                  <a:cubicBezTo>
                    <a:pt x="55107" y="45634"/>
                    <a:pt x="56007" y="43699"/>
                    <a:pt x="56141" y="41931"/>
                  </a:cubicBezTo>
                  <a:cubicBezTo>
                    <a:pt x="54506" y="36661"/>
                    <a:pt x="49736" y="35927"/>
                    <a:pt x="45466" y="33492"/>
                  </a:cubicBezTo>
                  <a:cubicBezTo>
                    <a:pt x="40863" y="30890"/>
                    <a:pt x="36894" y="27087"/>
                    <a:pt x="34158" y="22550"/>
                  </a:cubicBezTo>
                  <a:cubicBezTo>
                    <a:pt x="31590" y="18347"/>
                    <a:pt x="30089" y="13611"/>
                    <a:pt x="28054" y="9174"/>
                  </a:cubicBezTo>
                  <a:cubicBezTo>
                    <a:pt x="26153" y="5005"/>
                    <a:pt x="23684" y="2870"/>
                    <a:pt x="19314" y="1335"/>
                  </a:cubicBezTo>
                  <a:cubicBezTo>
                    <a:pt x="17184" y="588"/>
                    <a:pt x="14894" y="1"/>
                    <a:pt x="12655"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8"/>
            <p:cNvSpPr/>
            <p:nvPr/>
          </p:nvSpPr>
          <p:spPr>
            <a:xfrm>
              <a:off x="2450250" y="3914625"/>
              <a:ext cx="422825" cy="127000"/>
            </a:xfrm>
            <a:custGeom>
              <a:avLst/>
              <a:gdLst/>
              <a:ahLst/>
              <a:cxnLst/>
              <a:rect l="l" t="t" r="r" b="b"/>
              <a:pathLst>
                <a:path w="16913" h="5080" extrusionOk="0">
                  <a:moveTo>
                    <a:pt x="1447" y="0"/>
                  </a:moveTo>
                  <a:cubicBezTo>
                    <a:pt x="1224" y="0"/>
                    <a:pt x="1035" y="22"/>
                    <a:pt x="901" y="79"/>
                  </a:cubicBezTo>
                  <a:cubicBezTo>
                    <a:pt x="1" y="479"/>
                    <a:pt x="368" y="1947"/>
                    <a:pt x="768" y="2580"/>
                  </a:cubicBezTo>
                  <a:cubicBezTo>
                    <a:pt x="1302" y="3448"/>
                    <a:pt x="2236" y="3948"/>
                    <a:pt x="3203" y="4282"/>
                  </a:cubicBezTo>
                  <a:cubicBezTo>
                    <a:pt x="5138" y="4915"/>
                    <a:pt x="7439" y="4815"/>
                    <a:pt x="9441" y="5049"/>
                  </a:cubicBezTo>
                  <a:cubicBezTo>
                    <a:pt x="9644" y="5070"/>
                    <a:pt x="9851" y="5080"/>
                    <a:pt x="10061" y="5080"/>
                  </a:cubicBezTo>
                  <a:cubicBezTo>
                    <a:pt x="12198" y="5080"/>
                    <a:pt x="14648" y="4053"/>
                    <a:pt x="16379" y="3081"/>
                  </a:cubicBezTo>
                  <a:cubicBezTo>
                    <a:pt x="16613" y="2947"/>
                    <a:pt x="16846" y="2781"/>
                    <a:pt x="16879" y="2547"/>
                  </a:cubicBezTo>
                  <a:cubicBezTo>
                    <a:pt x="16913" y="2280"/>
                    <a:pt x="16679" y="2047"/>
                    <a:pt x="16446" y="1880"/>
                  </a:cubicBezTo>
                  <a:cubicBezTo>
                    <a:pt x="15378" y="1213"/>
                    <a:pt x="14077" y="1013"/>
                    <a:pt x="12810" y="846"/>
                  </a:cubicBezTo>
                  <a:cubicBezTo>
                    <a:pt x="11375" y="679"/>
                    <a:pt x="9941" y="546"/>
                    <a:pt x="8507" y="479"/>
                  </a:cubicBezTo>
                  <a:cubicBezTo>
                    <a:pt x="7072" y="379"/>
                    <a:pt x="5605" y="312"/>
                    <a:pt x="4137" y="312"/>
                  </a:cubicBezTo>
                  <a:cubicBezTo>
                    <a:pt x="3584" y="312"/>
                    <a:pt x="2282" y="0"/>
                    <a:pt x="14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8"/>
            <p:cNvSpPr/>
            <p:nvPr/>
          </p:nvSpPr>
          <p:spPr>
            <a:xfrm>
              <a:off x="2752975" y="2952750"/>
              <a:ext cx="808100" cy="827125"/>
            </a:xfrm>
            <a:custGeom>
              <a:avLst/>
              <a:gdLst/>
              <a:ahLst/>
              <a:cxnLst/>
              <a:rect l="l" t="t" r="r" b="b"/>
              <a:pathLst>
                <a:path w="32324" h="33085" extrusionOk="0">
                  <a:moveTo>
                    <a:pt x="22912" y="0"/>
                  </a:moveTo>
                  <a:cubicBezTo>
                    <a:pt x="19935" y="0"/>
                    <a:pt x="17193" y="1577"/>
                    <a:pt x="14878" y="3562"/>
                  </a:cubicBezTo>
                  <a:cubicBezTo>
                    <a:pt x="8740" y="8832"/>
                    <a:pt x="3002" y="15104"/>
                    <a:pt x="868" y="22876"/>
                  </a:cubicBezTo>
                  <a:cubicBezTo>
                    <a:pt x="267" y="25011"/>
                    <a:pt x="0" y="27379"/>
                    <a:pt x="968" y="29347"/>
                  </a:cubicBezTo>
                  <a:cubicBezTo>
                    <a:pt x="2169" y="31782"/>
                    <a:pt x="5004" y="33050"/>
                    <a:pt x="7706" y="33083"/>
                  </a:cubicBezTo>
                  <a:cubicBezTo>
                    <a:pt x="7777" y="33084"/>
                    <a:pt x="7848" y="33085"/>
                    <a:pt x="7920" y="33085"/>
                  </a:cubicBezTo>
                  <a:cubicBezTo>
                    <a:pt x="10175" y="33085"/>
                    <a:pt x="12798" y="32571"/>
                    <a:pt x="14544" y="31148"/>
                  </a:cubicBezTo>
                  <a:cubicBezTo>
                    <a:pt x="15411" y="30448"/>
                    <a:pt x="16279" y="29681"/>
                    <a:pt x="16879" y="28747"/>
                  </a:cubicBezTo>
                  <a:cubicBezTo>
                    <a:pt x="17508" y="27835"/>
                    <a:pt x="17544" y="25619"/>
                    <a:pt x="18859" y="25619"/>
                  </a:cubicBezTo>
                  <a:cubicBezTo>
                    <a:pt x="18939" y="25619"/>
                    <a:pt x="19024" y="25627"/>
                    <a:pt x="19114" y="25644"/>
                  </a:cubicBezTo>
                  <a:cubicBezTo>
                    <a:pt x="22116" y="26278"/>
                    <a:pt x="25152" y="27079"/>
                    <a:pt x="28187" y="27713"/>
                  </a:cubicBezTo>
                  <a:cubicBezTo>
                    <a:pt x="28821" y="25444"/>
                    <a:pt x="29355" y="22942"/>
                    <a:pt x="29888" y="20641"/>
                  </a:cubicBezTo>
                  <a:cubicBezTo>
                    <a:pt x="30255" y="19073"/>
                    <a:pt x="30589" y="17505"/>
                    <a:pt x="30922" y="15904"/>
                  </a:cubicBezTo>
                  <a:cubicBezTo>
                    <a:pt x="32057" y="10233"/>
                    <a:pt x="32323" y="2795"/>
                    <a:pt x="25752" y="493"/>
                  </a:cubicBezTo>
                  <a:cubicBezTo>
                    <a:pt x="24787" y="153"/>
                    <a:pt x="23838" y="0"/>
                    <a:pt x="22912"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8"/>
            <p:cNvSpPr/>
            <p:nvPr/>
          </p:nvSpPr>
          <p:spPr>
            <a:xfrm>
              <a:off x="3192450" y="3714300"/>
              <a:ext cx="440350" cy="205750"/>
            </a:xfrm>
            <a:custGeom>
              <a:avLst/>
              <a:gdLst/>
              <a:ahLst/>
              <a:cxnLst/>
              <a:rect l="l" t="t" r="r" b="b"/>
              <a:pathLst>
                <a:path w="17614" h="8230" extrusionOk="0">
                  <a:moveTo>
                    <a:pt x="3396" y="1"/>
                  </a:moveTo>
                  <a:cubicBezTo>
                    <a:pt x="2747" y="1"/>
                    <a:pt x="2116" y="244"/>
                    <a:pt x="1535" y="887"/>
                  </a:cubicBezTo>
                  <a:cubicBezTo>
                    <a:pt x="301" y="2221"/>
                    <a:pt x="167" y="4356"/>
                    <a:pt x="1" y="6090"/>
                  </a:cubicBezTo>
                  <a:cubicBezTo>
                    <a:pt x="1101" y="6124"/>
                    <a:pt x="2135" y="6290"/>
                    <a:pt x="3203" y="6557"/>
                  </a:cubicBezTo>
                  <a:cubicBezTo>
                    <a:pt x="5671" y="7124"/>
                    <a:pt x="8206" y="7391"/>
                    <a:pt x="10742" y="7758"/>
                  </a:cubicBezTo>
                  <a:cubicBezTo>
                    <a:pt x="11592" y="7886"/>
                    <a:pt x="12997" y="8230"/>
                    <a:pt x="14224" y="8230"/>
                  </a:cubicBezTo>
                  <a:cubicBezTo>
                    <a:pt x="14923" y="8230"/>
                    <a:pt x="15564" y="8118"/>
                    <a:pt x="16012" y="7791"/>
                  </a:cubicBezTo>
                  <a:cubicBezTo>
                    <a:pt x="17613" y="6591"/>
                    <a:pt x="15011" y="5923"/>
                    <a:pt x="13844" y="5256"/>
                  </a:cubicBezTo>
                  <a:cubicBezTo>
                    <a:pt x="11809" y="4122"/>
                    <a:pt x="9774" y="3055"/>
                    <a:pt x="7739" y="1954"/>
                  </a:cubicBezTo>
                  <a:cubicBezTo>
                    <a:pt x="6442" y="1259"/>
                    <a:pt x="4871" y="1"/>
                    <a:pt x="33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8"/>
            <p:cNvSpPr/>
            <p:nvPr/>
          </p:nvSpPr>
          <p:spPr>
            <a:xfrm>
              <a:off x="2260125" y="3588975"/>
              <a:ext cx="1275100" cy="1043975"/>
            </a:xfrm>
            <a:custGeom>
              <a:avLst/>
              <a:gdLst/>
              <a:ahLst/>
              <a:cxnLst/>
              <a:rect l="l" t="t" r="r" b="b"/>
              <a:pathLst>
                <a:path w="51004" h="41759" extrusionOk="0">
                  <a:moveTo>
                    <a:pt x="22615" y="1"/>
                  </a:moveTo>
                  <a:cubicBezTo>
                    <a:pt x="20692" y="1"/>
                    <a:pt x="18769" y="47"/>
                    <a:pt x="16846" y="162"/>
                  </a:cubicBezTo>
                  <a:cubicBezTo>
                    <a:pt x="14286" y="310"/>
                    <a:pt x="11727" y="584"/>
                    <a:pt x="9181" y="584"/>
                  </a:cubicBezTo>
                  <a:cubicBezTo>
                    <a:pt x="8276" y="584"/>
                    <a:pt x="7373" y="550"/>
                    <a:pt x="6472" y="462"/>
                  </a:cubicBezTo>
                  <a:cubicBezTo>
                    <a:pt x="5606" y="372"/>
                    <a:pt x="4788" y="306"/>
                    <a:pt x="4043" y="306"/>
                  </a:cubicBezTo>
                  <a:cubicBezTo>
                    <a:pt x="2030" y="306"/>
                    <a:pt x="557" y="787"/>
                    <a:pt x="167" y="2564"/>
                  </a:cubicBezTo>
                  <a:cubicBezTo>
                    <a:pt x="0" y="3198"/>
                    <a:pt x="0" y="3998"/>
                    <a:pt x="134" y="4999"/>
                  </a:cubicBezTo>
                  <a:cubicBezTo>
                    <a:pt x="634" y="8535"/>
                    <a:pt x="3703" y="11704"/>
                    <a:pt x="6705" y="13405"/>
                  </a:cubicBezTo>
                  <a:cubicBezTo>
                    <a:pt x="10107" y="15340"/>
                    <a:pt x="14110" y="16040"/>
                    <a:pt x="18013" y="16340"/>
                  </a:cubicBezTo>
                  <a:cubicBezTo>
                    <a:pt x="19891" y="16487"/>
                    <a:pt x="21772" y="16562"/>
                    <a:pt x="23652" y="16562"/>
                  </a:cubicBezTo>
                  <a:cubicBezTo>
                    <a:pt x="27317" y="16562"/>
                    <a:pt x="30976" y="16280"/>
                    <a:pt x="34592" y="15707"/>
                  </a:cubicBezTo>
                  <a:cubicBezTo>
                    <a:pt x="34592" y="15706"/>
                    <a:pt x="34593" y="15706"/>
                    <a:pt x="34593" y="15706"/>
                  </a:cubicBezTo>
                  <a:cubicBezTo>
                    <a:pt x="34864" y="15706"/>
                    <a:pt x="36393" y="24781"/>
                    <a:pt x="36493" y="25514"/>
                  </a:cubicBezTo>
                  <a:cubicBezTo>
                    <a:pt x="37127" y="31017"/>
                    <a:pt x="38494" y="36421"/>
                    <a:pt x="39829" y="41759"/>
                  </a:cubicBezTo>
                  <a:cubicBezTo>
                    <a:pt x="42931" y="41358"/>
                    <a:pt x="46000" y="40958"/>
                    <a:pt x="49069" y="40491"/>
                  </a:cubicBezTo>
                  <a:cubicBezTo>
                    <a:pt x="50903" y="40224"/>
                    <a:pt x="51003" y="40257"/>
                    <a:pt x="50837" y="38423"/>
                  </a:cubicBezTo>
                  <a:cubicBezTo>
                    <a:pt x="50670" y="36788"/>
                    <a:pt x="50436" y="35187"/>
                    <a:pt x="50236" y="33586"/>
                  </a:cubicBezTo>
                  <a:cubicBezTo>
                    <a:pt x="49502" y="27248"/>
                    <a:pt x="48735" y="20910"/>
                    <a:pt x="47968" y="14572"/>
                  </a:cubicBezTo>
                  <a:cubicBezTo>
                    <a:pt x="47701" y="12171"/>
                    <a:pt x="47401" y="9736"/>
                    <a:pt x="46567" y="7467"/>
                  </a:cubicBezTo>
                  <a:cubicBezTo>
                    <a:pt x="45733" y="5199"/>
                    <a:pt x="44299" y="3098"/>
                    <a:pt x="42197" y="1897"/>
                  </a:cubicBezTo>
                  <a:cubicBezTo>
                    <a:pt x="40129" y="729"/>
                    <a:pt x="37627" y="562"/>
                    <a:pt x="35259" y="429"/>
                  </a:cubicBezTo>
                  <a:cubicBezTo>
                    <a:pt x="31044" y="223"/>
                    <a:pt x="26830" y="1"/>
                    <a:pt x="22615"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8"/>
            <p:cNvSpPr/>
            <p:nvPr/>
          </p:nvSpPr>
          <p:spPr>
            <a:xfrm>
              <a:off x="3340050" y="4746350"/>
              <a:ext cx="449525" cy="183475"/>
            </a:xfrm>
            <a:custGeom>
              <a:avLst/>
              <a:gdLst/>
              <a:ahLst/>
              <a:cxnLst/>
              <a:rect l="l" t="t" r="r" b="b"/>
              <a:pathLst>
                <a:path w="17981" h="7339" extrusionOk="0">
                  <a:moveTo>
                    <a:pt x="2" y="3035"/>
                  </a:moveTo>
                  <a:cubicBezTo>
                    <a:pt x="1" y="3035"/>
                    <a:pt x="1" y="3036"/>
                    <a:pt x="1" y="3036"/>
                  </a:cubicBezTo>
                  <a:cubicBezTo>
                    <a:pt x="1" y="3036"/>
                    <a:pt x="1" y="3035"/>
                    <a:pt x="2" y="3035"/>
                  </a:cubicBezTo>
                  <a:close/>
                  <a:moveTo>
                    <a:pt x="6572" y="0"/>
                  </a:moveTo>
                  <a:cubicBezTo>
                    <a:pt x="4471" y="1201"/>
                    <a:pt x="2270" y="2201"/>
                    <a:pt x="2" y="3035"/>
                  </a:cubicBezTo>
                  <a:lnTo>
                    <a:pt x="2" y="3035"/>
                  </a:lnTo>
                  <a:cubicBezTo>
                    <a:pt x="8" y="3033"/>
                    <a:pt x="14" y="3032"/>
                    <a:pt x="20" y="3032"/>
                  </a:cubicBezTo>
                  <a:cubicBezTo>
                    <a:pt x="274" y="3032"/>
                    <a:pt x="403" y="4943"/>
                    <a:pt x="468" y="5170"/>
                  </a:cubicBezTo>
                  <a:cubicBezTo>
                    <a:pt x="668" y="5871"/>
                    <a:pt x="1001" y="6972"/>
                    <a:pt x="1669" y="7305"/>
                  </a:cubicBezTo>
                  <a:cubicBezTo>
                    <a:pt x="1735" y="7305"/>
                    <a:pt x="1769" y="7305"/>
                    <a:pt x="1802" y="7339"/>
                  </a:cubicBezTo>
                  <a:lnTo>
                    <a:pt x="3670" y="7339"/>
                  </a:lnTo>
                  <a:cubicBezTo>
                    <a:pt x="5231" y="7232"/>
                    <a:pt x="6792" y="7216"/>
                    <a:pt x="8356" y="7216"/>
                  </a:cubicBezTo>
                  <a:cubicBezTo>
                    <a:pt x="9025" y="7216"/>
                    <a:pt x="9696" y="7219"/>
                    <a:pt x="10367" y="7219"/>
                  </a:cubicBezTo>
                  <a:cubicBezTo>
                    <a:pt x="12044" y="7219"/>
                    <a:pt x="13725" y="7200"/>
                    <a:pt x="15412" y="7072"/>
                  </a:cubicBezTo>
                  <a:cubicBezTo>
                    <a:pt x="15979" y="7038"/>
                    <a:pt x="16546" y="6972"/>
                    <a:pt x="16980" y="6638"/>
                  </a:cubicBezTo>
                  <a:cubicBezTo>
                    <a:pt x="17980" y="5838"/>
                    <a:pt x="17113" y="4637"/>
                    <a:pt x="16212" y="4303"/>
                  </a:cubicBezTo>
                  <a:cubicBezTo>
                    <a:pt x="12943" y="3002"/>
                    <a:pt x="8707" y="3202"/>
                    <a:pt x="65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8"/>
            <p:cNvSpPr/>
            <p:nvPr/>
          </p:nvSpPr>
          <p:spPr>
            <a:xfrm>
              <a:off x="2087500" y="2619575"/>
              <a:ext cx="1257575" cy="1036000"/>
            </a:xfrm>
            <a:custGeom>
              <a:avLst/>
              <a:gdLst/>
              <a:ahLst/>
              <a:cxnLst/>
              <a:rect l="l" t="t" r="r" b="b"/>
              <a:pathLst>
                <a:path w="50303" h="41440" extrusionOk="0">
                  <a:moveTo>
                    <a:pt x="19801" y="0"/>
                  </a:moveTo>
                  <a:cubicBezTo>
                    <a:pt x="18338" y="0"/>
                    <a:pt x="16891" y="244"/>
                    <a:pt x="15378" y="244"/>
                  </a:cubicBezTo>
                  <a:cubicBezTo>
                    <a:pt x="14010" y="444"/>
                    <a:pt x="12643" y="777"/>
                    <a:pt x="11375" y="1378"/>
                  </a:cubicBezTo>
                  <a:cubicBezTo>
                    <a:pt x="9607" y="2212"/>
                    <a:pt x="8106" y="3413"/>
                    <a:pt x="6839" y="4880"/>
                  </a:cubicBezTo>
                  <a:cubicBezTo>
                    <a:pt x="4770" y="7249"/>
                    <a:pt x="3903" y="10418"/>
                    <a:pt x="3203" y="13420"/>
                  </a:cubicBezTo>
                  <a:cubicBezTo>
                    <a:pt x="2302" y="17256"/>
                    <a:pt x="1401" y="21125"/>
                    <a:pt x="501" y="24961"/>
                  </a:cubicBezTo>
                  <a:cubicBezTo>
                    <a:pt x="267" y="25895"/>
                    <a:pt x="67" y="26796"/>
                    <a:pt x="34" y="27730"/>
                  </a:cubicBezTo>
                  <a:cubicBezTo>
                    <a:pt x="0" y="29198"/>
                    <a:pt x="434" y="31099"/>
                    <a:pt x="768" y="32533"/>
                  </a:cubicBezTo>
                  <a:cubicBezTo>
                    <a:pt x="934" y="33234"/>
                    <a:pt x="1201" y="33668"/>
                    <a:pt x="1568" y="33901"/>
                  </a:cubicBezTo>
                  <a:cubicBezTo>
                    <a:pt x="3103" y="34969"/>
                    <a:pt x="4403" y="36403"/>
                    <a:pt x="5004" y="38204"/>
                  </a:cubicBezTo>
                  <a:cubicBezTo>
                    <a:pt x="5237" y="38771"/>
                    <a:pt x="5438" y="39372"/>
                    <a:pt x="5638" y="39972"/>
                  </a:cubicBezTo>
                  <a:cubicBezTo>
                    <a:pt x="5871" y="40639"/>
                    <a:pt x="6005" y="41106"/>
                    <a:pt x="6205" y="41407"/>
                  </a:cubicBezTo>
                  <a:cubicBezTo>
                    <a:pt x="7205" y="41407"/>
                    <a:pt x="8206" y="41407"/>
                    <a:pt x="9207" y="41440"/>
                  </a:cubicBezTo>
                  <a:cubicBezTo>
                    <a:pt x="9434" y="41440"/>
                    <a:pt x="9659" y="41440"/>
                    <a:pt x="9883" y="41440"/>
                  </a:cubicBezTo>
                  <a:cubicBezTo>
                    <a:pt x="13015" y="41440"/>
                    <a:pt x="15865" y="41411"/>
                    <a:pt x="18947" y="40539"/>
                  </a:cubicBezTo>
                  <a:cubicBezTo>
                    <a:pt x="22250" y="39572"/>
                    <a:pt x="25752" y="39739"/>
                    <a:pt x="29088" y="38871"/>
                  </a:cubicBezTo>
                  <a:cubicBezTo>
                    <a:pt x="29355" y="38805"/>
                    <a:pt x="29655" y="38671"/>
                    <a:pt x="29755" y="38438"/>
                  </a:cubicBezTo>
                  <a:cubicBezTo>
                    <a:pt x="29888" y="38104"/>
                    <a:pt x="29822" y="37237"/>
                    <a:pt x="29822" y="36837"/>
                  </a:cubicBezTo>
                  <a:cubicBezTo>
                    <a:pt x="29888" y="36003"/>
                    <a:pt x="29922" y="35135"/>
                    <a:pt x="29955" y="34301"/>
                  </a:cubicBezTo>
                  <a:cubicBezTo>
                    <a:pt x="29988" y="32634"/>
                    <a:pt x="29955" y="30999"/>
                    <a:pt x="29922" y="29331"/>
                  </a:cubicBezTo>
                  <a:cubicBezTo>
                    <a:pt x="29888" y="26129"/>
                    <a:pt x="29788" y="22893"/>
                    <a:pt x="29955" y="19691"/>
                  </a:cubicBezTo>
                  <a:cubicBezTo>
                    <a:pt x="30189" y="17389"/>
                    <a:pt x="30255" y="15054"/>
                    <a:pt x="30289" y="12786"/>
                  </a:cubicBezTo>
                  <a:cubicBezTo>
                    <a:pt x="33658" y="12619"/>
                    <a:pt x="37093" y="11952"/>
                    <a:pt x="40463" y="11552"/>
                  </a:cubicBezTo>
                  <a:cubicBezTo>
                    <a:pt x="43365" y="11185"/>
                    <a:pt x="46233" y="10951"/>
                    <a:pt x="48268" y="8583"/>
                  </a:cubicBezTo>
                  <a:cubicBezTo>
                    <a:pt x="48502" y="8316"/>
                    <a:pt x="48702" y="8049"/>
                    <a:pt x="48869" y="7716"/>
                  </a:cubicBezTo>
                  <a:cubicBezTo>
                    <a:pt x="50303" y="4880"/>
                    <a:pt x="48201" y="1745"/>
                    <a:pt x="45233" y="1211"/>
                  </a:cubicBezTo>
                  <a:cubicBezTo>
                    <a:pt x="44632" y="1111"/>
                    <a:pt x="44032" y="1111"/>
                    <a:pt x="43431" y="1111"/>
                  </a:cubicBezTo>
                  <a:cubicBezTo>
                    <a:pt x="38595" y="1111"/>
                    <a:pt x="33758" y="944"/>
                    <a:pt x="28954" y="744"/>
                  </a:cubicBezTo>
                  <a:cubicBezTo>
                    <a:pt x="26219" y="644"/>
                    <a:pt x="24384" y="711"/>
                    <a:pt x="21716" y="177"/>
                  </a:cubicBezTo>
                  <a:cubicBezTo>
                    <a:pt x="21070" y="46"/>
                    <a:pt x="20434" y="0"/>
                    <a:pt x="19801"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8"/>
            <p:cNvSpPr/>
            <p:nvPr/>
          </p:nvSpPr>
          <p:spPr>
            <a:xfrm>
              <a:off x="3139925" y="2033575"/>
              <a:ext cx="232675" cy="827800"/>
            </a:xfrm>
            <a:custGeom>
              <a:avLst/>
              <a:gdLst/>
              <a:ahLst/>
              <a:cxnLst/>
              <a:rect l="l" t="t" r="r" b="b"/>
              <a:pathLst>
                <a:path w="9307" h="33112" extrusionOk="0">
                  <a:moveTo>
                    <a:pt x="7005" y="0"/>
                  </a:moveTo>
                  <a:cubicBezTo>
                    <a:pt x="6671" y="0"/>
                    <a:pt x="6338" y="0"/>
                    <a:pt x="6038" y="134"/>
                  </a:cubicBezTo>
                  <a:cubicBezTo>
                    <a:pt x="5804" y="234"/>
                    <a:pt x="5571" y="467"/>
                    <a:pt x="5371" y="667"/>
                  </a:cubicBezTo>
                  <a:cubicBezTo>
                    <a:pt x="4136" y="2035"/>
                    <a:pt x="3636" y="4003"/>
                    <a:pt x="3703" y="5804"/>
                  </a:cubicBezTo>
                  <a:cubicBezTo>
                    <a:pt x="3803" y="8206"/>
                    <a:pt x="3503" y="10608"/>
                    <a:pt x="3069" y="12943"/>
                  </a:cubicBezTo>
                  <a:cubicBezTo>
                    <a:pt x="2535" y="15611"/>
                    <a:pt x="1801" y="18246"/>
                    <a:pt x="1201" y="20915"/>
                  </a:cubicBezTo>
                  <a:cubicBezTo>
                    <a:pt x="767" y="22683"/>
                    <a:pt x="200" y="24684"/>
                    <a:pt x="67" y="26619"/>
                  </a:cubicBezTo>
                  <a:cubicBezTo>
                    <a:pt x="0" y="27453"/>
                    <a:pt x="33" y="28287"/>
                    <a:pt x="200" y="29054"/>
                  </a:cubicBezTo>
                  <a:cubicBezTo>
                    <a:pt x="563" y="30740"/>
                    <a:pt x="2217" y="33111"/>
                    <a:pt x="4063" y="33111"/>
                  </a:cubicBezTo>
                  <a:cubicBezTo>
                    <a:pt x="4592" y="33111"/>
                    <a:pt x="5136" y="32917"/>
                    <a:pt x="5671" y="32457"/>
                  </a:cubicBezTo>
                  <a:cubicBezTo>
                    <a:pt x="6071" y="32090"/>
                    <a:pt x="6405" y="31623"/>
                    <a:pt x="6705" y="31156"/>
                  </a:cubicBezTo>
                  <a:cubicBezTo>
                    <a:pt x="8673" y="28020"/>
                    <a:pt x="8640" y="24317"/>
                    <a:pt x="8539" y="20715"/>
                  </a:cubicBezTo>
                  <a:cubicBezTo>
                    <a:pt x="8539" y="20348"/>
                    <a:pt x="8539" y="19948"/>
                    <a:pt x="8506" y="19581"/>
                  </a:cubicBezTo>
                  <a:cubicBezTo>
                    <a:pt x="8406" y="17446"/>
                    <a:pt x="8206" y="15278"/>
                    <a:pt x="7906" y="13109"/>
                  </a:cubicBezTo>
                  <a:cubicBezTo>
                    <a:pt x="7605" y="11141"/>
                    <a:pt x="7439" y="9073"/>
                    <a:pt x="7472" y="7072"/>
                  </a:cubicBezTo>
                  <a:cubicBezTo>
                    <a:pt x="7472" y="6905"/>
                    <a:pt x="7505" y="6738"/>
                    <a:pt x="7539" y="6605"/>
                  </a:cubicBezTo>
                  <a:cubicBezTo>
                    <a:pt x="7605" y="6338"/>
                    <a:pt x="7739" y="6138"/>
                    <a:pt x="7906" y="5938"/>
                  </a:cubicBezTo>
                  <a:cubicBezTo>
                    <a:pt x="8273" y="5337"/>
                    <a:pt x="8606" y="4737"/>
                    <a:pt x="8840" y="4070"/>
                  </a:cubicBezTo>
                  <a:cubicBezTo>
                    <a:pt x="9006" y="3603"/>
                    <a:pt x="9307" y="2669"/>
                    <a:pt x="9040" y="2202"/>
                  </a:cubicBezTo>
                  <a:cubicBezTo>
                    <a:pt x="8873" y="1935"/>
                    <a:pt x="8539" y="1701"/>
                    <a:pt x="8339" y="1468"/>
                  </a:cubicBezTo>
                  <a:cubicBezTo>
                    <a:pt x="8173" y="1234"/>
                    <a:pt x="8206" y="1201"/>
                    <a:pt x="8439" y="1034"/>
                  </a:cubicBezTo>
                  <a:cubicBezTo>
                    <a:pt x="8740" y="834"/>
                    <a:pt x="9040" y="667"/>
                    <a:pt x="9307" y="467"/>
                  </a:cubicBezTo>
                  <a:cubicBezTo>
                    <a:pt x="8539" y="167"/>
                    <a:pt x="7839" y="33"/>
                    <a:pt x="7005"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8"/>
            <p:cNvSpPr/>
            <p:nvPr/>
          </p:nvSpPr>
          <p:spPr>
            <a:xfrm>
              <a:off x="2348525" y="2907525"/>
              <a:ext cx="116775" cy="447000"/>
            </a:xfrm>
            <a:custGeom>
              <a:avLst/>
              <a:gdLst/>
              <a:ahLst/>
              <a:cxnLst/>
              <a:rect l="l" t="t" r="r" b="b"/>
              <a:pathLst>
                <a:path w="4671" h="17880" fill="none" extrusionOk="0">
                  <a:moveTo>
                    <a:pt x="4670" y="0"/>
                  </a:moveTo>
                  <a:cubicBezTo>
                    <a:pt x="4136" y="634"/>
                    <a:pt x="3569" y="1301"/>
                    <a:pt x="3269" y="2102"/>
                  </a:cubicBezTo>
                  <a:cubicBezTo>
                    <a:pt x="3102" y="2536"/>
                    <a:pt x="3002" y="3036"/>
                    <a:pt x="2936" y="3503"/>
                  </a:cubicBezTo>
                  <a:cubicBezTo>
                    <a:pt x="2068" y="8306"/>
                    <a:pt x="1268" y="13177"/>
                    <a:pt x="0" y="1788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8"/>
            <p:cNvSpPr/>
            <p:nvPr/>
          </p:nvSpPr>
          <p:spPr>
            <a:xfrm>
              <a:off x="3174950" y="3131850"/>
              <a:ext cx="95925" cy="439500"/>
            </a:xfrm>
            <a:custGeom>
              <a:avLst/>
              <a:gdLst/>
              <a:ahLst/>
              <a:cxnLst/>
              <a:rect l="l" t="t" r="r" b="b"/>
              <a:pathLst>
                <a:path w="3837" h="17580" fill="none" extrusionOk="0">
                  <a:moveTo>
                    <a:pt x="3836" y="1"/>
                  </a:moveTo>
                  <a:cubicBezTo>
                    <a:pt x="2669" y="4971"/>
                    <a:pt x="67" y="12476"/>
                    <a:pt x="0" y="1758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8"/>
            <p:cNvSpPr/>
            <p:nvPr/>
          </p:nvSpPr>
          <p:spPr>
            <a:xfrm>
              <a:off x="1980750" y="3462925"/>
              <a:ext cx="879825" cy="632975"/>
            </a:xfrm>
            <a:custGeom>
              <a:avLst/>
              <a:gdLst/>
              <a:ahLst/>
              <a:cxnLst/>
              <a:rect l="l" t="t" r="r" b="b"/>
              <a:pathLst>
                <a:path w="35193" h="25319" fill="none" extrusionOk="0">
                  <a:moveTo>
                    <a:pt x="1" y="3403"/>
                  </a:moveTo>
                  <a:cubicBezTo>
                    <a:pt x="8340" y="1535"/>
                    <a:pt x="17713" y="0"/>
                    <a:pt x="25185" y="3503"/>
                  </a:cubicBezTo>
                  <a:cubicBezTo>
                    <a:pt x="30055" y="5804"/>
                    <a:pt x="33358" y="10074"/>
                    <a:pt x="34292" y="14611"/>
                  </a:cubicBezTo>
                  <a:cubicBezTo>
                    <a:pt x="35192" y="19147"/>
                    <a:pt x="34425" y="21316"/>
                    <a:pt x="31623" y="2531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8"/>
            <p:cNvSpPr/>
            <p:nvPr/>
          </p:nvSpPr>
          <p:spPr>
            <a:xfrm>
              <a:off x="1932375" y="3001750"/>
              <a:ext cx="959050" cy="1124250"/>
            </a:xfrm>
            <a:custGeom>
              <a:avLst/>
              <a:gdLst/>
              <a:ahLst/>
              <a:cxnLst/>
              <a:rect l="l" t="t" r="r" b="b"/>
              <a:pathLst>
                <a:path w="38362" h="44970" extrusionOk="0">
                  <a:moveTo>
                    <a:pt x="2269" y="1"/>
                  </a:moveTo>
                  <a:cubicBezTo>
                    <a:pt x="1769" y="1235"/>
                    <a:pt x="1435" y="2503"/>
                    <a:pt x="1202" y="3804"/>
                  </a:cubicBezTo>
                  <a:cubicBezTo>
                    <a:pt x="1" y="11109"/>
                    <a:pt x="835" y="20048"/>
                    <a:pt x="3103" y="27087"/>
                  </a:cubicBezTo>
                  <a:cubicBezTo>
                    <a:pt x="4070" y="30022"/>
                    <a:pt x="4838" y="33425"/>
                    <a:pt x="5972" y="36494"/>
                  </a:cubicBezTo>
                  <a:cubicBezTo>
                    <a:pt x="7306" y="39996"/>
                    <a:pt x="10242" y="42665"/>
                    <a:pt x="13911" y="43499"/>
                  </a:cubicBezTo>
                  <a:cubicBezTo>
                    <a:pt x="13911" y="43499"/>
                    <a:pt x="13944" y="43532"/>
                    <a:pt x="13944" y="43532"/>
                  </a:cubicBezTo>
                  <a:cubicBezTo>
                    <a:pt x="18972" y="44695"/>
                    <a:pt x="24149" y="44969"/>
                    <a:pt x="29278" y="44969"/>
                  </a:cubicBezTo>
                  <a:cubicBezTo>
                    <a:pt x="29593" y="44969"/>
                    <a:pt x="29908" y="44968"/>
                    <a:pt x="30222" y="44966"/>
                  </a:cubicBezTo>
                  <a:cubicBezTo>
                    <a:pt x="32924" y="44966"/>
                    <a:pt x="35660" y="44900"/>
                    <a:pt x="38362" y="44633"/>
                  </a:cubicBezTo>
                  <a:cubicBezTo>
                    <a:pt x="37795" y="44399"/>
                    <a:pt x="37194" y="44132"/>
                    <a:pt x="36627" y="43832"/>
                  </a:cubicBezTo>
                  <a:cubicBezTo>
                    <a:pt x="31557" y="41364"/>
                    <a:pt x="26620" y="38562"/>
                    <a:pt x="22317" y="34892"/>
                  </a:cubicBezTo>
                  <a:cubicBezTo>
                    <a:pt x="18347" y="31490"/>
                    <a:pt x="14745" y="27587"/>
                    <a:pt x="11909" y="23184"/>
                  </a:cubicBezTo>
                  <a:cubicBezTo>
                    <a:pt x="10508" y="21049"/>
                    <a:pt x="9408" y="18781"/>
                    <a:pt x="8307" y="16479"/>
                  </a:cubicBezTo>
                  <a:cubicBezTo>
                    <a:pt x="7273" y="14311"/>
                    <a:pt x="6239" y="12176"/>
                    <a:pt x="5305" y="9941"/>
                  </a:cubicBezTo>
                  <a:cubicBezTo>
                    <a:pt x="3970" y="6839"/>
                    <a:pt x="2669" y="3437"/>
                    <a:pt x="2269"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8"/>
            <p:cNvSpPr/>
            <p:nvPr/>
          </p:nvSpPr>
          <p:spPr>
            <a:xfrm>
              <a:off x="2785500" y="3592175"/>
              <a:ext cx="392800" cy="20875"/>
            </a:xfrm>
            <a:custGeom>
              <a:avLst/>
              <a:gdLst/>
              <a:ahLst/>
              <a:cxnLst/>
              <a:rect l="l" t="t" r="r" b="b"/>
              <a:pathLst>
                <a:path w="15712" h="835" fill="none" extrusionOk="0">
                  <a:moveTo>
                    <a:pt x="15711" y="835"/>
                  </a:moveTo>
                  <a:cubicBezTo>
                    <a:pt x="10341" y="1"/>
                    <a:pt x="6905" y="735"/>
                    <a:pt x="0" y="735"/>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8"/>
            <p:cNvSpPr/>
            <p:nvPr/>
          </p:nvSpPr>
          <p:spPr>
            <a:xfrm>
              <a:off x="2087500" y="3240950"/>
              <a:ext cx="804750" cy="355350"/>
            </a:xfrm>
            <a:custGeom>
              <a:avLst/>
              <a:gdLst/>
              <a:ahLst/>
              <a:cxnLst/>
              <a:rect l="l" t="t" r="r" b="b"/>
              <a:pathLst>
                <a:path w="32190" h="14214" extrusionOk="0">
                  <a:moveTo>
                    <a:pt x="4002" y="1"/>
                  </a:moveTo>
                  <a:cubicBezTo>
                    <a:pt x="2788" y="1"/>
                    <a:pt x="1651" y="271"/>
                    <a:pt x="868" y="1040"/>
                  </a:cubicBezTo>
                  <a:cubicBezTo>
                    <a:pt x="467" y="1441"/>
                    <a:pt x="200" y="1841"/>
                    <a:pt x="0" y="2275"/>
                  </a:cubicBezTo>
                  <a:cubicBezTo>
                    <a:pt x="1001" y="4343"/>
                    <a:pt x="1968" y="6411"/>
                    <a:pt x="2969" y="8446"/>
                  </a:cubicBezTo>
                  <a:cubicBezTo>
                    <a:pt x="3603" y="8746"/>
                    <a:pt x="4270" y="9013"/>
                    <a:pt x="4937" y="9213"/>
                  </a:cubicBezTo>
                  <a:cubicBezTo>
                    <a:pt x="7639" y="10114"/>
                    <a:pt x="10474" y="10480"/>
                    <a:pt x="13310" y="10814"/>
                  </a:cubicBezTo>
                  <a:cubicBezTo>
                    <a:pt x="16112" y="11181"/>
                    <a:pt x="18981" y="11348"/>
                    <a:pt x="21449" y="12849"/>
                  </a:cubicBezTo>
                  <a:cubicBezTo>
                    <a:pt x="23097" y="13834"/>
                    <a:pt x="25109" y="14213"/>
                    <a:pt x="27119" y="14213"/>
                  </a:cubicBezTo>
                  <a:cubicBezTo>
                    <a:pt x="28444" y="14213"/>
                    <a:pt x="29769" y="14048"/>
                    <a:pt x="30989" y="13783"/>
                  </a:cubicBezTo>
                  <a:cubicBezTo>
                    <a:pt x="31523" y="13649"/>
                    <a:pt x="32190" y="13349"/>
                    <a:pt x="32123" y="12782"/>
                  </a:cubicBezTo>
                  <a:cubicBezTo>
                    <a:pt x="32090" y="12382"/>
                    <a:pt x="31723" y="12148"/>
                    <a:pt x="31356" y="11982"/>
                  </a:cubicBezTo>
                  <a:cubicBezTo>
                    <a:pt x="29588" y="11081"/>
                    <a:pt x="27753" y="10380"/>
                    <a:pt x="25852" y="9847"/>
                  </a:cubicBezTo>
                  <a:cubicBezTo>
                    <a:pt x="24985" y="9580"/>
                    <a:pt x="24084" y="9380"/>
                    <a:pt x="23250" y="9046"/>
                  </a:cubicBezTo>
                  <a:cubicBezTo>
                    <a:pt x="22283" y="8646"/>
                    <a:pt x="21416" y="8112"/>
                    <a:pt x="20515" y="7578"/>
                  </a:cubicBezTo>
                  <a:cubicBezTo>
                    <a:pt x="18780" y="6511"/>
                    <a:pt x="17046" y="5444"/>
                    <a:pt x="15311" y="4376"/>
                  </a:cubicBezTo>
                  <a:cubicBezTo>
                    <a:pt x="13877" y="3509"/>
                    <a:pt x="12476" y="2642"/>
                    <a:pt x="11008" y="1908"/>
                  </a:cubicBezTo>
                  <a:cubicBezTo>
                    <a:pt x="10241" y="1541"/>
                    <a:pt x="9440" y="1207"/>
                    <a:pt x="8640" y="907"/>
                  </a:cubicBezTo>
                  <a:cubicBezTo>
                    <a:pt x="7398" y="487"/>
                    <a:pt x="5631" y="1"/>
                    <a:pt x="4002"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8"/>
            <p:cNvSpPr/>
            <p:nvPr/>
          </p:nvSpPr>
          <p:spPr>
            <a:xfrm>
              <a:off x="3290850" y="3377025"/>
              <a:ext cx="1700" cy="25"/>
            </a:xfrm>
            <a:custGeom>
              <a:avLst/>
              <a:gdLst/>
              <a:ahLst/>
              <a:cxnLst/>
              <a:rect l="l" t="t" r="r" b="b"/>
              <a:pathLst>
                <a:path w="68" h="1" extrusionOk="0">
                  <a:moveTo>
                    <a:pt x="67" y="1"/>
                  </a:moveTo>
                  <a:lnTo>
                    <a:pt x="1" y="1"/>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8"/>
            <p:cNvSpPr/>
            <p:nvPr/>
          </p:nvSpPr>
          <p:spPr>
            <a:xfrm>
              <a:off x="1799800" y="3608850"/>
              <a:ext cx="399475" cy="1318475"/>
            </a:xfrm>
            <a:custGeom>
              <a:avLst/>
              <a:gdLst/>
              <a:ahLst/>
              <a:cxnLst/>
              <a:rect l="l" t="t" r="r" b="b"/>
              <a:pathLst>
                <a:path w="15979" h="52739" fill="none" extrusionOk="0">
                  <a:moveTo>
                    <a:pt x="0" y="52739"/>
                  </a:moveTo>
                  <a:lnTo>
                    <a:pt x="7505" y="201"/>
                  </a:lnTo>
                  <a:cubicBezTo>
                    <a:pt x="7505" y="34"/>
                    <a:pt x="7772" y="1"/>
                    <a:pt x="7806" y="168"/>
                  </a:cubicBezTo>
                  <a:lnTo>
                    <a:pt x="15978" y="5273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8"/>
            <p:cNvSpPr/>
            <p:nvPr/>
          </p:nvSpPr>
          <p:spPr>
            <a:xfrm>
              <a:off x="1872350" y="3573000"/>
              <a:ext cx="1857175" cy="57575"/>
            </a:xfrm>
            <a:custGeom>
              <a:avLst/>
              <a:gdLst/>
              <a:ahLst/>
              <a:cxnLst/>
              <a:rect l="l" t="t" r="r" b="b"/>
              <a:pathLst>
                <a:path w="74287" h="2303" extrusionOk="0">
                  <a:moveTo>
                    <a:pt x="0" y="0"/>
                  </a:moveTo>
                  <a:lnTo>
                    <a:pt x="0" y="2302"/>
                  </a:lnTo>
                  <a:lnTo>
                    <a:pt x="74287" y="2302"/>
                  </a:lnTo>
                  <a:lnTo>
                    <a:pt x="7428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8"/>
            <p:cNvSpPr/>
            <p:nvPr/>
          </p:nvSpPr>
          <p:spPr>
            <a:xfrm>
              <a:off x="1858175" y="3573825"/>
              <a:ext cx="1885525" cy="25"/>
            </a:xfrm>
            <a:custGeom>
              <a:avLst/>
              <a:gdLst/>
              <a:ahLst/>
              <a:cxnLst/>
              <a:rect l="l" t="t" r="r" b="b"/>
              <a:pathLst>
                <a:path w="75421" h="1" fill="none" extrusionOk="0">
                  <a:moveTo>
                    <a:pt x="75421" y="1"/>
                  </a:moveTo>
                  <a:lnTo>
                    <a:pt x="0"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8"/>
            <p:cNvSpPr/>
            <p:nvPr/>
          </p:nvSpPr>
          <p:spPr>
            <a:xfrm>
              <a:off x="1966575" y="3629700"/>
              <a:ext cx="68400" cy="25"/>
            </a:xfrm>
            <a:custGeom>
              <a:avLst/>
              <a:gdLst/>
              <a:ahLst/>
              <a:cxnLst/>
              <a:rect l="l" t="t" r="r" b="b"/>
              <a:pathLst>
                <a:path w="2736" h="1" fill="none" extrusionOk="0">
                  <a:moveTo>
                    <a:pt x="1" y="1"/>
                  </a:moveTo>
                  <a:lnTo>
                    <a:pt x="2736"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8"/>
            <p:cNvSpPr/>
            <p:nvPr/>
          </p:nvSpPr>
          <p:spPr>
            <a:xfrm>
              <a:off x="3575225" y="3629700"/>
              <a:ext cx="69250" cy="25"/>
            </a:xfrm>
            <a:custGeom>
              <a:avLst/>
              <a:gdLst/>
              <a:ahLst/>
              <a:cxnLst/>
              <a:rect l="l" t="t" r="r" b="b"/>
              <a:pathLst>
                <a:path w="2770" h="1" fill="none" extrusionOk="0">
                  <a:moveTo>
                    <a:pt x="0" y="1"/>
                  </a:moveTo>
                  <a:lnTo>
                    <a:pt x="2769"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8"/>
            <p:cNvSpPr/>
            <p:nvPr/>
          </p:nvSpPr>
          <p:spPr>
            <a:xfrm>
              <a:off x="2802175" y="3539650"/>
              <a:ext cx="862300" cy="36700"/>
            </a:xfrm>
            <a:custGeom>
              <a:avLst/>
              <a:gdLst/>
              <a:ahLst/>
              <a:cxnLst/>
              <a:rect l="l" t="t" r="r" b="b"/>
              <a:pathLst>
                <a:path w="34492" h="1468" extrusionOk="0">
                  <a:moveTo>
                    <a:pt x="634" y="0"/>
                  </a:moveTo>
                  <a:cubicBezTo>
                    <a:pt x="267" y="0"/>
                    <a:pt x="0" y="234"/>
                    <a:pt x="0" y="501"/>
                  </a:cubicBezTo>
                  <a:lnTo>
                    <a:pt x="0" y="968"/>
                  </a:lnTo>
                  <a:cubicBezTo>
                    <a:pt x="0" y="1234"/>
                    <a:pt x="267" y="1468"/>
                    <a:pt x="634" y="1468"/>
                  </a:cubicBezTo>
                  <a:lnTo>
                    <a:pt x="34492" y="1468"/>
                  </a:lnTo>
                  <a:lnTo>
                    <a:pt x="3449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8"/>
            <p:cNvSpPr/>
            <p:nvPr/>
          </p:nvSpPr>
          <p:spPr>
            <a:xfrm>
              <a:off x="2923100" y="3116000"/>
              <a:ext cx="806425" cy="451175"/>
            </a:xfrm>
            <a:custGeom>
              <a:avLst/>
              <a:gdLst/>
              <a:ahLst/>
              <a:cxnLst/>
              <a:rect l="l" t="t" r="r" b="b"/>
              <a:pathLst>
                <a:path w="32257" h="18047" extrusionOk="0">
                  <a:moveTo>
                    <a:pt x="3736" y="1"/>
                  </a:moveTo>
                  <a:cubicBezTo>
                    <a:pt x="3169" y="1"/>
                    <a:pt x="2669" y="434"/>
                    <a:pt x="2569" y="1035"/>
                  </a:cubicBezTo>
                  <a:lnTo>
                    <a:pt x="0" y="18047"/>
                  </a:lnTo>
                  <a:lnTo>
                    <a:pt x="29621" y="18047"/>
                  </a:lnTo>
                  <a:lnTo>
                    <a:pt x="32156" y="1335"/>
                  </a:lnTo>
                  <a:cubicBezTo>
                    <a:pt x="32257" y="635"/>
                    <a:pt x="31723" y="1"/>
                    <a:pt x="31022"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8"/>
            <p:cNvSpPr/>
            <p:nvPr/>
          </p:nvSpPr>
          <p:spPr>
            <a:xfrm>
              <a:off x="2459425" y="2267575"/>
              <a:ext cx="307750" cy="429350"/>
            </a:xfrm>
            <a:custGeom>
              <a:avLst/>
              <a:gdLst/>
              <a:ahLst/>
              <a:cxnLst/>
              <a:rect l="l" t="t" r="r" b="b"/>
              <a:pathLst>
                <a:path w="12310" h="17174" extrusionOk="0">
                  <a:moveTo>
                    <a:pt x="10961" y="1"/>
                  </a:moveTo>
                  <a:cubicBezTo>
                    <a:pt x="10384" y="1"/>
                    <a:pt x="9631" y="528"/>
                    <a:pt x="8802" y="528"/>
                  </a:cubicBezTo>
                  <a:cubicBezTo>
                    <a:pt x="8727" y="528"/>
                    <a:pt x="8650" y="523"/>
                    <a:pt x="8573" y="514"/>
                  </a:cubicBezTo>
                  <a:cubicBezTo>
                    <a:pt x="7940" y="426"/>
                    <a:pt x="7391" y="338"/>
                    <a:pt x="6847" y="338"/>
                  </a:cubicBezTo>
                  <a:cubicBezTo>
                    <a:pt x="6358" y="338"/>
                    <a:pt x="5874" y="409"/>
                    <a:pt x="5338" y="614"/>
                  </a:cubicBezTo>
                  <a:cubicBezTo>
                    <a:pt x="4337" y="981"/>
                    <a:pt x="3436" y="1715"/>
                    <a:pt x="2936" y="2682"/>
                  </a:cubicBezTo>
                  <a:cubicBezTo>
                    <a:pt x="2803" y="2949"/>
                    <a:pt x="2669" y="3216"/>
                    <a:pt x="2569" y="3483"/>
                  </a:cubicBezTo>
                  <a:cubicBezTo>
                    <a:pt x="2369" y="4283"/>
                    <a:pt x="2202" y="5117"/>
                    <a:pt x="2135" y="5951"/>
                  </a:cubicBezTo>
                  <a:cubicBezTo>
                    <a:pt x="2069" y="6618"/>
                    <a:pt x="2135" y="7319"/>
                    <a:pt x="2169" y="7986"/>
                  </a:cubicBezTo>
                  <a:cubicBezTo>
                    <a:pt x="2202" y="8286"/>
                    <a:pt x="2236" y="8553"/>
                    <a:pt x="2269" y="8853"/>
                  </a:cubicBezTo>
                  <a:cubicBezTo>
                    <a:pt x="2269" y="10221"/>
                    <a:pt x="2336" y="11488"/>
                    <a:pt x="1769" y="12856"/>
                  </a:cubicBezTo>
                  <a:cubicBezTo>
                    <a:pt x="1502" y="13490"/>
                    <a:pt x="1168" y="14090"/>
                    <a:pt x="701" y="14557"/>
                  </a:cubicBezTo>
                  <a:cubicBezTo>
                    <a:pt x="534" y="14824"/>
                    <a:pt x="301" y="15024"/>
                    <a:pt x="1" y="15191"/>
                  </a:cubicBezTo>
                  <a:cubicBezTo>
                    <a:pt x="67" y="15258"/>
                    <a:pt x="167" y="15324"/>
                    <a:pt x="234" y="15391"/>
                  </a:cubicBezTo>
                  <a:cubicBezTo>
                    <a:pt x="1331" y="16789"/>
                    <a:pt x="3283" y="17173"/>
                    <a:pt x="5055" y="17173"/>
                  </a:cubicBezTo>
                  <a:cubicBezTo>
                    <a:pt x="5439" y="17173"/>
                    <a:pt x="5815" y="17155"/>
                    <a:pt x="6172" y="17126"/>
                  </a:cubicBezTo>
                  <a:cubicBezTo>
                    <a:pt x="7139" y="17059"/>
                    <a:pt x="8307" y="16859"/>
                    <a:pt x="9274" y="16392"/>
                  </a:cubicBezTo>
                  <a:cubicBezTo>
                    <a:pt x="8507" y="15224"/>
                    <a:pt x="8807" y="13957"/>
                    <a:pt x="9140" y="12422"/>
                  </a:cubicBezTo>
                  <a:cubicBezTo>
                    <a:pt x="9174" y="12289"/>
                    <a:pt x="9341" y="11822"/>
                    <a:pt x="9507" y="11355"/>
                  </a:cubicBezTo>
                  <a:cubicBezTo>
                    <a:pt x="10041" y="11055"/>
                    <a:pt x="10541" y="10621"/>
                    <a:pt x="10908" y="10021"/>
                  </a:cubicBezTo>
                  <a:cubicBezTo>
                    <a:pt x="11442" y="9187"/>
                    <a:pt x="11742" y="8219"/>
                    <a:pt x="11942" y="7252"/>
                  </a:cubicBezTo>
                  <a:cubicBezTo>
                    <a:pt x="12243" y="5784"/>
                    <a:pt x="12309" y="1881"/>
                    <a:pt x="11676" y="514"/>
                  </a:cubicBezTo>
                  <a:cubicBezTo>
                    <a:pt x="11488" y="129"/>
                    <a:pt x="11246" y="1"/>
                    <a:pt x="1096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8"/>
            <p:cNvSpPr/>
            <p:nvPr/>
          </p:nvSpPr>
          <p:spPr>
            <a:xfrm>
              <a:off x="2433575" y="2152600"/>
              <a:ext cx="355275" cy="345500"/>
            </a:xfrm>
            <a:custGeom>
              <a:avLst/>
              <a:gdLst/>
              <a:ahLst/>
              <a:cxnLst/>
              <a:rect l="l" t="t" r="r" b="b"/>
              <a:pathLst>
                <a:path w="14211" h="13820" extrusionOk="0">
                  <a:moveTo>
                    <a:pt x="11139" y="0"/>
                  </a:moveTo>
                  <a:cubicBezTo>
                    <a:pt x="10840" y="0"/>
                    <a:pt x="10537" y="30"/>
                    <a:pt x="10241" y="76"/>
                  </a:cubicBezTo>
                  <a:cubicBezTo>
                    <a:pt x="9374" y="243"/>
                    <a:pt x="8540" y="510"/>
                    <a:pt x="7673" y="543"/>
                  </a:cubicBezTo>
                  <a:cubicBezTo>
                    <a:pt x="6734" y="543"/>
                    <a:pt x="5818" y="269"/>
                    <a:pt x="4906" y="269"/>
                  </a:cubicBezTo>
                  <a:cubicBezTo>
                    <a:pt x="4717" y="269"/>
                    <a:pt x="4527" y="281"/>
                    <a:pt x="4337" y="309"/>
                  </a:cubicBezTo>
                  <a:cubicBezTo>
                    <a:pt x="3336" y="510"/>
                    <a:pt x="2436" y="1277"/>
                    <a:pt x="2102" y="2277"/>
                  </a:cubicBezTo>
                  <a:cubicBezTo>
                    <a:pt x="1802" y="3211"/>
                    <a:pt x="1768" y="4112"/>
                    <a:pt x="1201" y="4913"/>
                  </a:cubicBezTo>
                  <a:cubicBezTo>
                    <a:pt x="601" y="5780"/>
                    <a:pt x="1" y="6480"/>
                    <a:pt x="1" y="7615"/>
                  </a:cubicBezTo>
                  <a:cubicBezTo>
                    <a:pt x="1" y="8515"/>
                    <a:pt x="668" y="9383"/>
                    <a:pt x="1001" y="10183"/>
                  </a:cubicBezTo>
                  <a:cubicBezTo>
                    <a:pt x="1301" y="10884"/>
                    <a:pt x="1435" y="11684"/>
                    <a:pt x="1768" y="12385"/>
                  </a:cubicBezTo>
                  <a:cubicBezTo>
                    <a:pt x="2102" y="13085"/>
                    <a:pt x="2736" y="13752"/>
                    <a:pt x="3503" y="13819"/>
                  </a:cubicBezTo>
                  <a:cubicBezTo>
                    <a:pt x="3636" y="13819"/>
                    <a:pt x="3770" y="13819"/>
                    <a:pt x="3837" y="13752"/>
                  </a:cubicBezTo>
                  <a:cubicBezTo>
                    <a:pt x="4037" y="13619"/>
                    <a:pt x="4037" y="13319"/>
                    <a:pt x="4037" y="13085"/>
                  </a:cubicBezTo>
                  <a:cubicBezTo>
                    <a:pt x="4037" y="13018"/>
                    <a:pt x="4070" y="12785"/>
                    <a:pt x="4170" y="12451"/>
                  </a:cubicBezTo>
                  <a:cubicBezTo>
                    <a:pt x="4270" y="11818"/>
                    <a:pt x="4304" y="11150"/>
                    <a:pt x="4570" y="10583"/>
                  </a:cubicBezTo>
                  <a:cubicBezTo>
                    <a:pt x="4871" y="9950"/>
                    <a:pt x="5504" y="9816"/>
                    <a:pt x="5838" y="9282"/>
                  </a:cubicBezTo>
                  <a:cubicBezTo>
                    <a:pt x="6505" y="8148"/>
                    <a:pt x="6472" y="6814"/>
                    <a:pt x="7873" y="6147"/>
                  </a:cubicBezTo>
                  <a:cubicBezTo>
                    <a:pt x="8275" y="5960"/>
                    <a:pt x="8705" y="5901"/>
                    <a:pt x="9150" y="5901"/>
                  </a:cubicBezTo>
                  <a:cubicBezTo>
                    <a:pt x="9898" y="5901"/>
                    <a:pt x="10686" y="6067"/>
                    <a:pt x="11445" y="6067"/>
                  </a:cubicBezTo>
                  <a:cubicBezTo>
                    <a:pt x="11845" y="6067"/>
                    <a:pt x="12236" y="6021"/>
                    <a:pt x="12610" y="5880"/>
                  </a:cubicBezTo>
                  <a:cubicBezTo>
                    <a:pt x="13544" y="5546"/>
                    <a:pt x="14211" y="4546"/>
                    <a:pt x="14211" y="3545"/>
                  </a:cubicBezTo>
                  <a:cubicBezTo>
                    <a:pt x="14211" y="3011"/>
                    <a:pt x="14044" y="2511"/>
                    <a:pt x="13810" y="2011"/>
                  </a:cubicBezTo>
                  <a:cubicBezTo>
                    <a:pt x="13577" y="1410"/>
                    <a:pt x="13277" y="843"/>
                    <a:pt x="12743" y="443"/>
                  </a:cubicBezTo>
                  <a:cubicBezTo>
                    <a:pt x="12281" y="113"/>
                    <a:pt x="11718" y="0"/>
                    <a:pt x="111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8"/>
            <p:cNvSpPr/>
            <p:nvPr/>
          </p:nvSpPr>
          <p:spPr>
            <a:xfrm>
              <a:off x="2649575" y="2468875"/>
              <a:ext cx="64225" cy="21700"/>
            </a:xfrm>
            <a:custGeom>
              <a:avLst/>
              <a:gdLst/>
              <a:ahLst/>
              <a:cxnLst/>
              <a:rect l="l" t="t" r="r" b="b"/>
              <a:pathLst>
                <a:path w="2569" h="868" fill="none" extrusionOk="0">
                  <a:moveTo>
                    <a:pt x="0" y="1"/>
                  </a:moveTo>
                  <a:cubicBezTo>
                    <a:pt x="267" y="501"/>
                    <a:pt x="767" y="834"/>
                    <a:pt x="1301" y="834"/>
                  </a:cubicBezTo>
                  <a:cubicBezTo>
                    <a:pt x="1801" y="868"/>
                    <a:pt x="2302" y="568"/>
                    <a:pt x="2569" y="67"/>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8"/>
            <p:cNvSpPr/>
            <p:nvPr/>
          </p:nvSpPr>
          <p:spPr>
            <a:xfrm>
              <a:off x="2473600" y="2372100"/>
              <a:ext cx="110100" cy="106150"/>
            </a:xfrm>
            <a:custGeom>
              <a:avLst/>
              <a:gdLst/>
              <a:ahLst/>
              <a:cxnLst/>
              <a:rect l="l" t="t" r="r" b="b"/>
              <a:pathLst>
                <a:path w="4404" h="4246" extrusionOk="0">
                  <a:moveTo>
                    <a:pt x="2348" y="1"/>
                  </a:moveTo>
                  <a:cubicBezTo>
                    <a:pt x="2125" y="1"/>
                    <a:pt x="1896" y="43"/>
                    <a:pt x="1669" y="136"/>
                  </a:cubicBezTo>
                  <a:cubicBezTo>
                    <a:pt x="434" y="669"/>
                    <a:pt x="1" y="2637"/>
                    <a:pt x="868" y="3605"/>
                  </a:cubicBezTo>
                  <a:cubicBezTo>
                    <a:pt x="1215" y="4032"/>
                    <a:pt x="1754" y="4245"/>
                    <a:pt x="2297" y="4245"/>
                  </a:cubicBezTo>
                  <a:cubicBezTo>
                    <a:pt x="2433" y="4245"/>
                    <a:pt x="2569" y="4232"/>
                    <a:pt x="2703" y="4205"/>
                  </a:cubicBezTo>
                  <a:lnTo>
                    <a:pt x="4404" y="1837"/>
                  </a:lnTo>
                  <a:cubicBezTo>
                    <a:pt x="4213" y="830"/>
                    <a:pt x="3335" y="1"/>
                    <a:pt x="23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8"/>
            <p:cNvSpPr/>
            <p:nvPr/>
          </p:nvSpPr>
          <p:spPr>
            <a:xfrm>
              <a:off x="2473600" y="2362975"/>
              <a:ext cx="110100" cy="117600"/>
            </a:xfrm>
            <a:custGeom>
              <a:avLst/>
              <a:gdLst/>
              <a:ahLst/>
              <a:cxnLst/>
              <a:rect l="l" t="t" r="r" b="b"/>
              <a:pathLst>
                <a:path w="4404" h="4704" fill="none" extrusionOk="0">
                  <a:moveTo>
                    <a:pt x="4404" y="2202"/>
                  </a:moveTo>
                  <a:cubicBezTo>
                    <a:pt x="4170" y="968"/>
                    <a:pt x="2903" y="0"/>
                    <a:pt x="1669" y="501"/>
                  </a:cubicBezTo>
                  <a:cubicBezTo>
                    <a:pt x="434" y="1034"/>
                    <a:pt x="1" y="3002"/>
                    <a:pt x="868" y="3970"/>
                  </a:cubicBezTo>
                  <a:cubicBezTo>
                    <a:pt x="1302" y="4503"/>
                    <a:pt x="2035" y="4704"/>
                    <a:pt x="2703" y="4570"/>
                  </a:cubicBezTo>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8"/>
            <p:cNvSpPr/>
            <p:nvPr/>
          </p:nvSpPr>
          <p:spPr>
            <a:xfrm>
              <a:off x="2526975" y="2403825"/>
              <a:ext cx="34225" cy="39225"/>
            </a:xfrm>
            <a:custGeom>
              <a:avLst/>
              <a:gdLst/>
              <a:ahLst/>
              <a:cxnLst/>
              <a:rect l="l" t="t" r="r" b="b"/>
              <a:pathLst>
                <a:path w="1369" h="1569" fill="none" extrusionOk="0">
                  <a:moveTo>
                    <a:pt x="1" y="67"/>
                  </a:moveTo>
                  <a:cubicBezTo>
                    <a:pt x="401" y="1"/>
                    <a:pt x="801" y="167"/>
                    <a:pt x="1035" y="468"/>
                  </a:cubicBezTo>
                  <a:cubicBezTo>
                    <a:pt x="1268" y="768"/>
                    <a:pt x="1368" y="1202"/>
                    <a:pt x="1235" y="156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8"/>
            <p:cNvSpPr/>
            <p:nvPr/>
          </p:nvSpPr>
          <p:spPr>
            <a:xfrm>
              <a:off x="3295025" y="2081925"/>
              <a:ext cx="69250" cy="64825"/>
            </a:xfrm>
            <a:custGeom>
              <a:avLst/>
              <a:gdLst/>
              <a:ahLst/>
              <a:cxnLst/>
              <a:rect l="l" t="t" r="r" b="b"/>
              <a:pathLst>
                <a:path w="2770" h="2593" extrusionOk="0">
                  <a:moveTo>
                    <a:pt x="2302" y="1"/>
                  </a:moveTo>
                  <a:cubicBezTo>
                    <a:pt x="1802" y="568"/>
                    <a:pt x="1235" y="1068"/>
                    <a:pt x="601" y="1502"/>
                  </a:cubicBezTo>
                  <a:cubicBezTo>
                    <a:pt x="434" y="1602"/>
                    <a:pt x="234" y="1735"/>
                    <a:pt x="134" y="1936"/>
                  </a:cubicBezTo>
                  <a:cubicBezTo>
                    <a:pt x="0" y="2269"/>
                    <a:pt x="67" y="2436"/>
                    <a:pt x="234" y="2536"/>
                  </a:cubicBezTo>
                  <a:cubicBezTo>
                    <a:pt x="324" y="2576"/>
                    <a:pt x="445" y="2592"/>
                    <a:pt x="576" y="2592"/>
                  </a:cubicBezTo>
                  <a:cubicBezTo>
                    <a:pt x="879" y="2592"/>
                    <a:pt x="1238" y="2506"/>
                    <a:pt x="1401" y="2436"/>
                  </a:cubicBezTo>
                  <a:cubicBezTo>
                    <a:pt x="1768" y="2302"/>
                    <a:pt x="2102" y="2102"/>
                    <a:pt x="2335" y="1802"/>
                  </a:cubicBezTo>
                  <a:cubicBezTo>
                    <a:pt x="2769" y="1235"/>
                    <a:pt x="2636" y="568"/>
                    <a:pt x="23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8"/>
            <p:cNvSpPr/>
            <p:nvPr/>
          </p:nvSpPr>
          <p:spPr>
            <a:xfrm>
              <a:off x="3278350" y="2000050"/>
              <a:ext cx="99250" cy="119425"/>
            </a:xfrm>
            <a:custGeom>
              <a:avLst/>
              <a:gdLst/>
              <a:ahLst/>
              <a:cxnLst/>
              <a:rect l="l" t="t" r="r" b="b"/>
              <a:pathLst>
                <a:path w="3970" h="4777" extrusionOk="0">
                  <a:moveTo>
                    <a:pt x="1854" y="0"/>
                  </a:moveTo>
                  <a:cubicBezTo>
                    <a:pt x="1392" y="0"/>
                    <a:pt x="934" y="87"/>
                    <a:pt x="501" y="174"/>
                  </a:cubicBezTo>
                  <a:cubicBezTo>
                    <a:pt x="401" y="174"/>
                    <a:pt x="334" y="207"/>
                    <a:pt x="267" y="240"/>
                  </a:cubicBezTo>
                  <a:cubicBezTo>
                    <a:pt x="0" y="407"/>
                    <a:pt x="200" y="907"/>
                    <a:pt x="267" y="1141"/>
                  </a:cubicBezTo>
                  <a:lnTo>
                    <a:pt x="501" y="2242"/>
                  </a:lnTo>
                  <a:cubicBezTo>
                    <a:pt x="567" y="2642"/>
                    <a:pt x="667" y="3009"/>
                    <a:pt x="734" y="3409"/>
                  </a:cubicBezTo>
                  <a:cubicBezTo>
                    <a:pt x="834" y="3876"/>
                    <a:pt x="868" y="4310"/>
                    <a:pt x="1034" y="4777"/>
                  </a:cubicBezTo>
                  <a:cubicBezTo>
                    <a:pt x="1068" y="4777"/>
                    <a:pt x="1134" y="4744"/>
                    <a:pt x="1201" y="4744"/>
                  </a:cubicBezTo>
                  <a:cubicBezTo>
                    <a:pt x="1702" y="4577"/>
                    <a:pt x="2102" y="4043"/>
                    <a:pt x="2435" y="3676"/>
                  </a:cubicBezTo>
                  <a:cubicBezTo>
                    <a:pt x="2535" y="3543"/>
                    <a:pt x="2936" y="3209"/>
                    <a:pt x="2936" y="3042"/>
                  </a:cubicBezTo>
                  <a:cubicBezTo>
                    <a:pt x="2936" y="2976"/>
                    <a:pt x="2669" y="2675"/>
                    <a:pt x="2736" y="2609"/>
                  </a:cubicBezTo>
                  <a:cubicBezTo>
                    <a:pt x="2902" y="2475"/>
                    <a:pt x="3103" y="2308"/>
                    <a:pt x="3303" y="2175"/>
                  </a:cubicBezTo>
                  <a:cubicBezTo>
                    <a:pt x="3603" y="1975"/>
                    <a:pt x="3903" y="1741"/>
                    <a:pt x="3936" y="1408"/>
                  </a:cubicBezTo>
                  <a:cubicBezTo>
                    <a:pt x="3970" y="1074"/>
                    <a:pt x="3770" y="774"/>
                    <a:pt x="3503" y="541"/>
                  </a:cubicBezTo>
                  <a:cubicBezTo>
                    <a:pt x="3103" y="207"/>
                    <a:pt x="2602" y="40"/>
                    <a:pt x="2068" y="7"/>
                  </a:cubicBezTo>
                  <a:cubicBezTo>
                    <a:pt x="1997" y="2"/>
                    <a:pt x="1925" y="0"/>
                    <a:pt x="18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8"/>
            <p:cNvSpPr/>
            <p:nvPr/>
          </p:nvSpPr>
          <p:spPr>
            <a:xfrm>
              <a:off x="3302525" y="2074425"/>
              <a:ext cx="49225" cy="47550"/>
            </a:xfrm>
            <a:custGeom>
              <a:avLst/>
              <a:gdLst/>
              <a:ahLst/>
              <a:cxnLst/>
              <a:rect l="l" t="t" r="r" b="b"/>
              <a:pathLst>
                <a:path w="1969" h="1902" fill="none" extrusionOk="0">
                  <a:moveTo>
                    <a:pt x="1969" y="1"/>
                  </a:moveTo>
                  <a:cubicBezTo>
                    <a:pt x="1535" y="801"/>
                    <a:pt x="735" y="1502"/>
                    <a:pt x="1" y="1902"/>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843875" y="2885850"/>
              <a:ext cx="8350" cy="60050"/>
            </a:xfrm>
            <a:custGeom>
              <a:avLst/>
              <a:gdLst/>
              <a:ahLst/>
              <a:cxnLst/>
              <a:rect l="l" t="t" r="r" b="b"/>
              <a:pathLst>
                <a:path w="334" h="2402" extrusionOk="0">
                  <a:moveTo>
                    <a:pt x="334" y="0"/>
                  </a:moveTo>
                  <a:lnTo>
                    <a:pt x="334" y="0"/>
                  </a:lnTo>
                  <a:cubicBezTo>
                    <a:pt x="200" y="801"/>
                    <a:pt x="100" y="1601"/>
                    <a:pt x="0" y="2402"/>
                  </a:cubicBezTo>
                  <a:lnTo>
                    <a:pt x="33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8"/>
            <p:cNvSpPr/>
            <p:nvPr/>
          </p:nvSpPr>
          <p:spPr>
            <a:xfrm>
              <a:off x="2843875" y="2885850"/>
              <a:ext cx="8350" cy="60050"/>
            </a:xfrm>
            <a:custGeom>
              <a:avLst/>
              <a:gdLst/>
              <a:ahLst/>
              <a:cxnLst/>
              <a:rect l="l" t="t" r="r" b="b"/>
              <a:pathLst>
                <a:path w="334" h="2402" fill="none" extrusionOk="0">
                  <a:moveTo>
                    <a:pt x="0" y="2402"/>
                  </a:moveTo>
                  <a:cubicBezTo>
                    <a:pt x="100" y="1601"/>
                    <a:pt x="200" y="801"/>
                    <a:pt x="334"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8"/>
            <p:cNvSpPr/>
            <p:nvPr/>
          </p:nvSpPr>
          <p:spPr>
            <a:xfrm>
              <a:off x="2431900" y="2622325"/>
              <a:ext cx="281075" cy="107675"/>
            </a:xfrm>
            <a:custGeom>
              <a:avLst/>
              <a:gdLst/>
              <a:ahLst/>
              <a:cxnLst/>
              <a:rect l="l" t="t" r="r" b="b"/>
              <a:pathLst>
                <a:path w="11243" h="4307" extrusionOk="0">
                  <a:moveTo>
                    <a:pt x="1535" y="0"/>
                  </a:moveTo>
                  <a:cubicBezTo>
                    <a:pt x="1035" y="200"/>
                    <a:pt x="535" y="334"/>
                    <a:pt x="1" y="434"/>
                  </a:cubicBezTo>
                  <a:cubicBezTo>
                    <a:pt x="434" y="1268"/>
                    <a:pt x="935" y="2035"/>
                    <a:pt x="1669" y="2602"/>
                  </a:cubicBezTo>
                  <a:cubicBezTo>
                    <a:pt x="2136" y="2936"/>
                    <a:pt x="2603" y="3236"/>
                    <a:pt x="3103" y="3469"/>
                  </a:cubicBezTo>
                  <a:cubicBezTo>
                    <a:pt x="4137" y="3936"/>
                    <a:pt x="5271" y="4237"/>
                    <a:pt x="6439" y="4303"/>
                  </a:cubicBezTo>
                  <a:cubicBezTo>
                    <a:pt x="6519" y="4306"/>
                    <a:pt x="6600" y="4307"/>
                    <a:pt x="6681" y="4307"/>
                  </a:cubicBezTo>
                  <a:cubicBezTo>
                    <a:pt x="7779" y="4307"/>
                    <a:pt x="8940" y="4088"/>
                    <a:pt x="9841" y="3436"/>
                  </a:cubicBezTo>
                  <a:cubicBezTo>
                    <a:pt x="10708" y="2802"/>
                    <a:pt x="11242" y="1635"/>
                    <a:pt x="11209" y="567"/>
                  </a:cubicBezTo>
                  <a:cubicBezTo>
                    <a:pt x="11109" y="567"/>
                    <a:pt x="11042" y="534"/>
                    <a:pt x="10942" y="534"/>
                  </a:cubicBezTo>
                  <a:cubicBezTo>
                    <a:pt x="10608" y="434"/>
                    <a:pt x="10241" y="334"/>
                    <a:pt x="9908" y="234"/>
                  </a:cubicBezTo>
                  <a:cubicBezTo>
                    <a:pt x="9908" y="1134"/>
                    <a:pt x="9541" y="1868"/>
                    <a:pt x="8774" y="2302"/>
                  </a:cubicBezTo>
                  <a:cubicBezTo>
                    <a:pt x="8177" y="2636"/>
                    <a:pt x="7494" y="2748"/>
                    <a:pt x="6824" y="2748"/>
                  </a:cubicBezTo>
                  <a:cubicBezTo>
                    <a:pt x="6558" y="2748"/>
                    <a:pt x="6294" y="2731"/>
                    <a:pt x="6038" y="2702"/>
                  </a:cubicBezTo>
                  <a:cubicBezTo>
                    <a:pt x="4404" y="2535"/>
                    <a:pt x="2269" y="1568"/>
                    <a:pt x="153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8"/>
            <p:cNvSpPr/>
            <p:nvPr/>
          </p:nvSpPr>
          <p:spPr>
            <a:xfrm>
              <a:off x="3089050" y="3873225"/>
              <a:ext cx="40050" cy="117600"/>
            </a:xfrm>
            <a:custGeom>
              <a:avLst/>
              <a:gdLst/>
              <a:ahLst/>
              <a:cxnLst/>
              <a:rect l="l" t="t" r="r" b="b"/>
              <a:pathLst>
                <a:path w="1602" h="4704" extrusionOk="0">
                  <a:moveTo>
                    <a:pt x="934" y="0"/>
                  </a:moveTo>
                  <a:cubicBezTo>
                    <a:pt x="634" y="1568"/>
                    <a:pt x="300" y="3136"/>
                    <a:pt x="0" y="4703"/>
                  </a:cubicBezTo>
                  <a:cubicBezTo>
                    <a:pt x="534" y="4637"/>
                    <a:pt x="1068" y="4537"/>
                    <a:pt x="1601" y="4437"/>
                  </a:cubicBezTo>
                  <a:cubicBezTo>
                    <a:pt x="1301" y="2969"/>
                    <a:pt x="1101" y="1501"/>
                    <a:pt x="9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8"/>
            <p:cNvSpPr/>
            <p:nvPr/>
          </p:nvSpPr>
          <p:spPr>
            <a:xfrm>
              <a:off x="3181600" y="2458875"/>
              <a:ext cx="875" cy="850"/>
            </a:xfrm>
            <a:custGeom>
              <a:avLst/>
              <a:gdLst/>
              <a:ahLst/>
              <a:cxnLst/>
              <a:rect l="l" t="t" r="r" b="b"/>
              <a:pathLst>
                <a:path w="35" h="34" extrusionOk="0">
                  <a:moveTo>
                    <a:pt x="34" y="0"/>
                  </a:moveTo>
                  <a:cubicBezTo>
                    <a:pt x="34" y="0"/>
                    <a:pt x="1" y="34"/>
                    <a:pt x="1" y="34"/>
                  </a:cubicBez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58"/>
          <p:cNvGrpSpPr/>
          <p:nvPr/>
        </p:nvGrpSpPr>
        <p:grpSpPr>
          <a:xfrm flipH="1">
            <a:off x="284725" y="2109154"/>
            <a:ext cx="1223892" cy="3034347"/>
            <a:chOff x="2330682" y="1468700"/>
            <a:chExt cx="824447" cy="2044019"/>
          </a:xfrm>
        </p:grpSpPr>
        <p:sp>
          <p:nvSpPr>
            <p:cNvPr id="1033" name="Google Shape;1033;p58"/>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8"/>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8"/>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8"/>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8"/>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59"/>
          <p:cNvSpPr/>
          <p:nvPr/>
        </p:nvSpPr>
        <p:spPr>
          <a:xfrm>
            <a:off x="3462950" y="16703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3" name="Google Shape;1043;p59"/>
          <p:cNvCxnSpPr>
            <a:stCxn id="1044" idx="3"/>
          </p:cNvCxnSpPr>
          <p:nvPr/>
        </p:nvCxnSpPr>
        <p:spPr>
          <a:xfrm>
            <a:off x="2516225" y="1910727"/>
            <a:ext cx="1894800" cy="10305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5" name="Google Shape;1045;p59"/>
          <p:cNvCxnSpPr>
            <a:stCxn id="1046" idx="3"/>
          </p:cNvCxnSpPr>
          <p:nvPr/>
        </p:nvCxnSpPr>
        <p:spPr>
          <a:xfrm>
            <a:off x="2516225" y="3107377"/>
            <a:ext cx="1461900" cy="3651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7" name="Google Shape;1047;p59"/>
          <p:cNvCxnSpPr>
            <a:stCxn id="1048" idx="1"/>
          </p:cNvCxnSpPr>
          <p:nvPr/>
        </p:nvCxnSpPr>
        <p:spPr>
          <a:xfrm flipH="1">
            <a:off x="4764725" y="3107377"/>
            <a:ext cx="1863000" cy="1416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9" name="Google Shape;1049;p59"/>
          <p:cNvCxnSpPr>
            <a:stCxn id="1050" idx="1"/>
          </p:cNvCxnSpPr>
          <p:nvPr/>
        </p:nvCxnSpPr>
        <p:spPr>
          <a:xfrm flipH="1">
            <a:off x="4796825" y="1910727"/>
            <a:ext cx="1830900" cy="217500"/>
          </a:xfrm>
          <a:prstGeom prst="bentConnector3">
            <a:avLst>
              <a:gd name="adj1" fmla="val 50000"/>
            </a:avLst>
          </a:prstGeom>
          <a:noFill/>
          <a:ln w="9525" cap="flat" cmpd="sng">
            <a:solidFill>
              <a:schemeClr val="dk1"/>
            </a:solidFill>
            <a:prstDash val="solid"/>
            <a:round/>
            <a:headEnd type="oval" w="med" len="med"/>
            <a:tailEnd type="oval" w="med" len="med"/>
          </a:ln>
        </p:spPr>
      </p:cxnSp>
      <p:sp>
        <p:nvSpPr>
          <p:cNvPr id="1051" name="Google Shape;1051;p5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Computer programmers</a:t>
            </a:r>
            <a:endParaRPr/>
          </a:p>
        </p:txBody>
      </p:sp>
      <p:sp>
        <p:nvSpPr>
          <p:cNvPr id="1044" name="Google Shape;1044;p59"/>
          <p:cNvSpPr txBox="1"/>
          <p:nvPr/>
        </p:nvSpPr>
        <p:spPr>
          <a:xfrm>
            <a:off x="713225" y="1683477"/>
            <a:ext cx="18030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Maintenance</a:t>
            </a:r>
            <a:endParaRPr sz="2200" b="1">
              <a:solidFill>
                <a:schemeClr val="dk1"/>
              </a:solidFill>
              <a:latin typeface="El Messiri"/>
              <a:ea typeface="El Messiri"/>
              <a:cs typeface="El Messiri"/>
              <a:sym typeface="El Messiri"/>
            </a:endParaRPr>
          </a:p>
        </p:txBody>
      </p:sp>
      <p:sp>
        <p:nvSpPr>
          <p:cNvPr id="1052" name="Google Shape;1052;p59"/>
          <p:cNvSpPr txBox="1"/>
          <p:nvPr/>
        </p:nvSpPr>
        <p:spPr>
          <a:xfrm>
            <a:off x="713225" y="2150402"/>
            <a:ext cx="23418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a:p>
            <a:pPr marL="0" lvl="0" indent="0" algn="l" rtl="0">
              <a:spcBef>
                <a:spcPts val="1600"/>
              </a:spcBef>
              <a:spcAft>
                <a:spcPts val="1200"/>
              </a:spcAft>
              <a:buNone/>
            </a:pPr>
            <a:endParaRPr sz="1600">
              <a:solidFill>
                <a:schemeClr val="dk1"/>
              </a:solidFill>
              <a:latin typeface="Baloo 2"/>
              <a:ea typeface="Baloo 2"/>
              <a:cs typeface="Baloo 2"/>
              <a:sym typeface="Baloo 2"/>
            </a:endParaRPr>
          </a:p>
        </p:txBody>
      </p:sp>
      <p:sp>
        <p:nvSpPr>
          <p:cNvPr id="1046" name="Google Shape;1046;p59"/>
          <p:cNvSpPr txBox="1"/>
          <p:nvPr/>
        </p:nvSpPr>
        <p:spPr>
          <a:xfrm>
            <a:off x="713225" y="2880127"/>
            <a:ext cx="18030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Integration </a:t>
            </a:r>
            <a:endParaRPr sz="2200" b="1">
              <a:solidFill>
                <a:schemeClr val="dk1"/>
              </a:solidFill>
              <a:latin typeface="El Messiri"/>
              <a:ea typeface="El Messiri"/>
              <a:cs typeface="El Messiri"/>
              <a:sym typeface="El Messiri"/>
            </a:endParaRPr>
          </a:p>
        </p:txBody>
      </p:sp>
      <p:sp>
        <p:nvSpPr>
          <p:cNvPr id="1053" name="Google Shape;1053;p59"/>
          <p:cNvSpPr txBox="1"/>
          <p:nvPr/>
        </p:nvSpPr>
        <p:spPr>
          <a:xfrm>
            <a:off x="713225" y="3347052"/>
            <a:ext cx="23418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p:txBody>
      </p:sp>
      <p:sp>
        <p:nvSpPr>
          <p:cNvPr id="1050" name="Google Shape;1050;p59"/>
          <p:cNvSpPr txBox="1"/>
          <p:nvPr/>
        </p:nvSpPr>
        <p:spPr>
          <a:xfrm>
            <a:off x="6627725" y="1683477"/>
            <a:ext cx="18030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Coding</a:t>
            </a:r>
            <a:endParaRPr sz="2200" b="1">
              <a:solidFill>
                <a:schemeClr val="dk1"/>
              </a:solidFill>
              <a:latin typeface="El Messiri"/>
              <a:ea typeface="El Messiri"/>
              <a:cs typeface="El Messiri"/>
              <a:sym typeface="El Messiri"/>
            </a:endParaRPr>
          </a:p>
        </p:txBody>
      </p:sp>
      <p:sp>
        <p:nvSpPr>
          <p:cNvPr id="1054" name="Google Shape;1054;p59"/>
          <p:cNvSpPr txBox="1"/>
          <p:nvPr/>
        </p:nvSpPr>
        <p:spPr>
          <a:xfrm>
            <a:off x="6088775" y="2150402"/>
            <a:ext cx="2341800" cy="64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a:solidFill>
                <a:schemeClr val="dk1"/>
              </a:solidFill>
              <a:latin typeface="Baloo 2"/>
              <a:ea typeface="Baloo 2"/>
              <a:cs typeface="Baloo 2"/>
              <a:sym typeface="Baloo 2"/>
            </a:endParaRPr>
          </a:p>
        </p:txBody>
      </p:sp>
      <p:sp>
        <p:nvSpPr>
          <p:cNvPr id="1048" name="Google Shape;1048;p59"/>
          <p:cNvSpPr txBox="1"/>
          <p:nvPr/>
        </p:nvSpPr>
        <p:spPr>
          <a:xfrm>
            <a:off x="6627725" y="2880127"/>
            <a:ext cx="18030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Specification</a:t>
            </a:r>
            <a:endParaRPr sz="2200" b="1">
              <a:solidFill>
                <a:schemeClr val="dk1"/>
              </a:solidFill>
              <a:latin typeface="El Messiri"/>
              <a:ea typeface="El Messiri"/>
              <a:cs typeface="El Messiri"/>
              <a:sym typeface="El Messiri"/>
            </a:endParaRPr>
          </a:p>
        </p:txBody>
      </p:sp>
      <p:sp>
        <p:nvSpPr>
          <p:cNvPr id="1055" name="Google Shape;1055;p59"/>
          <p:cNvSpPr txBox="1"/>
          <p:nvPr/>
        </p:nvSpPr>
        <p:spPr>
          <a:xfrm>
            <a:off x="6088925" y="3347052"/>
            <a:ext cx="2341800" cy="64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grpSp>
        <p:nvGrpSpPr>
          <p:cNvPr id="1056" name="Google Shape;1056;p59"/>
          <p:cNvGrpSpPr/>
          <p:nvPr/>
        </p:nvGrpSpPr>
        <p:grpSpPr>
          <a:xfrm>
            <a:off x="2859133" y="1713653"/>
            <a:ext cx="2663693" cy="2623302"/>
            <a:chOff x="3240133" y="1713653"/>
            <a:chExt cx="2663693" cy="2623302"/>
          </a:xfrm>
        </p:grpSpPr>
        <p:sp>
          <p:nvSpPr>
            <p:cNvPr id="1057" name="Google Shape;1057;p59"/>
            <p:cNvSpPr/>
            <p:nvPr/>
          </p:nvSpPr>
          <p:spPr>
            <a:xfrm>
              <a:off x="3240133" y="3605846"/>
              <a:ext cx="463156" cy="405394"/>
            </a:xfrm>
            <a:custGeom>
              <a:avLst/>
              <a:gdLst/>
              <a:ahLst/>
              <a:cxnLst/>
              <a:rect l="l" t="t" r="r" b="b"/>
              <a:pathLst>
                <a:path w="13102" h="11468" extrusionOk="0">
                  <a:moveTo>
                    <a:pt x="1273" y="1"/>
                  </a:moveTo>
                  <a:cubicBezTo>
                    <a:pt x="963" y="1"/>
                    <a:pt x="726" y="66"/>
                    <a:pt x="548" y="161"/>
                  </a:cubicBezTo>
                  <a:cubicBezTo>
                    <a:pt x="122" y="374"/>
                    <a:pt x="0" y="677"/>
                    <a:pt x="0" y="677"/>
                  </a:cubicBezTo>
                  <a:lnTo>
                    <a:pt x="7995" y="11468"/>
                  </a:lnTo>
                  <a:cubicBezTo>
                    <a:pt x="8207" y="11438"/>
                    <a:pt x="8450" y="11346"/>
                    <a:pt x="8724" y="11164"/>
                  </a:cubicBezTo>
                  <a:cubicBezTo>
                    <a:pt x="9666" y="10556"/>
                    <a:pt x="10913" y="9188"/>
                    <a:pt x="11733" y="8368"/>
                  </a:cubicBezTo>
                  <a:cubicBezTo>
                    <a:pt x="11824" y="8276"/>
                    <a:pt x="11916" y="8185"/>
                    <a:pt x="11976" y="8094"/>
                  </a:cubicBezTo>
                  <a:cubicBezTo>
                    <a:pt x="12128" y="7972"/>
                    <a:pt x="12250" y="7851"/>
                    <a:pt x="12341" y="7790"/>
                  </a:cubicBezTo>
                  <a:cubicBezTo>
                    <a:pt x="13101" y="7243"/>
                    <a:pt x="12463" y="6665"/>
                    <a:pt x="12463" y="6665"/>
                  </a:cubicBezTo>
                  <a:cubicBezTo>
                    <a:pt x="10578" y="6361"/>
                    <a:pt x="11277" y="3930"/>
                    <a:pt x="10213" y="3595"/>
                  </a:cubicBezTo>
                  <a:cubicBezTo>
                    <a:pt x="10213" y="3595"/>
                    <a:pt x="9757" y="3474"/>
                    <a:pt x="8359" y="3170"/>
                  </a:cubicBezTo>
                  <a:cubicBezTo>
                    <a:pt x="6961" y="2896"/>
                    <a:pt x="5350" y="1802"/>
                    <a:pt x="3922" y="951"/>
                  </a:cubicBezTo>
                  <a:cubicBezTo>
                    <a:pt x="2709" y="235"/>
                    <a:pt x="1860" y="1"/>
                    <a:pt x="127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 name="Google Shape;1058;p59"/>
            <p:cNvGrpSpPr/>
            <p:nvPr/>
          </p:nvGrpSpPr>
          <p:grpSpPr>
            <a:xfrm>
              <a:off x="3468989" y="1713653"/>
              <a:ext cx="2434837" cy="2623302"/>
              <a:chOff x="3468989" y="1713653"/>
              <a:chExt cx="2434837" cy="2623302"/>
            </a:xfrm>
          </p:grpSpPr>
          <p:sp>
            <p:nvSpPr>
              <p:cNvPr id="1059" name="Google Shape;1059;p59"/>
              <p:cNvSpPr/>
              <p:nvPr/>
            </p:nvSpPr>
            <p:spPr>
              <a:xfrm>
                <a:off x="3468989" y="2213940"/>
                <a:ext cx="2434837" cy="2123015"/>
              </a:xfrm>
              <a:custGeom>
                <a:avLst/>
                <a:gdLst/>
                <a:ahLst/>
                <a:cxnLst/>
                <a:rect l="l" t="t" r="r" b="b"/>
                <a:pathLst>
                  <a:path w="68878" h="60057" extrusionOk="0">
                    <a:moveTo>
                      <a:pt x="48995" y="0"/>
                    </a:moveTo>
                    <a:cubicBezTo>
                      <a:pt x="48048" y="0"/>
                      <a:pt x="47094" y="77"/>
                      <a:pt x="46141" y="234"/>
                    </a:cubicBezTo>
                    <a:cubicBezTo>
                      <a:pt x="41673" y="964"/>
                      <a:pt x="37600" y="3365"/>
                      <a:pt x="34287" y="8137"/>
                    </a:cubicBezTo>
                    <a:cubicBezTo>
                      <a:pt x="28998" y="15797"/>
                      <a:pt x="34713" y="22940"/>
                      <a:pt x="20244" y="27317"/>
                    </a:cubicBezTo>
                    <a:cubicBezTo>
                      <a:pt x="10578" y="30235"/>
                      <a:pt x="1" y="42818"/>
                      <a:pt x="10578" y="53335"/>
                    </a:cubicBezTo>
                    <a:cubicBezTo>
                      <a:pt x="11095" y="53882"/>
                      <a:pt x="11703" y="54399"/>
                      <a:pt x="12341" y="54886"/>
                    </a:cubicBezTo>
                    <a:cubicBezTo>
                      <a:pt x="15503" y="57317"/>
                      <a:pt x="19880" y="59080"/>
                      <a:pt x="25716" y="59658"/>
                    </a:cubicBezTo>
                    <a:cubicBezTo>
                      <a:pt x="28401" y="59926"/>
                      <a:pt x="30925" y="60057"/>
                      <a:pt x="33296" y="60057"/>
                    </a:cubicBezTo>
                    <a:cubicBezTo>
                      <a:pt x="57247" y="60057"/>
                      <a:pt x="65598" y="46716"/>
                      <a:pt x="67783" y="27134"/>
                    </a:cubicBezTo>
                    <a:cubicBezTo>
                      <a:pt x="68877" y="17560"/>
                      <a:pt x="66355" y="11237"/>
                      <a:pt x="63254" y="7164"/>
                    </a:cubicBezTo>
                    <a:cubicBezTo>
                      <a:pt x="62920" y="6739"/>
                      <a:pt x="62586" y="6344"/>
                      <a:pt x="62251" y="5949"/>
                    </a:cubicBezTo>
                    <a:cubicBezTo>
                      <a:pt x="62069" y="5736"/>
                      <a:pt x="61856" y="5523"/>
                      <a:pt x="61674" y="5341"/>
                    </a:cubicBezTo>
                    <a:cubicBezTo>
                      <a:pt x="58305" y="1921"/>
                      <a:pt x="53733" y="0"/>
                      <a:pt x="489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9"/>
              <p:cNvSpPr/>
              <p:nvPr/>
            </p:nvSpPr>
            <p:spPr>
              <a:xfrm>
                <a:off x="4554234" y="2553159"/>
                <a:ext cx="349258" cy="528094"/>
              </a:xfrm>
              <a:custGeom>
                <a:avLst/>
                <a:gdLst/>
                <a:ahLst/>
                <a:cxnLst/>
                <a:rect l="l" t="t" r="r" b="b"/>
                <a:pathLst>
                  <a:path w="9880" h="14939" extrusionOk="0">
                    <a:moveTo>
                      <a:pt x="4742" y="0"/>
                    </a:moveTo>
                    <a:cubicBezTo>
                      <a:pt x="4742" y="0"/>
                      <a:pt x="0" y="11155"/>
                      <a:pt x="1703" y="13861"/>
                    </a:cubicBezTo>
                    <a:cubicBezTo>
                      <a:pt x="2149" y="14565"/>
                      <a:pt x="2709" y="14939"/>
                      <a:pt x="3321" y="14939"/>
                    </a:cubicBezTo>
                    <a:cubicBezTo>
                      <a:pt x="4292" y="14939"/>
                      <a:pt x="5395" y="13997"/>
                      <a:pt x="6384" y="11946"/>
                    </a:cubicBezTo>
                    <a:cubicBezTo>
                      <a:pt x="8602" y="7204"/>
                      <a:pt x="9879" y="2219"/>
                      <a:pt x="9879" y="2219"/>
                    </a:cubicBezTo>
                    <a:lnTo>
                      <a:pt x="474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9"/>
              <p:cNvSpPr/>
              <p:nvPr/>
            </p:nvSpPr>
            <p:spPr>
              <a:xfrm>
                <a:off x="4677782" y="2235115"/>
                <a:ext cx="271912" cy="442829"/>
              </a:xfrm>
              <a:custGeom>
                <a:avLst/>
                <a:gdLst/>
                <a:ahLst/>
                <a:cxnLst/>
                <a:rect l="l" t="t" r="r" b="b"/>
                <a:pathLst>
                  <a:path w="7692" h="12527" extrusionOk="0">
                    <a:moveTo>
                      <a:pt x="5563" y="0"/>
                    </a:moveTo>
                    <a:cubicBezTo>
                      <a:pt x="5563" y="0"/>
                      <a:pt x="4408" y="760"/>
                      <a:pt x="2767" y="3921"/>
                    </a:cubicBezTo>
                    <a:cubicBezTo>
                      <a:pt x="2706" y="4012"/>
                      <a:pt x="2676" y="4103"/>
                      <a:pt x="2615" y="4195"/>
                    </a:cubicBezTo>
                    <a:cubicBezTo>
                      <a:pt x="2311" y="4833"/>
                      <a:pt x="1946" y="5562"/>
                      <a:pt x="1612" y="6413"/>
                    </a:cubicBezTo>
                    <a:cubicBezTo>
                      <a:pt x="1551" y="6505"/>
                      <a:pt x="1521" y="6596"/>
                      <a:pt x="1490" y="6687"/>
                    </a:cubicBezTo>
                    <a:cubicBezTo>
                      <a:pt x="1247" y="7234"/>
                      <a:pt x="1034" y="7842"/>
                      <a:pt x="791" y="8480"/>
                    </a:cubicBezTo>
                    <a:cubicBezTo>
                      <a:pt x="761" y="8572"/>
                      <a:pt x="700" y="8663"/>
                      <a:pt x="670" y="8754"/>
                    </a:cubicBezTo>
                    <a:cubicBezTo>
                      <a:pt x="457" y="9362"/>
                      <a:pt x="244" y="10000"/>
                      <a:pt x="1" y="10669"/>
                    </a:cubicBezTo>
                    <a:cubicBezTo>
                      <a:pt x="1" y="10669"/>
                      <a:pt x="518" y="11490"/>
                      <a:pt x="1885" y="12037"/>
                    </a:cubicBezTo>
                    <a:cubicBezTo>
                      <a:pt x="1977" y="12097"/>
                      <a:pt x="2068" y="12128"/>
                      <a:pt x="2159" y="12158"/>
                    </a:cubicBezTo>
                    <a:cubicBezTo>
                      <a:pt x="2778" y="12355"/>
                      <a:pt x="3554" y="12526"/>
                      <a:pt x="4487" y="12526"/>
                    </a:cubicBezTo>
                    <a:cubicBezTo>
                      <a:pt x="4561" y="12526"/>
                      <a:pt x="4636" y="12525"/>
                      <a:pt x="4712" y="12523"/>
                    </a:cubicBezTo>
                    <a:cubicBezTo>
                      <a:pt x="4712" y="12523"/>
                      <a:pt x="6840" y="8328"/>
                      <a:pt x="7265" y="5441"/>
                    </a:cubicBezTo>
                    <a:cubicBezTo>
                      <a:pt x="7691" y="2553"/>
                      <a:pt x="7326" y="790"/>
                      <a:pt x="556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9"/>
              <p:cNvSpPr/>
              <p:nvPr/>
            </p:nvSpPr>
            <p:spPr>
              <a:xfrm>
                <a:off x="4598280" y="2169151"/>
                <a:ext cx="875761" cy="1226044"/>
              </a:xfrm>
              <a:custGeom>
                <a:avLst/>
                <a:gdLst/>
                <a:ahLst/>
                <a:cxnLst/>
                <a:rect l="l" t="t" r="r" b="b"/>
                <a:pathLst>
                  <a:path w="24774" h="34683" extrusionOk="0">
                    <a:moveTo>
                      <a:pt x="13953" y="0"/>
                    </a:moveTo>
                    <a:cubicBezTo>
                      <a:pt x="13863" y="0"/>
                      <a:pt x="13777" y="35"/>
                      <a:pt x="13709" y="103"/>
                    </a:cubicBezTo>
                    <a:lnTo>
                      <a:pt x="13679" y="103"/>
                    </a:lnTo>
                    <a:cubicBezTo>
                      <a:pt x="13253" y="468"/>
                      <a:pt x="12797" y="711"/>
                      <a:pt x="12341" y="833"/>
                    </a:cubicBezTo>
                    <a:cubicBezTo>
                      <a:pt x="12250" y="863"/>
                      <a:pt x="12159" y="893"/>
                      <a:pt x="12068" y="924"/>
                    </a:cubicBezTo>
                    <a:cubicBezTo>
                      <a:pt x="12007" y="954"/>
                      <a:pt x="11916" y="954"/>
                      <a:pt x="11855" y="985"/>
                    </a:cubicBezTo>
                    <a:cubicBezTo>
                      <a:pt x="11794" y="985"/>
                      <a:pt x="11703" y="1015"/>
                      <a:pt x="11642" y="1015"/>
                    </a:cubicBezTo>
                    <a:cubicBezTo>
                      <a:pt x="11460" y="1045"/>
                      <a:pt x="11308" y="1076"/>
                      <a:pt x="11125" y="1076"/>
                    </a:cubicBezTo>
                    <a:cubicBezTo>
                      <a:pt x="10366" y="1167"/>
                      <a:pt x="9575" y="1167"/>
                      <a:pt x="8937" y="1319"/>
                    </a:cubicBezTo>
                    <a:cubicBezTo>
                      <a:pt x="8815" y="1349"/>
                      <a:pt x="8724" y="1380"/>
                      <a:pt x="8663" y="1410"/>
                    </a:cubicBezTo>
                    <a:cubicBezTo>
                      <a:pt x="8329" y="1501"/>
                      <a:pt x="8056" y="1653"/>
                      <a:pt x="7812" y="1866"/>
                    </a:cubicBezTo>
                    <a:cubicBezTo>
                      <a:pt x="7660" y="1988"/>
                      <a:pt x="7539" y="2109"/>
                      <a:pt x="7448" y="2261"/>
                    </a:cubicBezTo>
                    <a:cubicBezTo>
                      <a:pt x="7326" y="2413"/>
                      <a:pt x="7235" y="2596"/>
                      <a:pt x="7144" y="2808"/>
                    </a:cubicBezTo>
                    <a:cubicBezTo>
                      <a:pt x="7113" y="2930"/>
                      <a:pt x="7083" y="3051"/>
                      <a:pt x="7022" y="3173"/>
                    </a:cubicBezTo>
                    <a:cubicBezTo>
                      <a:pt x="6961" y="3507"/>
                      <a:pt x="6900" y="3872"/>
                      <a:pt x="6870" y="4358"/>
                    </a:cubicBezTo>
                    <a:cubicBezTo>
                      <a:pt x="6870" y="4450"/>
                      <a:pt x="6870" y="4541"/>
                      <a:pt x="6840" y="4632"/>
                    </a:cubicBezTo>
                    <a:cubicBezTo>
                      <a:pt x="6779" y="5513"/>
                      <a:pt x="6748" y="6669"/>
                      <a:pt x="6597" y="8067"/>
                    </a:cubicBezTo>
                    <a:cubicBezTo>
                      <a:pt x="6566" y="8219"/>
                      <a:pt x="6536" y="8340"/>
                      <a:pt x="6536" y="8492"/>
                    </a:cubicBezTo>
                    <a:cubicBezTo>
                      <a:pt x="6414" y="9465"/>
                      <a:pt x="6232" y="10590"/>
                      <a:pt x="5958" y="11836"/>
                    </a:cubicBezTo>
                    <a:cubicBezTo>
                      <a:pt x="5928" y="11988"/>
                      <a:pt x="5897" y="12140"/>
                      <a:pt x="5867" y="12292"/>
                    </a:cubicBezTo>
                    <a:cubicBezTo>
                      <a:pt x="5867" y="12322"/>
                      <a:pt x="5867" y="12352"/>
                      <a:pt x="5837" y="12383"/>
                    </a:cubicBezTo>
                    <a:cubicBezTo>
                      <a:pt x="5776" y="12687"/>
                      <a:pt x="5715" y="13021"/>
                      <a:pt x="5624" y="13325"/>
                    </a:cubicBezTo>
                    <a:cubicBezTo>
                      <a:pt x="5593" y="13447"/>
                      <a:pt x="5563" y="13538"/>
                      <a:pt x="5563" y="13629"/>
                    </a:cubicBezTo>
                    <a:cubicBezTo>
                      <a:pt x="5502" y="13842"/>
                      <a:pt x="5441" y="14024"/>
                      <a:pt x="5381" y="14237"/>
                    </a:cubicBezTo>
                    <a:cubicBezTo>
                      <a:pt x="5350" y="14389"/>
                      <a:pt x="5320" y="14571"/>
                      <a:pt x="5259" y="14723"/>
                    </a:cubicBezTo>
                    <a:cubicBezTo>
                      <a:pt x="5229" y="14784"/>
                      <a:pt x="5229" y="14815"/>
                      <a:pt x="5229" y="14875"/>
                    </a:cubicBezTo>
                    <a:cubicBezTo>
                      <a:pt x="5198" y="14906"/>
                      <a:pt x="5198" y="14967"/>
                      <a:pt x="5168" y="15027"/>
                    </a:cubicBezTo>
                    <a:cubicBezTo>
                      <a:pt x="5077" y="15362"/>
                      <a:pt x="4955" y="15726"/>
                      <a:pt x="4864" y="16091"/>
                    </a:cubicBezTo>
                    <a:cubicBezTo>
                      <a:pt x="4742" y="16456"/>
                      <a:pt x="4621" y="16821"/>
                      <a:pt x="4499" y="17185"/>
                    </a:cubicBezTo>
                    <a:cubicBezTo>
                      <a:pt x="4469" y="17246"/>
                      <a:pt x="4469" y="17307"/>
                      <a:pt x="4438" y="17368"/>
                    </a:cubicBezTo>
                    <a:cubicBezTo>
                      <a:pt x="4408" y="17459"/>
                      <a:pt x="4378" y="17581"/>
                      <a:pt x="4347" y="17672"/>
                    </a:cubicBezTo>
                    <a:cubicBezTo>
                      <a:pt x="4256" y="17915"/>
                      <a:pt x="4165" y="18158"/>
                      <a:pt x="4074" y="18401"/>
                    </a:cubicBezTo>
                    <a:cubicBezTo>
                      <a:pt x="3739" y="19343"/>
                      <a:pt x="3192" y="20833"/>
                      <a:pt x="2554" y="22444"/>
                    </a:cubicBezTo>
                    <a:cubicBezTo>
                      <a:pt x="2523" y="22565"/>
                      <a:pt x="2463" y="22717"/>
                      <a:pt x="2402" y="22839"/>
                    </a:cubicBezTo>
                    <a:cubicBezTo>
                      <a:pt x="2007" y="23872"/>
                      <a:pt x="1551" y="24936"/>
                      <a:pt x="1125" y="25939"/>
                    </a:cubicBezTo>
                    <a:cubicBezTo>
                      <a:pt x="943" y="26365"/>
                      <a:pt x="791" y="26760"/>
                      <a:pt x="609" y="27155"/>
                    </a:cubicBezTo>
                    <a:cubicBezTo>
                      <a:pt x="578" y="27216"/>
                      <a:pt x="578" y="27246"/>
                      <a:pt x="548" y="27277"/>
                    </a:cubicBezTo>
                    <a:cubicBezTo>
                      <a:pt x="365" y="27702"/>
                      <a:pt x="183" y="28128"/>
                      <a:pt x="1" y="28462"/>
                    </a:cubicBezTo>
                    <a:cubicBezTo>
                      <a:pt x="274" y="28888"/>
                      <a:pt x="609" y="29283"/>
                      <a:pt x="1004" y="29648"/>
                    </a:cubicBezTo>
                    <a:lnTo>
                      <a:pt x="1034" y="29708"/>
                    </a:lnTo>
                    <a:cubicBezTo>
                      <a:pt x="1308" y="29952"/>
                      <a:pt x="1612" y="30225"/>
                      <a:pt x="1916" y="30499"/>
                    </a:cubicBezTo>
                    <a:cubicBezTo>
                      <a:pt x="2007" y="30590"/>
                      <a:pt x="2128" y="30681"/>
                      <a:pt x="2250" y="30772"/>
                    </a:cubicBezTo>
                    <a:cubicBezTo>
                      <a:pt x="3162" y="31471"/>
                      <a:pt x="4226" y="32110"/>
                      <a:pt x="5381" y="32687"/>
                    </a:cubicBezTo>
                    <a:cubicBezTo>
                      <a:pt x="5502" y="32748"/>
                      <a:pt x="5593" y="32778"/>
                      <a:pt x="5715" y="32839"/>
                    </a:cubicBezTo>
                    <a:cubicBezTo>
                      <a:pt x="6019" y="32991"/>
                      <a:pt x="6353" y="33113"/>
                      <a:pt x="6657" y="33234"/>
                    </a:cubicBezTo>
                    <a:cubicBezTo>
                      <a:pt x="6779" y="33295"/>
                      <a:pt x="6900" y="33325"/>
                      <a:pt x="6992" y="33386"/>
                    </a:cubicBezTo>
                    <a:cubicBezTo>
                      <a:pt x="8268" y="33842"/>
                      <a:pt x="9606" y="34207"/>
                      <a:pt x="11004" y="34450"/>
                    </a:cubicBezTo>
                    <a:cubicBezTo>
                      <a:pt x="11156" y="34480"/>
                      <a:pt x="11338" y="34480"/>
                      <a:pt x="11490" y="34511"/>
                    </a:cubicBezTo>
                    <a:cubicBezTo>
                      <a:pt x="11946" y="34572"/>
                      <a:pt x="12372" y="34632"/>
                      <a:pt x="12828" y="34663"/>
                    </a:cubicBezTo>
                    <a:lnTo>
                      <a:pt x="13253" y="34663"/>
                    </a:lnTo>
                    <a:cubicBezTo>
                      <a:pt x="13555" y="34675"/>
                      <a:pt x="13858" y="34683"/>
                      <a:pt x="14160" y="34683"/>
                    </a:cubicBezTo>
                    <a:cubicBezTo>
                      <a:pt x="14587" y="34683"/>
                      <a:pt x="15014" y="34668"/>
                      <a:pt x="15442" y="34632"/>
                    </a:cubicBezTo>
                    <a:cubicBezTo>
                      <a:pt x="16080" y="34572"/>
                      <a:pt x="16718" y="34480"/>
                      <a:pt x="17326" y="34359"/>
                    </a:cubicBezTo>
                    <a:lnTo>
                      <a:pt x="17661" y="34298"/>
                    </a:lnTo>
                    <a:cubicBezTo>
                      <a:pt x="17782" y="34268"/>
                      <a:pt x="17904" y="34237"/>
                      <a:pt x="18056" y="34207"/>
                    </a:cubicBezTo>
                    <a:lnTo>
                      <a:pt x="18086" y="34207"/>
                    </a:lnTo>
                    <a:cubicBezTo>
                      <a:pt x="18329" y="33812"/>
                      <a:pt x="18603" y="33234"/>
                      <a:pt x="18907" y="32505"/>
                    </a:cubicBezTo>
                    <a:cubicBezTo>
                      <a:pt x="18937" y="32414"/>
                      <a:pt x="18968" y="32322"/>
                      <a:pt x="19028" y="32231"/>
                    </a:cubicBezTo>
                    <a:cubicBezTo>
                      <a:pt x="19211" y="31714"/>
                      <a:pt x="19423" y="31167"/>
                      <a:pt x="19667" y="30590"/>
                    </a:cubicBezTo>
                    <a:cubicBezTo>
                      <a:pt x="19697" y="30499"/>
                      <a:pt x="19727" y="30407"/>
                      <a:pt x="19758" y="30316"/>
                    </a:cubicBezTo>
                    <a:cubicBezTo>
                      <a:pt x="20700" y="27763"/>
                      <a:pt x="21642" y="24815"/>
                      <a:pt x="22038" y="23568"/>
                    </a:cubicBezTo>
                    <a:lnTo>
                      <a:pt x="22068" y="23508"/>
                    </a:lnTo>
                    <a:cubicBezTo>
                      <a:pt x="22098" y="23356"/>
                      <a:pt x="22159" y="23204"/>
                      <a:pt x="22190" y="23052"/>
                    </a:cubicBezTo>
                    <a:cubicBezTo>
                      <a:pt x="22250" y="22809"/>
                      <a:pt x="22341" y="22596"/>
                      <a:pt x="22402" y="22353"/>
                    </a:cubicBezTo>
                    <a:cubicBezTo>
                      <a:pt x="22615" y="21532"/>
                      <a:pt x="22828" y="20711"/>
                      <a:pt x="23010" y="19860"/>
                    </a:cubicBezTo>
                    <a:cubicBezTo>
                      <a:pt x="23010" y="19769"/>
                      <a:pt x="23041" y="19647"/>
                      <a:pt x="23071" y="19556"/>
                    </a:cubicBezTo>
                    <a:cubicBezTo>
                      <a:pt x="23071" y="19526"/>
                      <a:pt x="23071" y="19526"/>
                      <a:pt x="23071" y="19495"/>
                    </a:cubicBezTo>
                    <a:cubicBezTo>
                      <a:pt x="23101" y="19404"/>
                      <a:pt x="23132" y="19283"/>
                      <a:pt x="23132" y="19161"/>
                    </a:cubicBezTo>
                    <a:cubicBezTo>
                      <a:pt x="23162" y="19100"/>
                      <a:pt x="23162" y="19040"/>
                      <a:pt x="23193" y="18979"/>
                    </a:cubicBezTo>
                    <a:cubicBezTo>
                      <a:pt x="23314" y="18340"/>
                      <a:pt x="23405" y="17733"/>
                      <a:pt x="23527" y="17094"/>
                    </a:cubicBezTo>
                    <a:cubicBezTo>
                      <a:pt x="23527" y="16973"/>
                      <a:pt x="23557" y="16881"/>
                      <a:pt x="23557" y="16790"/>
                    </a:cubicBezTo>
                    <a:cubicBezTo>
                      <a:pt x="23588" y="16608"/>
                      <a:pt x="23618" y="16426"/>
                      <a:pt x="23648" y="16274"/>
                    </a:cubicBezTo>
                    <a:cubicBezTo>
                      <a:pt x="23679" y="16152"/>
                      <a:pt x="23679" y="16030"/>
                      <a:pt x="23709" y="15909"/>
                    </a:cubicBezTo>
                    <a:cubicBezTo>
                      <a:pt x="23770" y="15483"/>
                      <a:pt x="23831" y="15058"/>
                      <a:pt x="23892" y="14632"/>
                    </a:cubicBezTo>
                    <a:cubicBezTo>
                      <a:pt x="23922" y="14511"/>
                      <a:pt x="23922" y="14419"/>
                      <a:pt x="23952" y="14298"/>
                    </a:cubicBezTo>
                    <a:cubicBezTo>
                      <a:pt x="23952" y="14267"/>
                      <a:pt x="23952" y="14237"/>
                      <a:pt x="23952" y="14207"/>
                    </a:cubicBezTo>
                    <a:cubicBezTo>
                      <a:pt x="24135" y="12991"/>
                      <a:pt x="24287" y="11745"/>
                      <a:pt x="24469" y="10438"/>
                    </a:cubicBezTo>
                    <a:cubicBezTo>
                      <a:pt x="24773" y="8310"/>
                      <a:pt x="24682" y="6608"/>
                      <a:pt x="24165" y="5331"/>
                    </a:cubicBezTo>
                    <a:cubicBezTo>
                      <a:pt x="24013" y="4997"/>
                      <a:pt x="23861" y="4723"/>
                      <a:pt x="23679" y="4480"/>
                    </a:cubicBezTo>
                    <a:cubicBezTo>
                      <a:pt x="23405" y="4055"/>
                      <a:pt x="23071" y="3751"/>
                      <a:pt x="22676" y="3507"/>
                    </a:cubicBezTo>
                    <a:cubicBezTo>
                      <a:pt x="22493" y="3386"/>
                      <a:pt x="22311" y="3325"/>
                      <a:pt x="22129" y="3234"/>
                    </a:cubicBezTo>
                    <a:lnTo>
                      <a:pt x="22068" y="3234"/>
                    </a:lnTo>
                    <a:cubicBezTo>
                      <a:pt x="21703" y="3082"/>
                      <a:pt x="21338" y="2930"/>
                      <a:pt x="21034" y="2747"/>
                    </a:cubicBezTo>
                    <a:cubicBezTo>
                      <a:pt x="20974" y="2717"/>
                      <a:pt x="20913" y="2687"/>
                      <a:pt x="20852" y="2656"/>
                    </a:cubicBezTo>
                    <a:cubicBezTo>
                      <a:pt x="20670" y="2565"/>
                      <a:pt x="20518" y="2474"/>
                      <a:pt x="20366" y="2352"/>
                    </a:cubicBezTo>
                    <a:cubicBezTo>
                      <a:pt x="20183" y="2231"/>
                      <a:pt x="20001" y="2140"/>
                      <a:pt x="19849" y="2018"/>
                    </a:cubicBezTo>
                    <a:cubicBezTo>
                      <a:pt x="19849" y="1988"/>
                      <a:pt x="19819" y="1988"/>
                      <a:pt x="19788" y="1957"/>
                    </a:cubicBezTo>
                    <a:cubicBezTo>
                      <a:pt x="19758" y="1927"/>
                      <a:pt x="19697" y="1896"/>
                      <a:pt x="19667" y="1866"/>
                    </a:cubicBezTo>
                    <a:cubicBezTo>
                      <a:pt x="19241" y="1501"/>
                      <a:pt x="18937" y="1197"/>
                      <a:pt x="18785" y="1045"/>
                    </a:cubicBezTo>
                    <a:cubicBezTo>
                      <a:pt x="18724" y="985"/>
                      <a:pt x="18664" y="954"/>
                      <a:pt x="18572" y="924"/>
                    </a:cubicBezTo>
                    <a:lnTo>
                      <a:pt x="14043" y="12"/>
                    </a:lnTo>
                    <a:cubicBezTo>
                      <a:pt x="14013" y="4"/>
                      <a:pt x="13983" y="0"/>
                      <a:pt x="1395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9"/>
              <p:cNvSpPr/>
              <p:nvPr/>
            </p:nvSpPr>
            <p:spPr>
              <a:xfrm>
                <a:off x="4355461" y="3945666"/>
                <a:ext cx="198808" cy="190218"/>
              </a:xfrm>
              <a:custGeom>
                <a:avLst/>
                <a:gdLst/>
                <a:ahLst/>
                <a:cxnLst/>
                <a:rect l="l" t="t" r="r" b="b"/>
                <a:pathLst>
                  <a:path w="5624" h="5381" extrusionOk="0">
                    <a:moveTo>
                      <a:pt x="0" y="1"/>
                    </a:moveTo>
                    <a:lnTo>
                      <a:pt x="1854" y="5381"/>
                    </a:lnTo>
                    <a:lnTo>
                      <a:pt x="5623" y="5168"/>
                    </a:lnTo>
                    <a:lnTo>
                      <a:pt x="4742" y="183"/>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9"/>
              <p:cNvSpPr/>
              <p:nvPr/>
            </p:nvSpPr>
            <p:spPr>
              <a:xfrm>
                <a:off x="4102956" y="4101206"/>
                <a:ext cx="491082" cy="234547"/>
              </a:xfrm>
              <a:custGeom>
                <a:avLst/>
                <a:gdLst/>
                <a:ahLst/>
                <a:cxnLst/>
                <a:rect l="l" t="t" r="r" b="b"/>
                <a:pathLst>
                  <a:path w="13892" h="6635" extrusionOk="0">
                    <a:moveTo>
                      <a:pt x="9093" y="1"/>
                    </a:moveTo>
                    <a:cubicBezTo>
                      <a:pt x="8939" y="1"/>
                      <a:pt x="8795" y="38"/>
                      <a:pt x="8663" y="130"/>
                    </a:cubicBezTo>
                    <a:cubicBezTo>
                      <a:pt x="8663" y="130"/>
                      <a:pt x="8298" y="403"/>
                      <a:pt x="7204" y="1346"/>
                    </a:cubicBezTo>
                    <a:cubicBezTo>
                      <a:pt x="6140" y="2318"/>
                      <a:pt x="4316" y="2926"/>
                      <a:pt x="2766" y="3564"/>
                    </a:cubicBezTo>
                    <a:cubicBezTo>
                      <a:pt x="760" y="4385"/>
                      <a:pt x="183" y="5206"/>
                      <a:pt x="91" y="5783"/>
                    </a:cubicBezTo>
                    <a:cubicBezTo>
                      <a:pt x="0" y="6239"/>
                      <a:pt x="183" y="6513"/>
                      <a:pt x="183" y="6513"/>
                    </a:cubicBezTo>
                    <a:lnTo>
                      <a:pt x="13617" y="6634"/>
                    </a:lnTo>
                    <a:cubicBezTo>
                      <a:pt x="13709" y="6452"/>
                      <a:pt x="13769" y="6209"/>
                      <a:pt x="13800" y="5874"/>
                    </a:cubicBezTo>
                    <a:cubicBezTo>
                      <a:pt x="13891" y="4750"/>
                      <a:pt x="13557" y="2926"/>
                      <a:pt x="13374" y="1801"/>
                    </a:cubicBezTo>
                    <a:cubicBezTo>
                      <a:pt x="13374" y="1650"/>
                      <a:pt x="13344" y="1528"/>
                      <a:pt x="13344" y="1406"/>
                    </a:cubicBezTo>
                    <a:cubicBezTo>
                      <a:pt x="13314" y="1224"/>
                      <a:pt x="13283" y="1072"/>
                      <a:pt x="13283" y="950"/>
                    </a:cubicBezTo>
                    <a:cubicBezTo>
                      <a:pt x="13306" y="238"/>
                      <a:pt x="12825" y="151"/>
                      <a:pt x="12589" y="151"/>
                    </a:cubicBezTo>
                    <a:cubicBezTo>
                      <a:pt x="12513" y="151"/>
                      <a:pt x="12462" y="160"/>
                      <a:pt x="12462" y="160"/>
                    </a:cubicBezTo>
                    <a:cubicBezTo>
                      <a:pt x="12105" y="509"/>
                      <a:pt x="11738" y="630"/>
                      <a:pt x="11374" y="630"/>
                    </a:cubicBezTo>
                    <a:cubicBezTo>
                      <a:pt x="10544" y="630"/>
                      <a:pt x="9731" y="1"/>
                      <a:pt x="909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9"/>
              <p:cNvSpPr/>
              <p:nvPr/>
            </p:nvSpPr>
            <p:spPr>
              <a:xfrm>
                <a:off x="4163121" y="3125899"/>
                <a:ext cx="696289" cy="911146"/>
              </a:xfrm>
              <a:custGeom>
                <a:avLst/>
                <a:gdLst/>
                <a:ahLst/>
                <a:cxnLst/>
                <a:rect l="l" t="t" r="r" b="b"/>
                <a:pathLst>
                  <a:path w="19697" h="25775" extrusionOk="0">
                    <a:moveTo>
                      <a:pt x="10539" y="0"/>
                    </a:moveTo>
                    <a:cubicBezTo>
                      <a:pt x="7112" y="0"/>
                      <a:pt x="1144" y="536"/>
                      <a:pt x="669" y="4224"/>
                    </a:cubicBezTo>
                    <a:cubicBezTo>
                      <a:pt x="0" y="9422"/>
                      <a:pt x="6049" y="25410"/>
                      <a:pt x="6049" y="25410"/>
                    </a:cubicBezTo>
                    <a:lnTo>
                      <a:pt x="10669" y="25774"/>
                    </a:lnTo>
                    <a:lnTo>
                      <a:pt x="10578" y="17020"/>
                    </a:lnTo>
                    <a:cubicBezTo>
                      <a:pt x="10457" y="12127"/>
                      <a:pt x="10578" y="9452"/>
                      <a:pt x="9393" y="7020"/>
                    </a:cubicBezTo>
                    <a:lnTo>
                      <a:pt x="9393" y="7020"/>
                    </a:lnTo>
                    <a:lnTo>
                      <a:pt x="19028" y="7963"/>
                    </a:lnTo>
                    <a:cubicBezTo>
                      <a:pt x="19028" y="7963"/>
                      <a:pt x="19697" y="1944"/>
                      <a:pt x="12919" y="90"/>
                    </a:cubicBezTo>
                    <a:cubicBezTo>
                      <a:pt x="12919" y="90"/>
                      <a:pt x="11942" y="0"/>
                      <a:pt x="105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9"/>
              <p:cNvSpPr/>
              <p:nvPr/>
            </p:nvSpPr>
            <p:spPr>
              <a:xfrm>
                <a:off x="3583982" y="3625465"/>
                <a:ext cx="223518" cy="236421"/>
              </a:xfrm>
              <a:custGeom>
                <a:avLst/>
                <a:gdLst/>
                <a:ahLst/>
                <a:cxnLst/>
                <a:rect l="l" t="t" r="r" b="b"/>
                <a:pathLst>
                  <a:path w="6323" h="6688" extrusionOk="0">
                    <a:moveTo>
                      <a:pt x="3891" y="1"/>
                    </a:moveTo>
                    <a:lnTo>
                      <a:pt x="0" y="3831"/>
                    </a:lnTo>
                    <a:lnTo>
                      <a:pt x="2432" y="6688"/>
                    </a:lnTo>
                    <a:lnTo>
                      <a:pt x="6322" y="3800"/>
                    </a:lnTo>
                    <a:lnTo>
                      <a:pt x="389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9"/>
              <p:cNvSpPr/>
              <p:nvPr/>
            </p:nvSpPr>
            <p:spPr>
              <a:xfrm>
                <a:off x="3630185" y="3075808"/>
                <a:ext cx="1613904" cy="740971"/>
              </a:xfrm>
              <a:custGeom>
                <a:avLst/>
                <a:gdLst/>
                <a:ahLst/>
                <a:cxnLst/>
                <a:rect l="l" t="t" r="r" b="b"/>
                <a:pathLst>
                  <a:path w="45655" h="20961" extrusionOk="0">
                    <a:moveTo>
                      <a:pt x="21958" y="0"/>
                    </a:moveTo>
                    <a:cubicBezTo>
                      <a:pt x="21803" y="0"/>
                      <a:pt x="21657" y="6"/>
                      <a:pt x="21520" y="18"/>
                    </a:cubicBezTo>
                    <a:cubicBezTo>
                      <a:pt x="16201" y="474"/>
                      <a:pt x="0" y="17495"/>
                      <a:pt x="0" y="17495"/>
                    </a:cubicBezTo>
                    <a:lnTo>
                      <a:pt x="3252" y="20960"/>
                    </a:lnTo>
                    <a:cubicBezTo>
                      <a:pt x="3252" y="20960"/>
                      <a:pt x="6991" y="18924"/>
                      <a:pt x="11611" y="16553"/>
                    </a:cubicBezTo>
                    <a:cubicBezTo>
                      <a:pt x="16201" y="14182"/>
                      <a:pt x="20700" y="11143"/>
                      <a:pt x="22918" y="8559"/>
                    </a:cubicBezTo>
                    <a:cubicBezTo>
                      <a:pt x="22918" y="8559"/>
                      <a:pt x="32736" y="16158"/>
                      <a:pt x="39059" y="16492"/>
                    </a:cubicBezTo>
                    <a:cubicBezTo>
                      <a:pt x="39187" y="16499"/>
                      <a:pt x="39313" y="16503"/>
                      <a:pt x="39437" y="16503"/>
                    </a:cubicBezTo>
                    <a:cubicBezTo>
                      <a:pt x="41884" y="16503"/>
                      <a:pt x="43359" y="15100"/>
                      <a:pt x="44256" y="13422"/>
                    </a:cubicBezTo>
                    <a:cubicBezTo>
                      <a:pt x="44408" y="13179"/>
                      <a:pt x="44530" y="12905"/>
                      <a:pt x="44651" y="12632"/>
                    </a:cubicBezTo>
                    <a:cubicBezTo>
                      <a:pt x="45563" y="10474"/>
                      <a:pt x="45654" y="8225"/>
                      <a:pt x="45654" y="8225"/>
                    </a:cubicBezTo>
                    <a:cubicBezTo>
                      <a:pt x="45654" y="8225"/>
                      <a:pt x="27821" y="0"/>
                      <a:pt x="219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9"/>
              <p:cNvSpPr/>
              <p:nvPr/>
            </p:nvSpPr>
            <p:spPr>
              <a:xfrm>
                <a:off x="5372975" y="2648780"/>
                <a:ext cx="270816" cy="527104"/>
              </a:xfrm>
              <a:custGeom>
                <a:avLst/>
                <a:gdLst/>
                <a:ahLst/>
                <a:cxnLst/>
                <a:rect l="l" t="t" r="r" b="b"/>
                <a:pathLst>
                  <a:path w="7661" h="14911" extrusionOk="0">
                    <a:moveTo>
                      <a:pt x="5472" y="0"/>
                    </a:moveTo>
                    <a:lnTo>
                      <a:pt x="1" y="1003"/>
                    </a:lnTo>
                    <a:cubicBezTo>
                      <a:pt x="1" y="1003"/>
                      <a:pt x="123" y="6171"/>
                      <a:pt x="1278" y="11277"/>
                    </a:cubicBezTo>
                    <a:cubicBezTo>
                      <a:pt x="1817" y="13744"/>
                      <a:pt x="2822" y="14911"/>
                      <a:pt x="3899" y="14911"/>
                    </a:cubicBezTo>
                    <a:cubicBezTo>
                      <a:pt x="4401" y="14911"/>
                      <a:pt x="4919" y="14657"/>
                      <a:pt x="5411" y="14165"/>
                    </a:cubicBezTo>
                    <a:cubicBezTo>
                      <a:pt x="7661" y="11885"/>
                      <a:pt x="5472" y="1"/>
                      <a:pt x="54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9"/>
              <p:cNvSpPr/>
              <p:nvPr/>
            </p:nvSpPr>
            <p:spPr>
              <a:xfrm>
                <a:off x="5053871" y="3000265"/>
                <a:ext cx="553404" cy="204535"/>
              </a:xfrm>
              <a:custGeom>
                <a:avLst/>
                <a:gdLst/>
                <a:ahLst/>
                <a:cxnLst/>
                <a:rect l="l" t="t" r="r" b="b"/>
                <a:pathLst>
                  <a:path w="15655" h="5786" extrusionOk="0">
                    <a:moveTo>
                      <a:pt x="11666" y="0"/>
                    </a:moveTo>
                    <a:cubicBezTo>
                      <a:pt x="10010" y="0"/>
                      <a:pt x="8163" y="333"/>
                      <a:pt x="6779" y="605"/>
                    </a:cubicBezTo>
                    <a:cubicBezTo>
                      <a:pt x="5593" y="848"/>
                      <a:pt x="2949" y="969"/>
                      <a:pt x="760" y="1152"/>
                    </a:cubicBezTo>
                    <a:cubicBezTo>
                      <a:pt x="92" y="2185"/>
                      <a:pt x="0" y="3583"/>
                      <a:pt x="456" y="4708"/>
                    </a:cubicBezTo>
                    <a:cubicBezTo>
                      <a:pt x="2648" y="5190"/>
                      <a:pt x="6481" y="5786"/>
                      <a:pt x="9596" y="5786"/>
                    </a:cubicBezTo>
                    <a:cubicBezTo>
                      <a:pt x="10412" y="5786"/>
                      <a:pt x="11179" y="5745"/>
                      <a:pt x="11855" y="5650"/>
                    </a:cubicBezTo>
                    <a:cubicBezTo>
                      <a:pt x="13192" y="5468"/>
                      <a:pt x="14043" y="4799"/>
                      <a:pt x="14560" y="4070"/>
                    </a:cubicBezTo>
                    <a:cubicBezTo>
                      <a:pt x="15654" y="2489"/>
                      <a:pt x="14682" y="270"/>
                      <a:pt x="12767" y="57"/>
                    </a:cubicBezTo>
                    <a:cubicBezTo>
                      <a:pt x="12415" y="18"/>
                      <a:pt x="12045" y="0"/>
                      <a:pt x="1166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9"/>
              <p:cNvSpPr/>
              <p:nvPr/>
            </p:nvSpPr>
            <p:spPr>
              <a:xfrm>
                <a:off x="4946407" y="3021581"/>
                <a:ext cx="166605" cy="54863"/>
              </a:xfrm>
              <a:custGeom>
                <a:avLst/>
                <a:gdLst/>
                <a:ahLst/>
                <a:cxnLst/>
                <a:rect l="l" t="t" r="r" b="b"/>
                <a:pathLst>
                  <a:path w="4713" h="1552" extrusionOk="0">
                    <a:moveTo>
                      <a:pt x="2754" y="0"/>
                    </a:moveTo>
                    <a:cubicBezTo>
                      <a:pt x="1988" y="0"/>
                      <a:pt x="1219" y="94"/>
                      <a:pt x="913" y="427"/>
                    </a:cubicBezTo>
                    <a:cubicBezTo>
                      <a:pt x="183" y="1157"/>
                      <a:pt x="1" y="1552"/>
                      <a:pt x="1" y="1552"/>
                    </a:cubicBezTo>
                    <a:lnTo>
                      <a:pt x="4712" y="154"/>
                    </a:lnTo>
                    <a:cubicBezTo>
                      <a:pt x="4712" y="154"/>
                      <a:pt x="3735" y="0"/>
                      <a:pt x="27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9"/>
              <p:cNvSpPr/>
              <p:nvPr/>
            </p:nvSpPr>
            <p:spPr>
              <a:xfrm>
                <a:off x="4844351" y="3024233"/>
                <a:ext cx="356752" cy="206550"/>
              </a:xfrm>
              <a:custGeom>
                <a:avLst/>
                <a:gdLst/>
                <a:ahLst/>
                <a:cxnLst/>
                <a:rect l="l" t="t" r="r" b="b"/>
                <a:pathLst>
                  <a:path w="10092" h="5843" extrusionOk="0">
                    <a:moveTo>
                      <a:pt x="7200" y="0"/>
                    </a:moveTo>
                    <a:cubicBezTo>
                      <a:pt x="7100" y="0"/>
                      <a:pt x="7000" y="6"/>
                      <a:pt x="6900" y="18"/>
                    </a:cubicBezTo>
                    <a:cubicBezTo>
                      <a:pt x="5897" y="109"/>
                      <a:pt x="4438" y="322"/>
                      <a:pt x="3283" y="778"/>
                    </a:cubicBezTo>
                    <a:cubicBezTo>
                      <a:pt x="1490" y="1477"/>
                      <a:pt x="0" y="3209"/>
                      <a:pt x="335" y="3696"/>
                    </a:cubicBezTo>
                    <a:cubicBezTo>
                      <a:pt x="371" y="3745"/>
                      <a:pt x="417" y="3767"/>
                      <a:pt x="471" y="3767"/>
                    </a:cubicBezTo>
                    <a:cubicBezTo>
                      <a:pt x="922" y="3767"/>
                      <a:pt x="1956" y="2261"/>
                      <a:pt x="2797" y="2206"/>
                    </a:cubicBezTo>
                    <a:lnTo>
                      <a:pt x="2797" y="2206"/>
                    </a:lnTo>
                    <a:cubicBezTo>
                      <a:pt x="2797" y="2206"/>
                      <a:pt x="183" y="3908"/>
                      <a:pt x="335" y="4577"/>
                    </a:cubicBezTo>
                    <a:cubicBezTo>
                      <a:pt x="353" y="4689"/>
                      <a:pt x="407" y="4736"/>
                      <a:pt x="489" y="4736"/>
                    </a:cubicBezTo>
                    <a:cubicBezTo>
                      <a:pt x="944" y="4736"/>
                      <a:pt x="2255" y="3273"/>
                      <a:pt x="3131" y="3118"/>
                    </a:cubicBezTo>
                    <a:lnTo>
                      <a:pt x="3131" y="3118"/>
                    </a:lnTo>
                    <a:cubicBezTo>
                      <a:pt x="3131" y="3118"/>
                      <a:pt x="730" y="4851"/>
                      <a:pt x="1003" y="5185"/>
                    </a:cubicBezTo>
                    <a:cubicBezTo>
                      <a:pt x="1066" y="5267"/>
                      <a:pt x="1142" y="5301"/>
                      <a:pt x="1230" y="5301"/>
                    </a:cubicBezTo>
                    <a:cubicBezTo>
                      <a:pt x="1699" y="5301"/>
                      <a:pt x="2509" y="4315"/>
                      <a:pt x="3405" y="4212"/>
                    </a:cubicBezTo>
                    <a:lnTo>
                      <a:pt x="3405" y="4212"/>
                    </a:lnTo>
                    <a:cubicBezTo>
                      <a:pt x="3404" y="4212"/>
                      <a:pt x="1672" y="5276"/>
                      <a:pt x="1854" y="5763"/>
                    </a:cubicBezTo>
                    <a:cubicBezTo>
                      <a:pt x="1879" y="5818"/>
                      <a:pt x="1929" y="5843"/>
                      <a:pt x="2002" y="5843"/>
                    </a:cubicBezTo>
                    <a:cubicBezTo>
                      <a:pt x="2528" y="5843"/>
                      <a:pt x="4206" y="4534"/>
                      <a:pt x="5296" y="4534"/>
                    </a:cubicBezTo>
                    <a:cubicBezTo>
                      <a:pt x="5356" y="4534"/>
                      <a:pt x="5415" y="4538"/>
                      <a:pt x="5471" y="4547"/>
                    </a:cubicBezTo>
                    <a:cubicBezTo>
                      <a:pt x="6121" y="4644"/>
                      <a:pt x="6710" y="4776"/>
                      <a:pt x="7252" y="4776"/>
                    </a:cubicBezTo>
                    <a:cubicBezTo>
                      <a:pt x="7724" y="4776"/>
                      <a:pt x="8161" y="4676"/>
                      <a:pt x="8572" y="4364"/>
                    </a:cubicBezTo>
                    <a:cubicBezTo>
                      <a:pt x="9241" y="3878"/>
                      <a:pt x="10092" y="2662"/>
                      <a:pt x="9423" y="1355"/>
                    </a:cubicBezTo>
                    <a:cubicBezTo>
                      <a:pt x="9011" y="504"/>
                      <a:pt x="8128" y="0"/>
                      <a:pt x="720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9"/>
              <p:cNvSpPr/>
              <p:nvPr/>
            </p:nvSpPr>
            <p:spPr>
              <a:xfrm>
                <a:off x="5406310" y="2422045"/>
                <a:ext cx="152606" cy="154267"/>
              </a:xfrm>
              <a:custGeom>
                <a:avLst/>
                <a:gdLst/>
                <a:ahLst/>
                <a:cxnLst/>
                <a:rect l="l" t="t" r="r" b="b"/>
                <a:pathLst>
                  <a:path w="4317" h="4364" extrusionOk="0">
                    <a:moveTo>
                      <a:pt x="3009" y="1"/>
                    </a:moveTo>
                    <a:cubicBezTo>
                      <a:pt x="2462" y="335"/>
                      <a:pt x="1976" y="730"/>
                      <a:pt x="1550" y="1186"/>
                    </a:cubicBezTo>
                    <a:cubicBezTo>
                      <a:pt x="1064" y="1673"/>
                      <a:pt x="608" y="2220"/>
                      <a:pt x="335" y="2888"/>
                    </a:cubicBezTo>
                    <a:cubicBezTo>
                      <a:pt x="183" y="3284"/>
                      <a:pt x="0" y="3861"/>
                      <a:pt x="395" y="4195"/>
                    </a:cubicBezTo>
                    <a:cubicBezTo>
                      <a:pt x="530" y="4318"/>
                      <a:pt x="701" y="4363"/>
                      <a:pt x="883" y="4363"/>
                    </a:cubicBezTo>
                    <a:cubicBezTo>
                      <a:pt x="1197" y="4363"/>
                      <a:pt x="1544" y="4231"/>
                      <a:pt x="1794" y="4135"/>
                    </a:cubicBezTo>
                    <a:cubicBezTo>
                      <a:pt x="2553" y="3891"/>
                      <a:pt x="3222" y="3496"/>
                      <a:pt x="3891" y="3071"/>
                    </a:cubicBezTo>
                    <a:cubicBezTo>
                      <a:pt x="4043" y="2980"/>
                      <a:pt x="4164" y="2888"/>
                      <a:pt x="4316" y="2797"/>
                    </a:cubicBezTo>
                    <a:cubicBezTo>
                      <a:pt x="4286" y="2706"/>
                      <a:pt x="4256" y="2615"/>
                      <a:pt x="4195" y="2524"/>
                    </a:cubicBezTo>
                    <a:cubicBezTo>
                      <a:pt x="3283" y="3132"/>
                      <a:pt x="2280" y="3770"/>
                      <a:pt x="1216" y="4013"/>
                    </a:cubicBezTo>
                    <a:cubicBezTo>
                      <a:pt x="1094" y="4043"/>
                      <a:pt x="973" y="4074"/>
                      <a:pt x="851" y="4074"/>
                    </a:cubicBezTo>
                    <a:cubicBezTo>
                      <a:pt x="365" y="3983"/>
                      <a:pt x="456" y="3588"/>
                      <a:pt x="517" y="3284"/>
                    </a:cubicBezTo>
                    <a:cubicBezTo>
                      <a:pt x="608" y="2980"/>
                      <a:pt x="760" y="2676"/>
                      <a:pt x="912" y="2402"/>
                    </a:cubicBezTo>
                    <a:cubicBezTo>
                      <a:pt x="1216" y="1946"/>
                      <a:pt x="1642" y="1490"/>
                      <a:pt x="2037" y="1125"/>
                    </a:cubicBezTo>
                    <a:cubicBezTo>
                      <a:pt x="2401" y="791"/>
                      <a:pt x="2766" y="518"/>
                      <a:pt x="3161" y="244"/>
                    </a:cubicBezTo>
                    <a:cubicBezTo>
                      <a:pt x="3101" y="153"/>
                      <a:pt x="3040" y="92"/>
                      <a:pt x="30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9"/>
              <p:cNvSpPr/>
              <p:nvPr/>
            </p:nvSpPr>
            <p:spPr>
              <a:xfrm>
                <a:off x="5146275" y="1953587"/>
                <a:ext cx="171942" cy="163352"/>
              </a:xfrm>
              <a:custGeom>
                <a:avLst/>
                <a:gdLst/>
                <a:ahLst/>
                <a:cxnLst/>
                <a:rect l="l" t="t" r="r" b="b"/>
                <a:pathLst>
                  <a:path w="4864" h="4621" extrusionOk="0">
                    <a:moveTo>
                      <a:pt x="2493" y="0"/>
                    </a:moveTo>
                    <a:cubicBezTo>
                      <a:pt x="0" y="61"/>
                      <a:pt x="548" y="3861"/>
                      <a:pt x="548" y="3861"/>
                    </a:cubicBezTo>
                    <a:cubicBezTo>
                      <a:pt x="548" y="3861"/>
                      <a:pt x="1308" y="4621"/>
                      <a:pt x="2271" y="4621"/>
                    </a:cubicBezTo>
                    <a:cubicBezTo>
                      <a:pt x="2479" y="4621"/>
                      <a:pt x="2697" y="4585"/>
                      <a:pt x="2918" y="4499"/>
                    </a:cubicBezTo>
                    <a:cubicBezTo>
                      <a:pt x="4165" y="4043"/>
                      <a:pt x="2493" y="2615"/>
                      <a:pt x="2493" y="2614"/>
                    </a:cubicBezTo>
                    <a:lnTo>
                      <a:pt x="2493" y="2614"/>
                    </a:lnTo>
                    <a:cubicBezTo>
                      <a:pt x="2493" y="2614"/>
                      <a:pt x="2753" y="2684"/>
                      <a:pt x="3082" y="2684"/>
                    </a:cubicBezTo>
                    <a:cubicBezTo>
                      <a:pt x="3507" y="2684"/>
                      <a:pt x="4046" y="2568"/>
                      <a:pt x="4286" y="2037"/>
                    </a:cubicBezTo>
                    <a:cubicBezTo>
                      <a:pt x="4864" y="669"/>
                      <a:pt x="2493" y="0"/>
                      <a:pt x="24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9"/>
              <p:cNvSpPr/>
              <p:nvPr/>
            </p:nvSpPr>
            <p:spPr>
              <a:xfrm>
                <a:off x="4815329" y="1713653"/>
                <a:ext cx="508262" cy="361595"/>
              </a:xfrm>
              <a:custGeom>
                <a:avLst/>
                <a:gdLst/>
                <a:ahLst/>
                <a:cxnLst/>
                <a:rect l="l" t="t" r="r" b="b"/>
                <a:pathLst>
                  <a:path w="14378" h="10229" extrusionOk="0">
                    <a:moveTo>
                      <a:pt x="10208" y="0"/>
                    </a:moveTo>
                    <a:cubicBezTo>
                      <a:pt x="9201" y="0"/>
                      <a:pt x="8603" y="955"/>
                      <a:pt x="8603" y="955"/>
                    </a:cubicBezTo>
                    <a:cubicBezTo>
                      <a:pt x="8603" y="955"/>
                      <a:pt x="8012" y="222"/>
                      <a:pt x="6999" y="222"/>
                    </a:cubicBezTo>
                    <a:cubicBezTo>
                      <a:pt x="6774" y="222"/>
                      <a:pt x="6527" y="258"/>
                      <a:pt x="6262" y="347"/>
                    </a:cubicBezTo>
                    <a:cubicBezTo>
                      <a:pt x="5168" y="712"/>
                      <a:pt x="4985" y="1411"/>
                      <a:pt x="4985" y="1411"/>
                    </a:cubicBezTo>
                    <a:cubicBezTo>
                      <a:pt x="4985" y="1411"/>
                      <a:pt x="3610" y="422"/>
                      <a:pt x="2344" y="422"/>
                    </a:cubicBezTo>
                    <a:cubicBezTo>
                      <a:pt x="1767" y="422"/>
                      <a:pt x="1212" y="628"/>
                      <a:pt x="821" y="1228"/>
                    </a:cubicBezTo>
                    <a:cubicBezTo>
                      <a:pt x="61" y="2414"/>
                      <a:pt x="1612" y="4420"/>
                      <a:pt x="1612" y="4420"/>
                    </a:cubicBezTo>
                    <a:cubicBezTo>
                      <a:pt x="1612" y="4420"/>
                      <a:pt x="1" y="4541"/>
                      <a:pt x="153" y="6152"/>
                    </a:cubicBezTo>
                    <a:cubicBezTo>
                      <a:pt x="305" y="7824"/>
                      <a:pt x="2371" y="8371"/>
                      <a:pt x="2371" y="8371"/>
                    </a:cubicBezTo>
                    <a:cubicBezTo>
                      <a:pt x="2371" y="8371"/>
                      <a:pt x="2168" y="10229"/>
                      <a:pt x="3832" y="10229"/>
                    </a:cubicBezTo>
                    <a:cubicBezTo>
                      <a:pt x="3871" y="10229"/>
                      <a:pt x="3911" y="10228"/>
                      <a:pt x="3952" y="10225"/>
                    </a:cubicBezTo>
                    <a:cubicBezTo>
                      <a:pt x="4651" y="10196"/>
                      <a:pt x="10003" y="6739"/>
                      <a:pt x="12298" y="6739"/>
                    </a:cubicBezTo>
                    <a:cubicBezTo>
                      <a:pt x="12400" y="6739"/>
                      <a:pt x="12495" y="6746"/>
                      <a:pt x="12584" y="6760"/>
                    </a:cubicBezTo>
                    <a:cubicBezTo>
                      <a:pt x="12584" y="6760"/>
                      <a:pt x="14378" y="4541"/>
                      <a:pt x="13739" y="3447"/>
                    </a:cubicBezTo>
                    <a:cubicBezTo>
                      <a:pt x="13276" y="2631"/>
                      <a:pt x="12429" y="2519"/>
                      <a:pt x="11999" y="2519"/>
                    </a:cubicBezTo>
                    <a:cubicBezTo>
                      <a:pt x="11836" y="2519"/>
                      <a:pt x="11733" y="2535"/>
                      <a:pt x="11733" y="2535"/>
                    </a:cubicBezTo>
                    <a:cubicBezTo>
                      <a:pt x="11733" y="2535"/>
                      <a:pt x="12311" y="894"/>
                      <a:pt x="11125" y="256"/>
                    </a:cubicBezTo>
                    <a:cubicBezTo>
                      <a:pt x="10792" y="72"/>
                      <a:pt x="10484" y="0"/>
                      <a:pt x="1020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9"/>
              <p:cNvSpPr/>
              <p:nvPr/>
            </p:nvSpPr>
            <p:spPr>
              <a:xfrm>
                <a:off x="4405940" y="3063542"/>
                <a:ext cx="650122" cy="218569"/>
              </a:xfrm>
              <a:custGeom>
                <a:avLst/>
                <a:gdLst/>
                <a:ahLst/>
                <a:cxnLst/>
                <a:rect l="l" t="t" r="r" b="b"/>
                <a:pathLst>
                  <a:path w="18391" h="6183" extrusionOk="0">
                    <a:moveTo>
                      <a:pt x="578" y="0"/>
                    </a:moveTo>
                    <a:cubicBezTo>
                      <a:pt x="548" y="0"/>
                      <a:pt x="487" y="0"/>
                      <a:pt x="487" y="61"/>
                    </a:cubicBezTo>
                    <a:lnTo>
                      <a:pt x="1" y="2219"/>
                    </a:lnTo>
                    <a:cubicBezTo>
                      <a:pt x="1" y="2280"/>
                      <a:pt x="31" y="2310"/>
                      <a:pt x="92" y="2340"/>
                    </a:cubicBezTo>
                    <a:lnTo>
                      <a:pt x="17813" y="6170"/>
                    </a:lnTo>
                    <a:cubicBezTo>
                      <a:pt x="17829" y="6178"/>
                      <a:pt x="17843" y="6182"/>
                      <a:pt x="17856" y="6182"/>
                    </a:cubicBezTo>
                    <a:cubicBezTo>
                      <a:pt x="17890" y="6182"/>
                      <a:pt x="17912" y="6154"/>
                      <a:pt x="17934" y="6110"/>
                    </a:cubicBezTo>
                    <a:lnTo>
                      <a:pt x="18390" y="3951"/>
                    </a:lnTo>
                    <a:cubicBezTo>
                      <a:pt x="18390" y="3891"/>
                      <a:pt x="18360" y="3860"/>
                      <a:pt x="18329" y="3830"/>
                    </a:cubicBezTo>
                    <a:lnTo>
                      <a:pt x="57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9"/>
              <p:cNvSpPr/>
              <p:nvPr/>
            </p:nvSpPr>
            <p:spPr>
              <a:xfrm>
                <a:off x="4273908" y="2565991"/>
                <a:ext cx="403909" cy="638315"/>
              </a:xfrm>
              <a:custGeom>
                <a:avLst/>
                <a:gdLst/>
                <a:ahLst/>
                <a:cxnLst/>
                <a:rect l="l" t="t" r="r" b="b"/>
                <a:pathLst>
                  <a:path w="11426" h="18057" extrusionOk="0">
                    <a:moveTo>
                      <a:pt x="1265" y="1"/>
                    </a:moveTo>
                    <a:cubicBezTo>
                      <a:pt x="567" y="1"/>
                      <a:pt x="1" y="580"/>
                      <a:pt x="28" y="1278"/>
                    </a:cubicBezTo>
                    <a:lnTo>
                      <a:pt x="666" y="14561"/>
                    </a:lnTo>
                    <a:cubicBezTo>
                      <a:pt x="696" y="15260"/>
                      <a:pt x="1183" y="15838"/>
                      <a:pt x="1851" y="15990"/>
                    </a:cubicBezTo>
                    <a:lnTo>
                      <a:pt x="11426" y="18057"/>
                    </a:lnTo>
                    <a:lnTo>
                      <a:pt x="11426" y="18057"/>
                    </a:lnTo>
                    <a:lnTo>
                      <a:pt x="10514" y="2889"/>
                    </a:lnTo>
                    <a:cubicBezTo>
                      <a:pt x="10484" y="2342"/>
                      <a:pt x="10089" y="1886"/>
                      <a:pt x="9541" y="1765"/>
                    </a:cubicBezTo>
                    <a:lnTo>
                      <a:pt x="1547" y="32"/>
                    </a:lnTo>
                    <a:cubicBezTo>
                      <a:pt x="1452" y="11"/>
                      <a:pt x="1357" y="1"/>
                      <a:pt x="126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9"/>
              <p:cNvSpPr/>
              <p:nvPr/>
            </p:nvSpPr>
            <p:spPr>
              <a:xfrm>
                <a:off x="4611183" y="2628348"/>
                <a:ext cx="98874" cy="578114"/>
              </a:xfrm>
              <a:custGeom>
                <a:avLst/>
                <a:gdLst/>
                <a:ahLst/>
                <a:cxnLst/>
                <a:rect l="l" t="t" r="r" b="b"/>
                <a:pathLst>
                  <a:path w="2797" h="16354" extrusionOk="0">
                    <a:moveTo>
                      <a:pt x="0" y="1"/>
                    </a:moveTo>
                    <a:lnTo>
                      <a:pt x="0" y="1"/>
                    </a:lnTo>
                    <a:cubicBezTo>
                      <a:pt x="548" y="122"/>
                      <a:pt x="943" y="578"/>
                      <a:pt x="973" y="1125"/>
                    </a:cubicBezTo>
                    <a:lnTo>
                      <a:pt x="1885" y="16171"/>
                    </a:lnTo>
                    <a:lnTo>
                      <a:pt x="2797" y="16354"/>
                    </a:lnTo>
                    <a:lnTo>
                      <a:pt x="1885" y="1338"/>
                    </a:lnTo>
                    <a:cubicBezTo>
                      <a:pt x="1855" y="791"/>
                      <a:pt x="1459" y="305"/>
                      <a:pt x="912" y="183"/>
                    </a:cubicBez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9"/>
              <p:cNvSpPr/>
              <p:nvPr/>
            </p:nvSpPr>
            <p:spPr>
              <a:xfrm>
                <a:off x="5280570" y="2293124"/>
                <a:ext cx="326705" cy="445445"/>
              </a:xfrm>
              <a:custGeom>
                <a:avLst/>
                <a:gdLst/>
                <a:ahLst/>
                <a:cxnLst/>
                <a:rect l="l" t="t" r="r" b="b"/>
                <a:pathLst>
                  <a:path w="9242" h="12601" extrusionOk="0">
                    <a:moveTo>
                      <a:pt x="3314" y="0"/>
                    </a:moveTo>
                    <a:cubicBezTo>
                      <a:pt x="1460" y="578"/>
                      <a:pt x="1" y="2280"/>
                      <a:pt x="62" y="5198"/>
                    </a:cubicBezTo>
                    <a:cubicBezTo>
                      <a:pt x="62" y="5867"/>
                      <a:pt x="183" y="6657"/>
                      <a:pt x="305" y="7417"/>
                    </a:cubicBezTo>
                    <a:cubicBezTo>
                      <a:pt x="335" y="7538"/>
                      <a:pt x="366" y="7630"/>
                      <a:pt x="366" y="7721"/>
                    </a:cubicBezTo>
                    <a:cubicBezTo>
                      <a:pt x="518" y="8420"/>
                      <a:pt x="700" y="9119"/>
                      <a:pt x="852" y="9757"/>
                    </a:cubicBezTo>
                    <a:cubicBezTo>
                      <a:pt x="913" y="9879"/>
                      <a:pt x="943" y="10001"/>
                      <a:pt x="974" y="10122"/>
                    </a:cubicBezTo>
                    <a:cubicBezTo>
                      <a:pt x="1369" y="11490"/>
                      <a:pt x="1733" y="12523"/>
                      <a:pt x="1733" y="12523"/>
                    </a:cubicBezTo>
                    <a:cubicBezTo>
                      <a:pt x="2150" y="12577"/>
                      <a:pt x="2573" y="12601"/>
                      <a:pt x="2995" y="12601"/>
                    </a:cubicBezTo>
                    <a:cubicBezTo>
                      <a:pt x="6144" y="12601"/>
                      <a:pt x="9241" y="11277"/>
                      <a:pt x="9241" y="11277"/>
                    </a:cubicBezTo>
                    <a:cubicBezTo>
                      <a:pt x="9120" y="10608"/>
                      <a:pt x="8968" y="10001"/>
                      <a:pt x="8816" y="9393"/>
                    </a:cubicBezTo>
                    <a:cubicBezTo>
                      <a:pt x="8785" y="9301"/>
                      <a:pt x="8755" y="9180"/>
                      <a:pt x="8724" y="9089"/>
                    </a:cubicBezTo>
                    <a:cubicBezTo>
                      <a:pt x="8481" y="8116"/>
                      <a:pt x="8177" y="7235"/>
                      <a:pt x="7873" y="6444"/>
                    </a:cubicBezTo>
                    <a:cubicBezTo>
                      <a:pt x="7843" y="6353"/>
                      <a:pt x="7813" y="6231"/>
                      <a:pt x="7782" y="6140"/>
                    </a:cubicBezTo>
                    <a:cubicBezTo>
                      <a:pt x="7417" y="5289"/>
                      <a:pt x="7053" y="4529"/>
                      <a:pt x="6718" y="3891"/>
                    </a:cubicBezTo>
                    <a:cubicBezTo>
                      <a:pt x="6658" y="3800"/>
                      <a:pt x="6597" y="3709"/>
                      <a:pt x="6566" y="3648"/>
                    </a:cubicBezTo>
                    <a:cubicBezTo>
                      <a:pt x="6050" y="2766"/>
                      <a:pt x="5533" y="2067"/>
                      <a:pt x="5077" y="1551"/>
                    </a:cubicBezTo>
                    <a:cubicBezTo>
                      <a:pt x="5016" y="1459"/>
                      <a:pt x="4955" y="1399"/>
                      <a:pt x="4864" y="1307"/>
                    </a:cubicBezTo>
                    <a:cubicBezTo>
                      <a:pt x="3983" y="335"/>
                      <a:pt x="3314" y="0"/>
                      <a:pt x="33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9" name="Google Shape;1079;p59"/>
              <p:cNvGrpSpPr/>
              <p:nvPr/>
            </p:nvGrpSpPr>
            <p:grpSpPr>
              <a:xfrm>
                <a:off x="4859391" y="1806608"/>
                <a:ext cx="451814" cy="601912"/>
                <a:chOff x="1870800" y="2728525"/>
                <a:chExt cx="393875" cy="524725"/>
              </a:xfrm>
            </p:grpSpPr>
            <p:sp>
              <p:nvSpPr>
                <p:cNvPr id="1080" name="Google Shape;1080;p59"/>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9"/>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9"/>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4" name="Google Shape;1084;p59"/>
              <p:cNvSpPr/>
              <p:nvPr/>
            </p:nvSpPr>
            <p:spPr>
              <a:xfrm>
                <a:off x="4891968" y="1755378"/>
                <a:ext cx="354985" cy="260671"/>
              </a:xfrm>
              <a:custGeom>
                <a:avLst/>
                <a:gdLst/>
                <a:ahLst/>
                <a:cxnLst/>
                <a:rect l="l" t="t" r="r" b="b"/>
                <a:pathLst>
                  <a:path w="10042" h="7374" extrusionOk="0">
                    <a:moveTo>
                      <a:pt x="5473" y="1"/>
                    </a:moveTo>
                    <a:cubicBezTo>
                      <a:pt x="5075" y="1"/>
                      <a:pt x="4669" y="28"/>
                      <a:pt x="4266" y="75"/>
                    </a:cubicBezTo>
                    <a:cubicBezTo>
                      <a:pt x="2199" y="349"/>
                      <a:pt x="71" y="3236"/>
                      <a:pt x="11" y="4270"/>
                    </a:cubicBezTo>
                    <a:cubicBezTo>
                      <a:pt x="0" y="4616"/>
                      <a:pt x="174" y="4752"/>
                      <a:pt x="432" y="4752"/>
                    </a:cubicBezTo>
                    <a:cubicBezTo>
                      <a:pt x="920" y="4752"/>
                      <a:pt x="1710" y="4261"/>
                      <a:pt x="2108" y="3783"/>
                    </a:cubicBezTo>
                    <a:cubicBezTo>
                      <a:pt x="2418" y="3392"/>
                      <a:pt x="2755" y="3184"/>
                      <a:pt x="3099" y="3184"/>
                    </a:cubicBezTo>
                    <a:cubicBezTo>
                      <a:pt x="3395" y="3184"/>
                      <a:pt x="3697" y="3338"/>
                      <a:pt x="3992" y="3662"/>
                    </a:cubicBezTo>
                    <a:cubicBezTo>
                      <a:pt x="4223" y="3915"/>
                      <a:pt x="4628" y="3977"/>
                      <a:pt x="5061" y="3977"/>
                    </a:cubicBezTo>
                    <a:cubicBezTo>
                      <a:pt x="5469" y="3977"/>
                      <a:pt x="5903" y="3922"/>
                      <a:pt x="6241" y="3922"/>
                    </a:cubicBezTo>
                    <a:cubicBezTo>
                      <a:pt x="6493" y="3922"/>
                      <a:pt x="6692" y="3952"/>
                      <a:pt x="6789" y="4057"/>
                    </a:cubicBezTo>
                    <a:cubicBezTo>
                      <a:pt x="7147" y="4415"/>
                      <a:pt x="6598" y="7374"/>
                      <a:pt x="7179" y="7374"/>
                    </a:cubicBezTo>
                    <a:cubicBezTo>
                      <a:pt x="7190" y="7374"/>
                      <a:pt x="7202" y="7372"/>
                      <a:pt x="7214" y="7370"/>
                    </a:cubicBezTo>
                    <a:cubicBezTo>
                      <a:pt x="7822" y="7248"/>
                      <a:pt x="7701" y="6093"/>
                      <a:pt x="8126" y="5577"/>
                    </a:cubicBezTo>
                    <a:cubicBezTo>
                      <a:pt x="8552" y="5090"/>
                      <a:pt x="9312" y="5090"/>
                      <a:pt x="9312" y="5090"/>
                    </a:cubicBezTo>
                    <a:cubicBezTo>
                      <a:pt x="9312" y="5090"/>
                      <a:pt x="10041" y="4148"/>
                      <a:pt x="9281" y="2112"/>
                    </a:cubicBezTo>
                    <a:cubicBezTo>
                      <a:pt x="8692" y="491"/>
                      <a:pt x="7150" y="1"/>
                      <a:pt x="547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5" name="Google Shape;1085;p59"/>
          <p:cNvGrpSpPr/>
          <p:nvPr/>
        </p:nvGrpSpPr>
        <p:grpSpPr>
          <a:xfrm flipH="1">
            <a:off x="4429631" y="3303199"/>
            <a:ext cx="1388738" cy="1840296"/>
            <a:chOff x="6795049" y="1817172"/>
            <a:chExt cx="916719" cy="1214797"/>
          </a:xfrm>
        </p:grpSpPr>
        <p:sp>
          <p:nvSpPr>
            <p:cNvPr id="1086" name="Google Shape;1086;p5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Programming languages</a:t>
            </a:r>
            <a:endParaRPr/>
          </a:p>
        </p:txBody>
      </p:sp>
      <p:graphicFrame>
        <p:nvGraphicFramePr>
          <p:cNvPr id="1094" name="Google Shape;1094;p60"/>
          <p:cNvGraphicFramePr/>
          <p:nvPr/>
        </p:nvGraphicFramePr>
        <p:xfrm>
          <a:off x="789425" y="1467741"/>
          <a:ext cx="3000000" cy="3000000"/>
        </p:xfrm>
        <a:graphic>
          <a:graphicData uri="http://schemas.openxmlformats.org/drawingml/2006/table">
            <a:tbl>
              <a:tblPr>
                <a:noFill/>
                <a:tableStyleId>{78B07553-8E37-44D6-AC5E-AB31C2B38E5C}</a:tableStyleId>
              </a:tblPr>
              <a:tblGrid>
                <a:gridCol w="1653025">
                  <a:extLst>
                    <a:ext uri="{9D8B030D-6E8A-4147-A177-3AD203B41FA5}">
                      <a16:colId xmlns:a16="http://schemas.microsoft.com/office/drawing/2014/main" val="20000"/>
                    </a:ext>
                  </a:extLst>
                </a:gridCol>
                <a:gridCol w="2293600">
                  <a:extLst>
                    <a:ext uri="{9D8B030D-6E8A-4147-A177-3AD203B41FA5}">
                      <a16:colId xmlns:a16="http://schemas.microsoft.com/office/drawing/2014/main" val="20001"/>
                    </a:ext>
                  </a:extLst>
                </a:gridCol>
              </a:tblGrid>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Input</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Output </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Mercury is the closest planet to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Arithmetic</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51800">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Repetition</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095" name="Google Shape;1095;p60"/>
          <p:cNvGrpSpPr/>
          <p:nvPr/>
        </p:nvGrpSpPr>
        <p:grpSpPr>
          <a:xfrm>
            <a:off x="5250002" y="1555380"/>
            <a:ext cx="2606504" cy="2801080"/>
            <a:chOff x="5250002" y="1555380"/>
            <a:chExt cx="2606504" cy="2801080"/>
          </a:xfrm>
        </p:grpSpPr>
        <p:sp>
          <p:nvSpPr>
            <p:cNvPr id="1096" name="Google Shape;1096;p60"/>
            <p:cNvSpPr/>
            <p:nvPr/>
          </p:nvSpPr>
          <p:spPr>
            <a:xfrm>
              <a:off x="6844295" y="3895099"/>
              <a:ext cx="652082" cy="52228"/>
            </a:xfrm>
            <a:custGeom>
              <a:avLst/>
              <a:gdLst/>
              <a:ahLst/>
              <a:cxnLst/>
              <a:rect l="l" t="t" r="r" b="b"/>
              <a:pathLst>
                <a:path w="18603" h="1490" extrusionOk="0">
                  <a:moveTo>
                    <a:pt x="730" y="0"/>
                  </a:moveTo>
                  <a:cubicBezTo>
                    <a:pt x="335" y="0"/>
                    <a:pt x="0" y="335"/>
                    <a:pt x="0" y="730"/>
                  </a:cubicBezTo>
                  <a:cubicBezTo>
                    <a:pt x="0" y="1155"/>
                    <a:pt x="335" y="1490"/>
                    <a:pt x="730" y="1490"/>
                  </a:cubicBezTo>
                  <a:lnTo>
                    <a:pt x="17873" y="1490"/>
                  </a:lnTo>
                  <a:cubicBezTo>
                    <a:pt x="18298" y="1490"/>
                    <a:pt x="18602" y="1155"/>
                    <a:pt x="18602" y="730"/>
                  </a:cubicBezTo>
                  <a:cubicBezTo>
                    <a:pt x="18602" y="335"/>
                    <a:pt x="18298" y="0"/>
                    <a:pt x="178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0"/>
            <p:cNvSpPr/>
            <p:nvPr/>
          </p:nvSpPr>
          <p:spPr>
            <a:xfrm>
              <a:off x="6785687" y="3490208"/>
              <a:ext cx="783143" cy="835441"/>
            </a:xfrm>
            <a:custGeom>
              <a:avLst/>
              <a:gdLst/>
              <a:ahLst/>
              <a:cxnLst/>
              <a:rect l="l" t="t" r="r" b="b"/>
              <a:pathLst>
                <a:path w="22342" h="23834" extrusionOk="0">
                  <a:moveTo>
                    <a:pt x="4013" y="1"/>
                  </a:moveTo>
                  <a:cubicBezTo>
                    <a:pt x="3648" y="1"/>
                    <a:pt x="3314" y="244"/>
                    <a:pt x="3283" y="609"/>
                  </a:cubicBezTo>
                  <a:lnTo>
                    <a:pt x="61" y="23041"/>
                  </a:lnTo>
                  <a:cubicBezTo>
                    <a:pt x="0" y="23406"/>
                    <a:pt x="304" y="23770"/>
                    <a:pt x="700" y="23831"/>
                  </a:cubicBezTo>
                  <a:lnTo>
                    <a:pt x="821" y="23831"/>
                  </a:lnTo>
                  <a:cubicBezTo>
                    <a:pt x="1186" y="23831"/>
                    <a:pt x="1490" y="23558"/>
                    <a:pt x="1551" y="23223"/>
                  </a:cubicBezTo>
                  <a:lnTo>
                    <a:pt x="4681" y="1399"/>
                  </a:lnTo>
                  <a:lnTo>
                    <a:pt x="17721" y="1399"/>
                  </a:lnTo>
                  <a:lnTo>
                    <a:pt x="20791" y="23223"/>
                  </a:lnTo>
                  <a:cubicBezTo>
                    <a:pt x="20849" y="23569"/>
                    <a:pt x="21208" y="23833"/>
                    <a:pt x="21582" y="23833"/>
                  </a:cubicBezTo>
                  <a:cubicBezTo>
                    <a:pt x="21602" y="23833"/>
                    <a:pt x="21622" y="23833"/>
                    <a:pt x="21642" y="23831"/>
                  </a:cubicBezTo>
                  <a:cubicBezTo>
                    <a:pt x="22037" y="23770"/>
                    <a:pt x="22341" y="23406"/>
                    <a:pt x="22281" y="23041"/>
                  </a:cubicBezTo>
                  <a:lnTo>
                    <a:pt x="19119" y="609"/>
                  </a:lnTo>
                  <a:cubicBezTo>
                    <a:pt x="19089" y="244"/>
                    <a:pt x="18755" y="1"/>
                    <a:pt x="183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0"/>
            <p:cNvSpPr/>
            <p:nvPr/>
          </p:nvSpPr>
          <p:spPr>
            <a:xfrm>
              <a:off x="6722768" y="2579264"/>
              <a:ext cx="933413" cy="924860"/>
            </a:xfrm>
            <a:custGeom>
              <a:avLst/>
              <a:gdLst/>
              <a:ahLst/>
              <a:cxnLst/>
              <a:rect l="l" t="t" r="r" b="b"/>
              <a:pathLst>
                <a:path w="26629" h="26385" extrusionOk="0">
                  <a:moveTo>
                    <a:pt x="21188" y="1"/>
                  </a:moveTo>
                  <a:cubicBezTo>
                    <a:pt x="21188" y="1"/>
                    <a:pt x="22885" y="19332"/>
                    <a:pt x="21801" y="19332"/>
                  </a:cubicBezTo>
                  <a:cubicBezTo>
                    <a:pt x="21799" y="19332"/>
                    <a:pt x="21798" y="19332"/>
                    <a:pt x="21796" y="19332"/>
                  </a:cubicBezTo>
                  <a:cubicBezTo>
                    <a:pt x="21790" y="19332"/>
                    <a:pt x="21783" y="19332"/>
                    <a:pt x="21776" y="19332"/>
                  </a:cubicBezTo>
                  <a:cubicBezTo>
                    <a:pt x="20472" y="19332"/>
                    <a:pt x="0" y="24722"/>
                    <a:pt x="5078" y="26384"/>
                  </a:cubicBezTo>
                  <a:lnTo>
                    <a:pt x="19516" y="26384"/>
                  </a:lnTo>
                  <a:cubicBezTo>
                    <a:pt x="22465" y="26384"/>
                    <a:pt x="25413" y="24104"/>
                    <a:pt x="25869" y="21186"/>
                  </a:cubicBezTo>
                  <a:cubicBezTo>
                    <a:pt x="26477" y="17265"/>
                    <a:pt x="26629" y="13496"/>
                    <a:pt x="26477" y="10001"/>
                  </a:cubicBezTo>
                  <a:cubicBezTo>
                    <a:pt x="26264" y="6080"/>
                    <a:pt x="24258" y="2432"/>
                    <a:pt x="211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0"/>
            <p:cNvSpPr/>
            <p:nvPr/>
          </p:nvSpPr>
          <p:spPr>
            <a:xfrm>
              <a:off x="6567275" y="2411993"/>
              <a:ext cx="567921" cy="589233"/>
            </a:xfrm>
            <a:custGeom>
              <a:avLst/>
              <a:gdLst/>
              <a:ahLst/>
              <a:cxnLst/>
              <a:rect l="l" t="t" r="r" b="b"/>
              <a:pathLst>
                <a:path w="16202" h="16810" extrusionOk="0">
                  <a:moveTo>
                    <a:pt x="13010" y="1"/>
                  </a:moveTo>
                  <a:lnTo>
                    <a:pt x="7994" y="9788"/>
                  </a:lnTo>
                  <a:cubicBezTo>
                    <a:pt x="6657" y="10092"/>
                    <a:pt x="0" y="16171"/>
                    <a:pt x="0" y="16171"/>
                  </a:cubicBezTo>
                  <a:lnTo>
                    <a:pt x="3344" y="16809"/>
                  </a:lnTo>
                  <a:cubicBezTo>
                    <a:pt x="3344" y="16809"/>
                    <a:pt x="10061" y="14530"/>
                    <a:pt x="11308" y="12919"/>
                  </a:cubicBezTo>
                  <a:cubicBezTo>
                    <a:pt x="12584" y="11338"/>
                    <a:pt x="16201" y="1551"/>
                    <a:pt x="16201" y="1551"/>
                  </a:cubicBezTo>
                  <a:lnTo>
                    <a:pt x="1301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0"/>
            <p:cNvSpPr/>
            <p:nvPr/>
          </p:nvSpPr>
          <p:spPr>
            <a:xfrm>
              <a:off x="6864521" y="2758277"/>
              <a:ext cx="35193" cy="8553"/>
            </a:xfrm>
            <a:custGeom>
              <a:avLst/>
              <a:gdLst/>
              <a:ahLst/>
              <a:cxnLst/>
              <a:rect l="l" t="t" r="r" b="b"/>
              <a:pathLst>
                <a:path w="1004" h="244" extrusionOk="0">
                  <a:moveTo>
                    <a:pt x="122" y="0"/>
                  </a:moveTo>
                  <a:cubicBezTo>
                    <a:pt x="1" y="0"/>
                    <a:pt x="1" y="183"/>
                    <a:pt x="122" y="183"/>
                  </a:cubicBezTo>
                  <a:cubicBezTo>
                    <a:pt x="365" y="183"/>
                    <a:pt x="609" y="213"/>
                    <a:pt x="821" y="243"/>
                  </a:cubicBezTo>
                  <a:cubicBezTo>
                    <a:pt x="943" y="243"/>
                    <a:pt x="1004" y="91"/>
                    <a:pt x="882" y="61"/>
                  </a:cubicBezTo>
                  <a:cubicBezTo>
                    <a:pt x="639" y="31"/>
                    <a:pt x="365" y="0"/>
                    <a:pt x="1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0"/>
            <p:cNvSpPr/>
            <p:nvPr/>
          </p:nvSpPr>
          <p:spPr>
            <a:xfrm>
              <a:off x="6846749" y="2753895"/>
              <a:ext cx="54296" cy="36420"/>
            </a:xfrm>
            <a:custGeom>
              <a:avLst/>
              <a:gdLst/>
              <a:ahLst/>
              <a:cxnLst/>
              <a:rect l="l" t="t" r="r" b="b"/>
              <a:pathLst>
                <a:path w="1549" h="1039" extrusionOk="0">
                  <a:moveTo>
                    <a:pt x="117" y="0"/>
                  </a:moveTo>
                  <a:cubicBezTo>
                    <a:pt x="18" y="0"/>
                    <a:pt x="0" y="156"/>
                    <a:pt x="113" y="156"/>
                  </a:cubicBezTo>
                  <a:cubicBezTo>
                    <a:pt x="629" y="277"/>
                    <a:pt x="1055" y="581"/>
                    <a:pt x="1328" y="1007"/>
                  </a:cubicBezTo>
                  <a:cubicBezTo>
                    <a:pt x="1351" y="1029"/>
                    <a:pt x="1378" y="1039"/>
                    <a:pt x="1403" y="1039"/>
                  </a:cubicBezTo>
                  <a:cubicBezTo>
                    <a:pt x="1480" y="1039"/>
                    <a:pt x="1549" y="953"/>
                    <a:pt x="1480" y="885"/>
                  </a:cubicBezTo>
                  <a:cubicBezTo>
                    <a:pt x="1176" y="429"/>
                    <a:pt x="690" y="125"/>
                    <a:pt x="143" y="4"/>
                  </a:cubicBezTo>
                  <a:cubicBezTo>
                    <a:pt x="134" y="1"/>
                    <a:pt x="125" y="0"/>
                    <a:pt x="11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0"/>
            <p:cNvSpPr/>
            <p:nvPr/>
          </p:nvSpPr>
          <p:spPr>
            <a:xfrm>
              <a:off x="7010479" y="2921902"/>
              <a:ext cx="488036" cy="260650"/>
            </a:xfrm>
            <a:custGeom>
              <a:avLst/>
              <a:gdLst/>
              <a:ahLst/>
              <a:cxnLst/>
              <a:rect l="l" t="t" r="r" b="b"/>
              <a:pathLst>
                <a:path w="13923" h="7436" extrusionOk="0">
                  <a:moveTo>
                    <a:pt x="2039" y="1"/>
                  </a:moveTo>
                  <a:cubicBezTo>
                    <a:pt x="1679" y="1"/>
                    <a:pt x="1351" y="14"/>
                    <a:pt x="1065" y="44"/>
                  </a:cubicBezTo>
                  <a:lnTo>
                    <a:pt x="1004" y="499"/>
                  </a:lnTo>
                  <a:lnTo>
                    <a:pt x="913" y="1138"/>
                  </a:lnTo>
                  <a:lnTo>
                    <a:pt x="822" y="1624"/>
                  </a:lnTo>
                  <a:lnTo>
                    <a:pt x="639" y="2658"/>
                  </a:lnTo>
                  <a:lnTo>
                    <a:pt x="1" y="6305"/>
                  </a:lnTo>
                  <a:lnTo>
                    <a:pt x="1" y="6396"/>
                  </a:lnTo>
                  <a:cubicBezTo>
                    <a:pt x="244" y="6457"/>
                    <a:pt x="518" y="6518"/>
                    <a:pt x="761" y="6579"/>
                  </a:cubicBezTo>
                  <a:cubicBezTo>
                    <a:pt x="882" y="6609"/>
                    <a:pt x="974" y="6639"/>
                    <a:pt x="1095" y="6670"/>
                  </a:cubicBezTo>
                  <a:cubicBezTo>
                    <a:pt x="3584" y="7243"/>
                    <a:pt x="5882" y="7436"/>
                    <a:pt x="7824" y="7436"/>
                  </a:cubicBezTo>
                  <a:cubicBezTo>
                    <a:pt x="9178" y="7436"/>
                    <a:pt x="10359" y="7342"/>
                    <a:pt x="11308" y="7217"/>
                  </a:cubicBezTo>
                  <a:cubicBezTo>
                    <a:pt x="11430" y="7217"/>
                    <a:pt x="11521" y="7186"/>
                    <a:pt x="11643" y="7186"/>
                  </a:cubicBezTo>
                  <a:cubicBezTo>
                    <a:pt x="12980" y="7004"/>
                    <a:pt x="13801" y="6761"/>
                    <a:pt x="13922" y="6761"/>
                  </a:cubicBezTo>
                  <a:cubicBezTo>
                    <a:pt x="13922" y="6761"/>
                    <a:pt x="13922" y="6761"/>
                    <a:pt x="13922" y="6731"/>
                  </a:cubicBezTo>
                  <a:cubicBezTo>
                    <a:pt x="13709" y="5727"/>
                    <a:pt x="13588" y="5272"/>
                    <a:pt x="13527" y="4268"/>
                  </a:cubicBezTo>
                  <a:cubicBezTo>
                    <a:pt x="13527" y="3995"/>
                    <a:pt x="13527" y="3721"/>
                    <a:pt x="13497" y="3448"/>
                  </a:cubicBezTo>
                  <a:cubicBezTo>
                    <a:pt x="13497" y="2961"/>
                    <a:pt x="13497" y="2506"/>
                    <a:pt x="13497" y="2141"/>
                  </a:cubicBezTo>
                  <a:cubicBezTo>
                    <a:pt x="13497" y="1898"/>
                    <a:pt x="13497" y="1685"/>
                    <a:pt x="13497" y="1502"/>
                  </a:cubicBezTo>
                  <a:cubicBezTo>
                    <a:pt x="11886" y="1199"/>
                    <a:pt x="8907" y="682"/>
                    <a:pt x="6141" y="317"/>
                  </a:cubicBezTo>
                  <a:cubicBezTo>
                    <a:pt x="4620" y="133"/>
                    <a:pt x="3168" y="1"/>
                    <a:pt x="20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0"/>
            <p:cNvSpPr/>
            <p:nvPr/>
          </p:nvSpPr>
          <p:spPr>
            <a:xfrm>
              <a:off x="6997720" y="3041676"/>
              <a:ext cx="512503" cy="229559"/>
            </a:xfrm>
            <a:custGeom>
              <a:avLst/>
              <a:gdLst/>
              <a:ahLst/>
              <a:cxnLst/>
              <a:rect l="l" t="t" r="r" b="b"/>
              <a:pathLst>
                <a:path w="14621" h="6549" extrusionOk="0">
                  <a:moveTo>
                    <a:pt x="851" y="0"/>
                  </a:moveTo>
                  <a:cubicBezTo>
                    <a:pt x="851" y="0"/>
                    <a:pt x="0" y="3891"/>
                    <a:pt x="61" y="4925"/>
                  </a:cubicBezTo>
                  <a:cubicBezTo>
                    <a:pt x="143" y="6042"/>
                    <a:pt x="2972" y="6548"/>
                    <a:pt x="6102" y="6548"/>
                  </a:cubicBezTo>
                  <a:cubicBezTo>
                    <a:pt x="9956" y="6548"/>
                    <a:pt x="14267" y="5780"/>
                    <a:pt x="14469" y="4438"/>
                  </a:cubicBezTo>
                  <a:cubicBezTo>
                    <a:pt x="14621" y="3374"/>
                    <a:pt x="13921" y="1277"/>
                    <a:pt x="13921" y="1277"/>
                  </a:cubicBezTo>
                  <a:cubicBezTo>
                    <a:pt x="13921" y="1277"/>
                    <a:pt x="11806" y="1529"/>
                    <a:pt x="9177" y="1529"/>
                  </a:cubicBezTo>
                  <a:cubicBezTo>
                    <a:pt x="6328" y="1529"/>
                    <a:pt x="2874" y="1233"/>
                    <a:pt x="8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0"/>
            <p:cNvSpPr/>
            <p:nvPr/>
          </p:nvSpPr>
          <p:spPr>
            <a:xfrm>
              <a:off x="7009428" y="3033158"/>
              <a:ext cx="492277" cy="106454"/>
            </a:xfrm>
            <a:custGeom>
              <a:avLst/>
              <a:gdLst/>
              <a:ahLst/>
              <a:cxnLst/>
              <a:rect l="l" t="t" r="r" b="b"/>
              <a:pathLst>
                <a:path w="14044" h="3037" extrusionOk="0">
                  <a:moveTo>
                    <a:pt x="578" y="0"/>
                  </a:moveTo>
                  <a:cubicBezTo>
                    <a:pt x="1" y="791"/>
                    <a:pt x="244" y="1520"/>
                    <a:pt x="244" y="1520"/>
                  </a:cubicBezTo>
                  <a:cubicBezTo>
                    <a:pt x="2467" y="2729"/>
                    <a:pt x="5804" y="3036"/>
                    <a:pt x="8625" y="3036"/>
                  </a:cubicBezTo>
                  <a:cubicBezTo>
                    <a:pt x="11551" y="3036"/>
                    <a:pt x="13922" y="2705"/>
                    <a:pt x="13922" y="2705"/>
                  </a:cubicBezTo>
                  <a:cubicBezTo>
                    <a:pt x="14043" y="1946"/>
                    <a:pt x="13618" y="1246"/>
                    <a:pt x="13618" y="1246"/>
                  </a:cubicBezTo>
                  <a:cubicBezTo>
                    <a:pt x="11759" y="1479"/>
                    <a:pt x="10128" y="1572"/>
                    <a:pt x="8707" y="1572"/>
                  </a:cubicBezTo>
                  <a:cubicBezTo>
                    <a:pt x="2877" y="1572"/>
                    <a:pt x="578" y="0"/>
                    <a:pt x="5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0"/>
            <p:cNvSpPr/>
            <p:nvPr/>
          </p:nvSpPr>
          <p:spPr>
            <a:xfrm>
              <a:off x="7195872" y="2993724"/>
              <a:ext cx="18157" cy="43710"/>
            </a:xfrm>
            <a:custGeom>
              <a:avLst/>
              <a:gdLst/>
              <a:ahLst/>
              <a:cxnLst/>
              <a:rect l="l" t="t" r="r" b="b"/>
              <a:pathLst>
                <a:path w="518" h="1247" extrusionOk="0">
                  <a:moveTo>
                    <a:pt x="274" y="1"/>
                  </a:moveTo>
                  <a:cubicBezTo>
                    <a:pt x="122" y="1"/>
                    <a:pt x="1" y="274"/>
                    <a:pt x="1" y="639"/>
                  </a:cubicBezTo>
                  <a:cubicBezTo>
                    <a:pt x="1" y="973"/>
                    <a:pt x="122" y="1247"/>
                    <a:pt x="274" y="1247"/>
                  </a:cubicBezTo>
                  <a:cubicBezTo>
                    <a:pt x="426" y="1247"/>
                    <a:pt x="518" y="973"/>
                    <a:pt x="518" y="609"/>
                  </a:cubicBezTo>
                  <a:cubicBezTo>
                    <a:pt x="518" y="274"/>
                    <a:pt x="396" y="1"/>
                    <a:pt x="27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0"/>
            <p:cNvSpPr/>
            <p:nvPr/>
          </p:nvSpPr>
          <p:spPr>
            <a:xfrm>
              <a:off x="7042447" y="2921902"/>
              <a:ext cx="443274" cy="149639"/>
            </a:xfrm>
            <a:custGeom>
              <a:avLst/>
              <a:gdLst/>
              <a:ahLst/>
              <a:cxnLst/>
              <a:rect l="l" t="t" r="r" b="b"/>
              <a:pathLst>
                <a:path w="12646" h="4269" extrusionOk="0">
                  <a:moveTo>
                    <a:pt x="1127" y="1"/>
                  </a:moveTo>
                  <a:cubicBezTo>
                    <a:pt x="767" y="1"/>
                    <a:pt x="439" y="14"/>
                    <a:pt x="153" y="44"/>
                  </a:cubicBezTo>
                  <a:lnTo>
                    <a:pt x="92" y="499"/>
                  </a:lnTo>
                  <a:lnTo>
                    <a:pt x="1" y="1138"/>
                  </a:lnTo>
                  <a:cubicBezTo>
                    <a:pt x="973" y="1199"/>
                    <a:pt x="2250" y="1320"/>
                    <a:pt x="3679" y="1563"/>
                  </a:cubicBezTo>
                  <a:cubicBezTo>
                    <a:pt x="6475" y="1989"/>
                    <a:pt x="9819" y="2779"/>
                    <a:pt x="12645" y="4268"/>
                  </a:cubicBezTo>
                  <a:cubicBezTo>
                    <a:pt x="12615" y="3995"/>
                    <a:pt x="12615" y="3721"/>
                    <a:pt x="12585" y="3448"/>
                  </a:cubicBezTo>
                  <a:cubicBezTo>
                    <a:pt x="12585" y="2961"/>
                    <a:pt x="12585" y="2536"/>
                    <a:pt x="12585" y="2141"/>
                  </a:cubicBezTo>
                  <a:cubicBezTo>
                    <a:pt x="12585" y="1898"/>
                    <a:pt x="12585" y="1685"/>
                    <a:pt x="12585" y="1502"/>
                  </a:cubicBezTo>
                  <a:cubicBezTo>
                    <a:pt x="10974" y="1199"/>
                    <a:pt x="7995" y="682"/>
                    <a:pt x="5229" y="317"/>
                  </a:cubicBezTo>
                  <a:cubicBezTo>
                    <a:pt x="3708" y="133"/>
                    <a:pt x="2256" y="1"/>
                    <a:pt x="11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0"/>
            <p:cNvSpPr/>
            <p:nvPr/>
          </p:nvSpPr>
          <p:spPr>
            <a:xfrm>
              <a:off x="7012617" y="2939393"/>
              <a:ext cx="33055" cy="39469"/>
            </a:xfrm>
            <a:custGeom>
              <a:avLst/>
              <a:gdLst/>
              <a:ahLst/>
              <a:cxnLst/>
              <a:rect l="l" t="t" r="r" b="b"/>
              <a:pathLst>
                <a:path w="943" h="1126" extrusionOk="0">
                  <a:moveTo>
                    <a:pt x="943" y="0"/>
                  </a:moveTo>
                  <a:cubicBezTo>
                    <a:pt x="943" y="0"/>
                    <a:pt x="365" y="31"/>
                    <a:pt x="153" y="183"/>
                  </a:cubicBezTo>
                  <a:cubicBezTo>
                    <a:pt x="153" y="183"/>
                    <a:pt x="1" y="821"/>
                    <a:pt x="761" y="1125"/>
                  </a:cubicBezTo>
                  <a:lnTo>
                    <a:pt x="94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0"/>
            <p:cNvSpPr/>
            <p:nvPr/>
          </p:nvSpPr>
          <p:spPr>
            <a:xfrm>
              <a:off x="7483548" y="2996914"/>
              <a:ext cx="55453" cy="45849"/>
            </a:xfrm>
            <a:custGeom>
              <a:avLst/>
              <a:gdLst/>
              <a:ahLst/>
              <a:cxnLst/>
              <a:rect l="l" t="t" r="r" b="b"/>
              <a:pathLst>
                <a:path w="1582" h="1308" extrusionOk="0">
                  <a:moveTo>
                    <a:pt x="1" y="1"/>
                  </a:moveTo>
                  <a:lnTo>
                    <a:pt x="1" y="1308"/>
                  </a:lnTo>
                  <a:cubicBezTo>
                    <a:pt x="1581" y="1247"/>
                    <a:pt x="1277" y="366"/>
                    <a:pt x="1277" y="366"/>
                  </a:cubicBezTo>
                  <a:lnTo>
                    <a:pt x="1277" y="335"/>
                  </a:ln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0"/>
            <p:cNvSpPr/>
            <p:nvPr/>
          </p:nvSpPr>
          <p:spPr>
            <a:xfrm>
              <a:off x="6948717" y="2309710"/>
              <a:ext cx="669117" cy="700033"/>
            </a:xfrm>
            <a:custGeom>
              <a:avLst/>
              <a:gdLst/>
              <a:ahLst/>
              <a:cxnLst/>
              <a:rect l="l" t="t" r="r" b="b"/>
              <a:pathLst>
                <a:path w="19089" h="19971" extrusionOk="0">
                  <a:moveTo>
                    <a:pt x="13009" y="1"/>
                  </a:moveTo>
                  <a:lnTo>
                    <a:pt x="12462" y="92"/>
                  </a:lnTo>
                  <a:lnTo>
                    <a:pt x="7599" y="821"/>
                  </a:lnTo>
                  <a:lnTo>
                    <a:pt x="7447" y="852"/>
                  </a:lnTo>
                  <a:lnTo>
                    <a:pt x="7143" y="882"/>
                  </a:lnTo>
                  <a:lnTo>
                    <a:pt x="7021" y="913"/>
                  </a:lnTo>
                  <a:lnTo>
                    <a:pt x="6474" y="1004"/>
                  </a:lnTo>
                  <a:cubicBezTo>
                    <a:pt x="5623" y="1156"/>
                    <a:pt x="4955" y="1308"/>
                    <a:pt x="4407" y="1460"/>
                  </a:cubicBezTo>
                  <a:cubicBezTo>
                    <a:pt x="3921" y="1612"/>
                    <a:pt x="3526" y="1733"/>
                    <a:pt x="3192" y="1916"/>
                  </a:cubicBezTo>
                  <a:cubicBezTo>
                    <a:pt x="2979" y="2037"/>
                    <a:pt x="2766" y="2159"/>
                    <a:pt x="2614" y="2311"/>
                  </a:cubicBezTo>
                  <a:cubicBezTo>
                    <a:pt x="2584" y="2341"/>
                    <a:pt x="2584" y="2341"/>
                    <a:pt x="2584" y="2372"/>
                  </a:cubicBezTo>
                  <a:cubicBezTo>
                    <a:pt x="2523" y="2402"/>
                    <a:pt x="2462" y="2463"/>
                    <a:pt x="2432" y="2493"/>
                  </a:cubicBezTo>
                  <a:cubicBezTo>
                    <a:pt x="2432" y="2523"/>
                    <a:pt x="2401" y="2523"/>
                    <a:pt x="2401" y="2523"/>
                  </a:cubicBezTo>
                  <a:cubicBezTo>
                    <a:pt x="2310" y="2675"/>
                    <a:pt x="2219" y="2797"/>
                    <a:pt x="2158" y="2949"/>
                  </a:cubicBezTo>
                  <a:cubicBezTo>
                    <a:pt x="2128" y="2979"/>
                    <a:pt x="2128" y="3010"/>
                    <a:pt x="2097" y="3040"/>
                  </a:cubicBezTo>
                  <a:cubicBezTo>
                    <a:pt x="2067" y="3101"/>
                    <a:pt x="2037" y="3162"/>
                    <a:pt x="2037" y="3223"/>
                  </a:cubicBezTo>
                  <a:cubicBezTo>
                    <a:pt x="2006" y="3253"/>
                    <a:pt x="2006" y="3283"/>
                    <a:pt x="2006" y="3314"/>
                  </a:cubicBezTo>
                  <a:cubicBezTo>
                    <a:pt x="1976" y="3375"/>
                    <a:pt x="1976" y="3405"/>
                    <a:pt x="1945" y="3435"/>
                  </a:cubicBezTo>
                  <a:cubicBezTo>
                    <a:pt x="1945" y="3496"/>
                    <a:pt x="1945" y="3557"/>
                    <a:pt x="1915" y="3587"/>
                  </a:cubicBezTo>
                  <a:cubicBezTo>
                    <a:pt x="1915" y="3648"/>
                    <a:pt x="1885" y="3709"/>
                    <a:pt x="1885" y="3770"/>
                  </a:cubicBezTo>
                  <a:cubicBezTo>
                    <a:pt x="1885" y="3830"/>
                    <a:pt x="1854" y="3891"/>
                    <a:pt x="1854" y="3922"/>
                  </a:cubicBezTo>
                  <a:cubicBezTo>
                    <a:pt x="1854" y="3982"/>
                    <a:pt x="1854" y="4013"/>
                    <a:pt x="1824" y="4043"/>
                  </a:cubicBezTo>
                  <a:cubicBezTo>
                    <a:pt x="1824" y="4195"/>
                    <a:pt x="1793" y="4347"/>
                    <a:pt x="1763" y="4530"/>
                  </a:cubicBezTo>
                  <a:cubicBezTo>
                    <a:pt x="1763" y="4560"/>
                    <a:pt x="1763" y="4590"/>
                    <a:pt x="1763" y="4651"/>
                  </a:cubicBezTo>
                  <a:cubicBezTo>
                    <a:pt x="1763" y="4682"/>
                    <a:pt x="1763" y="4712"/>
                    <a:pt x="1763" y="4773"/>
                  </a:cubicBezTo>
                  <a:cubicBezTo>
                    <a:pt x="1733" y="4803"/>
                    <a:pt x="1733" y="4834"/>
                    <a:pt x="1733" y="4894"/>
                  </a:cubicBezTo>
                  <a:cubicBezTo>
                    <a:pt x="1702" y="5046"/>
                    <a:pt x="1702" y="5229"/>
                    <a:pt x="1672" y="5411"/>
                  </a:cubicBezTo>
                  <a:cubicBezTo>
                    <a:pt x="1672" y="5411"/>
                    <a:pt x="1672" y="5411"/>
                    <a:pt x="1672" y="5441"/>
                  </a:cubicBezTo>
                  <a:lnTo>
                    <a:pt x="1672" y="5533"/>
                  </a:lnTo>
                  <a:cubicBezTo>
                    <a:pt x="1672" y="5563"/>
                    <a:pt x="1672" y="5593"/>
                    <a:pt x="1641" y="5593"/>
                  </a:cubicBezTo>
                  <a:cubicBezTo>
                    <a:pt x="1641" y="5624"/>
                    <a:pt x="1641" y="5654"/>
                    <a:pt x="1641" y="5685"/>
                  </a:cubicBezTo>
                  <a:lnTo>
                    <a:pt x="1641" y="5776"/>
                  </a:lnTo>
                  <a:cubicBezTo>
                    <a:pt x="1641" y="5806"/>
                    <a:pt x="1641" y="5806"/>
                    <a:pt x="1641" y="5806"/>
                  </a:cubicBezTo>
                  <a:cubicBezTo>
                    <a:pt x="1581" y="6171"/>
                    <a:pt x="1550" y="6505"/>
                    <a:pt x="1459" y="6840"/>
                  </a:cubicBezTo>
                  <a:cubicBezTo>
                    <a:pt x="1459" y="6840"/>
                    <a:pt x="1459" y="6870"/>
                    <a:pt x="1459" y="6900"/>
                  </a:cubicBezTo>
                  <a:cubicBezTo>
                    <a:pt x="1398" y="7235"/>
                    <a:pt x="1307" y="7600"/>
                    <a:pt x="1216" y="7934"/>
                  </a:cubicBezTo>
                  <a:cubicBezTo>
                    <a:pt x="699" y="9970"/>
                    <a:pt x="0" y="11034"/>
                    <a:pt x="91" y="12250"/>
                  </a:cubicBezTo>
                  <a:cubicBezTo>
                    <a:pt x="91" y="12341"/>
                    <a:pt x="91" y="12463"/>
                    <a:pt x="122" y="12554"/>
                  </a:cubicBezTo>
                  <a:cubicBezTo>
                    <a:pt x="122" y="12615"/>
                    <a:pt x="122" y="12645"/>
                    <a:pt x="152" y="12676"/>
                  </a:cubicBezTo>
                  <a:cubicBezTo>
                    <a:pt x="395" y="13770"/>
                    <a:pt x="1459" y="15077"/>
                    <a:pt x="1915" y="15563"/>
                  </a:cubicBezTo>
                  <a:cubicBezTo>
                    <a:pt x="1976" y="15654"/>
                    <a:pt x="2037" y="15685"/>
                    <a:pt x="2067" y="15715"/>
                  </a:cubicBezTo>
                  <a:cubicBezTo>
                    <a:pt x="2097" y="15746"/>
                    <a:pt x="2097" y="15776"/>
                    <a:pt x="2128" y="15776"/>
                  </a:cubicBezTo>
                  <a:cubicBezTo>
                    <a:pt x="2188" y="15806"/>
                    <a:pt x="2219" y="15837"/>
                    <a:pt x="2219" y="15837"/>
                  </a:cubicBezTo>
                  <a:lnTo>
                    <a:pt x="2219" y="15867"/>
                  </a:lnTo>
                  <a:cubicBezTo>
                    <a:pt x="2188" y="15898"/>
                    <a:pt x="2188" y="15958"/>
                    <a:pt x="2188" y="16019"/>
                  </a:cubicBezTo>
                  <a:cubicBezTo>
                    <a:pt x="2188" y="16110"/>
                    <a:pt x="2188" y="16201"/>
                    <a:pt x="2188" y="16323"/>
                  </a:cubicBezTo>
                  <a:cubicBezTo>
                    <a:pt x="2158" y="16445"/>
                    <a:pt x="2158" y="16597"/>
                    <a:pt x="2128" y="16749"/>
                  </a:cubicBezTo>
                  <a:lnTo>
                    <a:pt x="2128" y="16779"/>
                  </a:lnTo>
                  <a:cubicBezTo>
                    <a:pt x="2128" y="16992"/>
                    <a:pt x="2097" y="17265"/>
                    <a:pt x="2067" y="17509"/>
                  </a:cubicBezTo>
                  <a:cubicBezTo>
                    <a:pt x="2037" y="17721"/>
                    <a:pt x="2006" y="17934"/>
                    <a:pt x="1976" y="18147"/>
                  </a:cubicBezTo>
                  <a:cubicBezTo>
                    <a:pt x="2249" y="18056"/>
                    <a:pt x="2492" y="17995"/>
                    <a:pt x="2766" y="17964"/>
                  </a:cubicBezTo>
                  <a:cubicBezTo>
                    <a:pt x="3418" y="17840"/>
                    <a:pt x="4140" y="17784"/>
                    <a:pt x="4902" y="17784"/>
                  </a:cubicBezTo>
                  <a:cubicBezTo>
                    <a:pt x="5810" y="17784"/>
                    <a:pt x="6776" y="17863"/>
                    <a:pt x="7751" y="17995"/>
                  </a:cubicBezTo>
                  <a:cubicBezTo>
                    <a:pt x="10456" y="18329"/>
                    <a:pt x="13283" y="19028"/>
                    <a:pt x="15259" y="19606"/>
                  </a:cubicBezTo>
                  <a:cubicBezTo>
                    <a:pt x="15745" y="19727"/>
                    <a:pt x="16171" y="19879"/>
                    <a:pt x="16535" y="19971"/>
                  </a:cubicBezTo>
                  <a:lnTo>
                    <a:pt x="16535" y="19940"/>
                  </a:lnTo>
                  <a:cubicBezTo>
                    <a:pt x="16505" y="19697"/>
                    <a:pt x="16505" y="19423"/>
                    <a:pt x="16474" y="19180"/>
                  </a:cubicBezTo>
                  <a:cubicBezTo>
                    <a:pt x="16444" y="18542"/>
                    <a:pt x="16444" y="17964"/>
                    <a:pt x="16444" y="17387"/>
                  </a:cubicBezTo>
                  <a:cubicBezTo>
                    <a:pt x="16444" y="16870"/>
                    <a:pt x="16474" y="16384"/>
                    <a:pt x="16505" y="15928"/>
                  </a:cubicBezTo>
                  <a:cubicBezTo>
                    <a:pt x="16505" y="15898"/>
                    <a:pt x="16505" y="15898"/>
                    <a:pt x="16505" y="15898"/>
                  </a:cubicBezTo>
                  <a:cubicBezTo>
                    <a:pt x="16626" y="14621"/>
                    <a:pt x="16961" y="12828"/>
                    <a:pt x="17447" y="10943"/>
                  </a:cubicBezTo>
                  <a:cubicBezTo>
                    <a:pt x="17508" y="10700"/>
                    <a:pt x="17569" y="10457"/>
                    <a:pt x="17630" y="10214"/>
                  </a:cubicBezTo>
                  <a:cubicBezTo>
                    <a:pt x="17660" y="10153"/>
                    <a:pt x="17660" y="10062"/>
                    <a:pt x="17690" y="10001"/>
                  </a:cubicBezTo>
                  <a:cubicBezTo>
                    <a:pt x="17690" y="9970"/>
                    <a:pt x="17721" y="9910"/>
                    <a:pt x="17721" y="9879"/>
                  </a:cubicBezTo>
                  <a:cubicBezTo>
                    <a:pt x="17721" y="9849"/>
                    <a:pt x="17751" y="9818"/>
                    <a:pt x="17751" y="9788"/>
                  </a:cubicBezTo>
                  <a:lnTo>
                    <a:pt x="17842" y="9514"/>
                  </a:lnTo>
                  <a:cubicBezTo>
                    <a:pt x="17842" y="9423"/>
                    <a:pt x="17873" y="9332"/>
                    <a:pt x="17903" y="9241"/>
                  </a:cubicBezTo>
                  <a:cubicBezTo>
                    <a:pt x="17964" y="9089"/>
                    <a:pt x="17994" y="8937"/>
                    <a:pt x="18055" y="8755"/>
                  </a:cubicBezTo>
                  <a:cubicBezTo>
                    <a:pt x="18085" y="8663"/>
                    <a:pt x="18116" y="8572"/>
                    <a:pt x="18146" y="8451"/>
                  </a:cubicBezTo>
                  <a:cubicBezTo>
                    <a:pt x="18268" y="8147"/>
                    <a:pt x="18359" y="7812"/>
                    <a:pt x="18481" y="7508"/>
                  </a:cubicBezTo>
                  <a:cubicBezTo>
                    <a:pt x="18541" y="7326"/>
                    <a:pt x="18602" y="7144"/>
                    <a:pt x="18663" y="6961"/>
                  </a:cubicBezTo>
                  <a:cubicBezTo>
                    <a:pt x="18693" y="6809"/>
                    <a:pt x="18754" y="6657"/>
                    <a:pt x="18785" y="6505"/>
                  </a:cubicBezTo>
                  <a:cubicBezTo>
                    <a:pt x="18815" y="6353"/>
                    <a:pt x="18845" y="6201"/>
                    <a:pt x="18906" y="6049"/>
                  </a:cubicBezTo>
                  <a:cubicBezTo>
                    <a:pt x="18906" y="5989"/>
                    <a:pt x="18937" y="5897"/>
                    <a:pt x="18937" y="5837"/>
                  </a:cubicBezTo>
                  <a:cubicBezTo>
                    <a:pt x="18967" y="5624"/>
                    <a:pt x="19028" y="5381"/>
                    <a:pt x="19028" y="5168"/>
                  </a:cubicBezTo>
                  <a:cubicBezTo>
                    <a:pt x="19089" y="4742"/>
                    <a:pt x="19089" y="4317"/>
                    <a:pt x="19058" y="3891"/>
                  </a:cubicBezTo>
                  <a:cubicBezTo>
                    <a:pt x="19058" y="3830"/>
                    <a:pt x="19058" y="3770"/>
                    <a:pt x="19028" y="3709"/>
                  </a:cubicBezTo>
                  <a:cubicBezTo>
                    <a:pt x="19028" y="3648"/>
                    <a:pt x="19028" y="3587"/>
                    <a:pt x="18997" y="3527"/>
                  </a:cubicBezTo>
                  <a:cubicBezTo>
                    <a:pt x="18997" y="3496"/>
                    <a:pt x="18997" y="3466"/>
                    <a:pt x="18997" y="3435"/>
                  </a:cubicBezTo>
                  <a:lnTo>
                    <a:pt x="18967" y="3344"/>
                  </a:lnTo>
                  <a:cubicBezTo>
                    <a:pt x="18967" y="3314"/>
                    <a:pt x="18967" y="3283"/>
                    <a:pt x="18967" y="3253"/>
                  </a:cubicBezTo>
                  <a:cubicBezTo>
                    <a:pt x="18967" y="3223"/>
                    <a:pt x="18937" y="3192"/>
                    <a:pt x="18937" y="3192"/>
                  </a:cubicBezTo>
                  <a:cubicBezTo>
                    <a:pt x="18937" y="3162"/>
                    <a:pt x="18937" y="3162"/>
                    <a:pt x="18937" y="3162"/>
                  </a:cubicBezTo>
                  <a:cubicBezTo>
                    <a:pt x="18937" y="3131"/>
                    <a:pt x="18937" y="3101"/>
                    <a:pt x="18906" y="3071"/>
                  </a:cubicBezTo>
                  <a:cubicBezTo>
                    <a:pt x="18906" y="3040"/>
                    <a:pt x="18906" y="2979"/>
                    <a:pt x="18876" y="2949"/>
                  </a:cubicBezTo>
                  <a:cubicBezTo>
                    <a:pt x="18876" y="2888"/>
                    <a:pt x="18845" y="2797"/>
                    <a:pt x="18815" y="2736"/>
                  </a:cubicBezTo>
                  <a:cubicBezTo>
                    <a:pt x="18815" y="2706"/>
                    <a:pt x="18815" y="2706"/>
                    <a:pt x="18815" y="2706"/>
                  </a:cubicBezTo>
                  <a:cubicBezTo>
                    <a:pt x="18785" y="2675"/>
                    <a:pt x="18785" y="2645"/>
                    <a:pt x="18754" y="2615"/>
                  </a:cubicBezTo>
                  <a:cubicBezTo>
                    <a:pt x="18754" y="2615"/>
                    <a:pt x="18754" y="2584"/>
                    <a:pt x="18724" y="2554"/>
                  </a:cubicBezTo>
                  <a:cubicBezTo>
                    <a:pt x="18724" y="2523"/>
                    <a:pt x="18693" y="2493"/>
                    <a:pt x="18693" y="2463"/>
                  </a:cubicBezTo>
                  <a:cubicBezTo>
                    <a:pt x="18663" y="2402"/>
                    <a:pt x="18633" y="2341"/>
                    <a:pt x="18602" y="2311"/>
                  </a:cubicBezTo>
                  <a:cubicBezTo>
                    <a:pt x="18602" y="2280"/>
                    <a:pt x="18572" y="2250"/>
                    <a:pt x="18572" y="2220"/>
                  </a:cubicBezTo>
                  <a:cubicBezTo>
                    <a:pt x="18541" y="2189"/>
                    <a:pt x="18541" y="2159"/>
                    <a:pt x="18511" y="2159"/>
                  </a:cubicBezTo>
                  <a:cubicBezTo>
                    <a:pt x="18481" y="2098"/>
                    <a:pt x="18450" y="2037"/>
                    <a:pt x="18420" y="2007"/>
                  </a:cubicBezTo>
                  <a:cubicBezTo>
                    <a:pt x="18420" y="1976"/>
                    <a:pt x="18389" y="1946"/>
                    <a:pt x="18359" y="1916"/>
                  </a:cubicBezTo>
                  <a:cubicBezTo>
                    <a:pt x="18359" y="1916"/>
                    <a:pt x="18329" y="1885"/>
                    <a:pt x="18329" y="1885"/>
                  </a:cubicBezTo>
                  <a:cubicBezTo>
                    <a:pt x="18329" y="1855"/>
                    <a:pt x="18329" y="1855"/>
                    <a:pt x="18329" y="1855"/>
                  </a:cubicBezTo>
                  <a:lnTo>
                    <a:pt x="18268" y="1794"/>
                  </a:lnTo>
                  <a:cubicBezTo>
                    <a:pt x="18237" y="1733"/>
                    <a:pt x="18177" y="1703"/>
                    <a:pt x="18146" y="1642"/>
                  </a:cubicBezTo>
                  <a:cubicBezTo>
                    <a:pt x="18116" y="1642"/>
                    <a:pt x="18116" y="1612"/>
                    <a:pt x="18085" y="1581"/>
                  </a:cubicBezTo>
                  <a:cubicBezTo>
                    <a:pt x="18055" y="1581"/>
                    <a:pt x="18025" y="1551"/>
                    <a:pt x="18025" y="1520"/>
                  </a:cubicBezTo>
                  <a:cubicBezTo>
                    <a:pt x="17994" y="1520"/>
                    <a:pt x="17964" y="1490"/>
                    <a:pt x="17964" y="1460"/>
                  </a:cubicBezTo>
                  <a:cubicBezTo>
                    <a:pt x="17933" y="1460"/>
                    <a:pt x="17903" y="1429"/>
                    <a:pt x="17873" y="1399"/>
                  </a:cubicBezTo>
                  <a:cubicBezTo>
                    <a:pt x="17873" y="1399"/>
                    <a:pt x="17842" y="1399"/>
                    <a:pt x="17842" y="1368"/>
                  </a:cubicBezTo>
                  <a:cubicBezTo>
                    <a:pt x="17690" y="1277"/>
                    <a:pt x="17538" y="1186"/>
                    <a:pt x="17386" y="1095"/>
                  </a:cubicBezTo>
                  <a:cubicBezTo>
                    <a:pt x="17356" y="1064"/>
                    <a:pt x="17326" y="1064"/>
                    <a:pt x="17326" y="1064"/>
                  </a:cubicBezTo>
                  <a:cubicBezTo>
                    <a:pt x="17265" y="1034"/>
                    <a:pt x="17234" y="1004"/>
                    <a:pt x="17174" y="973"/>
                  </a:cubicBezTo>
                  <a:cubicBezTo>
                    <a:pt x="17143" y="973"/>
                    <a:pt x="17143" y="973"/>
                    <a:pt x="17113" y="943"/>
                  </a:cubicBezTo>
                  <a:cubicBezTo>
                    <a:pt x="16991" y="913"/>
                    <a:pt x="16900" y="882"/>
                    <a:pt x="16778" y="821"/>
                  </a:cubicBezTo>
                  <a:cubicBezTo>
                    <a:pt x="16748" y="821"/>
                    <a:pt x="16718" y="821"/>
                    <a:pt x="16687" y="791"/>
                  </a:cubicBezTo>
                  <a:cubicBezTo>
                    <a:pt x="16657" y="791"/>
                    <a:pt x="16596" y="791"/>
                    <a:pt x="16566" y="761"/>
                  </a:cubicBezTo>
                  <a:cubicBezTo>
                    <a:pt x="16444" y="730"/>
                    <a:pt x="16353" y="700"/>
                    <a:pt x="16231" y="700"/>
                  </a:cubicBezTo>
                  <a:cubicBezTo>
                    <a:pt x="16140" y="669"/>
                    <a:pt x="16019" y="639"/>
                    <a:pt x="15927" y="609"/>
                  </a:cubicBezTo>
                  <a:cubicBezTo>
                    <a:pt x="14651" y="305"/>
                    <a:pt x="13556" y="92"/>
                    <a:pt x="13161" y="31"/>
                  </a:cubicBezTo>
                  <a:lnTo>
                    <a:pt x="13101" y="31"/>
                  </a:lnTo>
                  <a:cubicBezTo>
                    <a:pt x="13070" y="1"/>
                    <a:pt x="13070" y="1"/>
                    <a:pt x="130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0"/>
            <p:cNvSpPr/>
            <p:nvPr/>
          </p:nvSpPr>
          <p:spPr>
            <a:xfrm>
              <a:off x="7521895" y="2338488"/>
              <a:ext cx="53315" cy="50160"/>
            </a:xfrm>
            <a:custGeom>
              <a:avLst/>
              <a:gdLst/>
              <a:ahLst/>
              <a:cxnLst/>
              <a:rect l="l" t="t" r="r" b="b"/>
              <a:pathLst>
                <a:path w="1521" h="1431" extrusionOk="0">
                  <a:moveTo>
                    <a:pt x="396" y="0"/>
                  </a:moveTo>
                  <a:cubicBezTo>
                    <a:pt x="153" y="152"/>
                    <a:pt x="1" y="395"/>
                    <a:pt x="1" y="699"/>
                  </a:cubicBezTo>
                  <a:cubicBezTo>
                    <a:pt x="30" y="1107"/>
                    <a:pt x="338" y="1431"/>
                    <a:pt x="738" y="1431"/>
                  </a:cubicBezTo>
                  <a:cubicBezTo>
                    <a:pt x="755" y="1431"/>
                    <a:pt x="773" y="1430"/>
                    <a:pt x="791" y="1429"/>
                  </a:cubicBezTo>
                  <a:cubicBezTo>
                    <a:pt x="1217" y="1429"/>
                    <a:pt x="1521" y="1064"/>
                    <a:pt x="1521" y="639"/>
                  </a:cubicBezTo>
                  <a:cubicBezTo>
                    <a:pt x="1521" y="639"/>
                    <a:pt x="1490" y="608"/>
                    <a:pt x="1490" y="578"/>
                  </a:cubicBezTo>
                  <a:cubicBezTo>
                    <a:pt x="1217" y="335"/>
                    <a:pt x="852" y="152"/>
                    <a:pt x="3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0"/>
            <p:cNvSpPr/>
            <p:nvPr/>
          </p:nvSpPr>
          <p:spPr>
            <a:xfrm>
              <a:off x="7430268" y="2350196"/>
              <a:ext cx="53315" cy="53315"/>
            </a:xfrm>
            <a:custGeom>
              <a:avLst/>
              <a:gdLst/>
              <a:ahLst/>
              <a:cxnLst/>
              <a:rect l="l" t="t" r="r" b="b"/>
              <a:pathLst>
                <a:path w="1521" h="1521" extrusionOk="0">
                  <a:moveTo>
                    <a:pt x="730" y="1"/>
                  </a:moveTo>
                  <a:cubicBezTo>
                    <a:pt x="305" y="31"/>
                    <a:pt x="1" y="396"/>
                    <a:pt x="1" y="791"/>
                  </a:cubicBezTo>
                  <a:cubicBezTo>
                    <a:pt x="31" y="1217"/>
                    <a:pt x="366" y="1520"/>
                    <a:pt x="791" y="1520"/>
                  </a:cubicBezTo>
                  <a:cubicBezTo>
                    <a:pt x="1217" y="1490"/>
                    <a:pt x="1521" y="1156"/>
                    <a:pt x="1521" y="730"/>
                  </a:cubicBezTo>
                  <a:cubicBezTo>
                    <a:pt x="1490" y="335"/>
                    <a:pt x="1156" y="1"/>
                    <a:pt x="7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0"/>
            <p:cNvSpPr/>
            <p:nvPr/>
          </p:nvSpPr>
          <p:spPr>
            <a:xfrm>
              <a:off x="7338641" y="2361938"/>
              <a:ext cx="53315" cy="53280"/>
            </a:xfrm>
            <a:custGeom>
              <a:avLst/>
              <a:gdLst/>
              <a:ahLst/>
              <a:cxnLst/>
              <a:rect l="l" t="t" r="r" b="b"/>
              <a:pathLst>
                <a:path w="1521" h="1520" extrusionOk="0">
                  <a:moveTo>
                    <a:pt x="730" y="0"/>
                  </a:moveTo>
                  <a:cubicBezTo>
                    <a:pt x="305" y="30"/>
                    <a:pt x="1" y="365"/>
                    <a:pt x="1" y="790"/>
                  </a:cubicBezTo>
                  <a:cubicBezTo>
                    <a:pt x="31" y="1185"/>
                    <a:pt x="366" y="1520"/>
                    <a:pt x="791" y="1520"/>
                  </a:cubicBezTo>
                  <a:cubicBezTo>
                    <a:pt x="1217" y="1489"/>
                    <a:pt x="1521" y="1125"/>
                    <a:pt x="1521" y="730"/>
                  </a:cubicBezTo>
                  <a:cubicBezTo>
                    <a:pt x="1490" y="304"/>
                    <a:pt x="1156" y="0"/>
                    <a:pt x="7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0"/>
            <p:cNvSpPr/>
            <p:nvPr/>
          </p:nvSpPr>
          <p:spPr>
            <a:xfrm>
              <a:off x="7245962" y="2371437"/>
              <a:ext cx="53315" cy="52368"/>
            </a:xfrm>
            <a:custGeom>
              <a:avLst/>
              <a:gdLst/>
              <a:ahLst/>
              <a:cxnLst/>
              <a:rect l="l" t="t" r="r" b="b"/>
              <a:pathLst>
                <a:path w="1521" h="1494" extrusionOk="0">
                  <a:moveTo>
                    <a:pt x="783" y="1"/>
                  </a:moveTo>
                  <a:cubicBezTo>
                    <a:pt x="766" y="1"/>
                    <a:pt x="748" y="1"/>
                    <a:pt x="730" y="3"/>
                  </a:cubicBezTo>
                  <a:cubicBezTo>
                    <a:pt x="304" y="3"/>
                    <a:pt x="0" y="367"/>
                    <a:pt x="0" y="793"/>
                  </a:cubicBezTo>
                  <a:cubicBezTo>
                    <a:pt x="30" y="1171"/>
                    <a:pt x="337" y="1494"/>
                    <a:pt x="737" y="1494"/>
                  </a:cubicBezTo>
                  <a:cubicBezTo>
                    <a:pt x="755" y="1494"/>
                    <a:pt x="773" y="1493"/>
                    <a:pt x="791" y="1492"/>
                  </a:cubicBezTo>
                  <a:cubicBezTo>
                    <a:pt x="1216" y="1492"/>
                    <a:pt x="1520" y="1127"/>
                    <a:pt x="1520" y="732"/>
                  </a:cubicBezTo>
                  <a:cubicBezTo>
                    <a:pt x="1491" y="325"/>
                    <a:pt x="1183" y="1"/>
                    <a:pt x="78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0"/>
            <p:cNvSpPr/>
            <p:nvPr/>
          </p:nvSpPr>
          <p:spPr>
            <a:xfrm>
              <a:off x="7153248" y="2377852"/>
              <a:ext cx="53315" cy="52368"/>
            </a:xfrm>
            <a:custGeom>
              <a:avLst/>
              <a:gdLst/>
              <a:ahLst/>
              <a:cxnLst/>
              <a:rect l="l" t="t" r="r" b="b"/>
              <a:pathLst>
                <a:path w="1521" h="1494" extrusionOk="0">
                  <a:moveTo>
                    <a:pt x="784" y="0"/>
                  </a:moveTo>
                  <a:cubicBezTo>
                    <a:pt x="766" y="0"/>
                    <a:pt x="749" y="1"/>
                    <a:pt x="730" y="2"/>
                  </a:cubicBezTo>
                  <a:cubicBezTo>
                    <a:pt x="305" y="2"/>
                    <a:pt x="1" y="367"/>
                    <a:pt x="1" y="762"/>
                  </a:cubicBezTo>
                  <a:cubicBezTo>
                    <a:pt x="30" y="1169"/>
                    <a:pt x="338" y="1493"/>
                    <a:pt x="738" y="1493"/>
                  </a:cubicBezTo>
                  <a:cubicBezTo>
                    <a:pt x="755" y="1493"/>
                    <a:pt x="773" y="1493"/>
                    <a:pt x="791" y="1491"/>
                  </a:cubicBezTo>
                  <a:cubicBezTo>
                    <a:pt x="1217" y="1461"/>
                    <a:pt x="1521" y="1127"/>
                    <a:pt x="1521" y="701"/>
                  </a:cubicBezTo>
                  <a:cubicBezTo>
                    <a:pt x="1492" y="323"/>
                    <a:pt x="1184" y="0"/>
                    <a:pt x="7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0"/>
            <p:cNvSpPr/>
            <p:nvPr/>
          </p:nvSpPr>
          <p:spPr>
            <a:xfrm>
              <a:off x="7059518" y="2379955"/>
              <a:ext cx="54366" cy="52403"/>
            </a:xfrm>
            <a:custGeom>
              <a:avLst/>
              <a:gdLst/>
              <a:ahLst/>
              <a:cxnLst/>
              <a:rect l="l" t="t" r="r" b="b"/>
              <a:pathLst>
                <a:path w="1551" h="1495" extrusionOk="0">
                  <a:moveTo>
                    <a:pt x="783" y="1"/>
                  </a:moveTo>
                  <a:cubicBezTo>
                    <a:pt x="766" y="1"/>
                    <a:pt x="748" y="1"/>
                    <a:pt x="730" y="3"/>
                  </a:cubicBezTo>
                  <a:cubicBezTo>
                    <a:pt x="335" y="3"/>
                    <a:pt x="0" y="368"/>
                    <a:pt x="31" y="763"/>
                  </a:cubicBezTo>
                  <a:cubicBezTo>
                    <a:pt x="31" y="1170"/>
                    <a:pt x="365" y="1494"/>
                    <a:pt x="740" y="1494"/>
                  </a:cubicBezTo>
                  <a:cubicBezTo>
                    <a:pt x="757" y="1494"/>
                    <a:pt x="774" y="1493"/>
                    <a:pt x="790" y="1492"/>
                  </a:cubicBezTo>
                  <a:cubicBezTo>
                    <a:pt x="1216" y="1462"/>
                    <a:pt x="1550" y="1127"/>
                    <a:pt x="1520" y="702"/>
                  </a:cubicBezTo>
                  <a:cubicBezTo>
                    <a:pt x="1491" y="323"/>
                    <a:pt x="1183" y="1"/>
                    <a:pt x="78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0"/>
            <p:cNvSpPr/>
            <p:nvPr/>
          </p:nvSpPr>
          <p:spPr>
            <a:xfrm>
              <a:off x="7538966" y="2471652"/>
              <a:ext cx="52228" cy="53315"/>
            </a:xfrm>
            <a:custGeom>
              <a:avLst/>
              <a:gdLst/>
              <a:ahLst/>
              <a:cxnLst/>
              <a:rect l="l" t="t" r="r" b="b"/>
              <a:pathLst>
                <a:path w="1490" h="1521" extrusionOk="0">
                  <a:moveTo>
                    <a:pt x="730" y="1"/>
                  </a:moveTo>
                  <a:cubicBezTo>
                    <a:pt x="335" y="1"/>
                    <a:pt x="0" y="366"/>
                    <a:pt x="0" y="761"/>
                  </a:cubicBezTo>
                  <a:cubicBezTo>
                    <a:pt x="0" y="1186"/>
                    <a:pt x="335" y="1521"/>
                    <a:pt x="760" y="1521"/>
                  </a:cubicBezTo>
                  <a:cubicBezTo>
                    <a:pt x="1155" y="1521"/>
                    <a:pt x="1490" y="1186"/>
                    <a:pt x="1490" y="761"/>
                  </a:cubicBezTo>
                  <a:cubicBezTo>
                    <a:pt x="1490" y="335"/>
                    <a:pt x="1155" y="1"/>
                    <a:pt x="7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7448390" y="2482308"/>
              <a:ext cx="53315" cy="53315"/>
            </a:xfrm>
            <a:custGeom>
              <a:avLst/>
              <a:gdLst/>
              <a:ahLst/>
              <a:cxnLst/>
              <a:rect l="l" t="t" r="r" b="b"/>
              <a:pathLst>
                <a:path w="1521" h="1521" extrusionOk="0">
                  <a:moveTo>
                    <a:pt x="760" y="1"/>
                  </a:moveTo>
                  <a:cubicBezTo>
                    <a:pt x="335" y="1"/>
                    <a:pt x="1" y="335"/>
                    <a:pt x="1" y="761"/>
                  </a:cubicBezTo>
                  <a:cubicBezTo>
                    <a:pt x="1" y="1186"/>
                    <a:pt x="335" y="1521"/>
                    <a:pt x="760" y="1521"/>
                  </a:cubicBezTo>
                  <a:cubicBezTo>
                    <a:pt x="1186" y="1521"/>
                    <a:pt x="1520" y="1156"/>
                    <a:pt x="1520" y="761"/>
                  </a:cubicBezTo>
                  <a:cubicBezTo>
                    <a:pt x="1490" y="335"/>
                    <a:pt x="115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0"/>
            <p:cNvSpPr/>
            <p:nvPr/>
          </p:nvSpPr>
          <p:spPr>
            <a:xfrm>
              <a:off x="7355711" y="2490826"/>
              <a:ext cx="53280" cy="53315"/>
            </a:xfrm>
            <a:custGeom>
              <a:avLst/>
              <a:gdLst/>
              <a:ahLst/>
              <a:cxnLst/>
              <a:rect l="l" t="t" r="r" b="b"/>
              <a:pathLst>
                <a:path w="1520" h="1521" extrusionOk="0">
                  <a:moveTo>
                    <a:pt x="760" y="1"/>
                  </a:moveTo>
                  <a:cubicBezTo>
                    <a:pt x="335" y="1"/>
                    <a:pt x="0" y="335"/>
                    <a:pt x="0" y="761"/>
                  </a:cubicBezTo>
                  <a:cubicBezTo>
                    <a:pt x="31" y="1186"/>
                    <a:pt x="365" y="1521"/>
                    <a:pt x="760" y="1521"/>
                  </a:cubicBezTo>
                  <a:cubicBezTo>
                    <a:pt x="1186" y="1521"/>
                    <a:pt x="1520" y="1156"/>
                    <a:pt x="1520" y="761"/>
                  </a:cubicBezTo>
                  <a:cubicBezTo>
                    <a:pt x="1520" y="335"/>
                    <a:pt x="118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0"/>
            <p:cNvSpPr/>
            <p:nvPr/>
          </p:nvSpPr>
          <p:spPr>
            <a:xfrm>
              <a:off x="7261946" y="2497241"/>
              <a:ext cx="53315" cy="52298"/>
            </a:xfrm>
            <a:custGeom>
              <a:avLst/>
              <a:gdLst/>
              <a:ahLst/>
              <a:cxnLst/>
              <a:rect l="l" t="t" r="r" b="b"/>
              <a:pathLst>
                <a:path w="1521" h="1492" extrusionOk="0">
                  <a:moveTo>
                    <a:pt x="760" y="0"/>
                  </a:moveTo>
                  <a:cubicBezTo>
                    <a:pt x="335" y="0"/>
                    <a:pt x="0" y="335"/>
                    <a:pt x="31" y="760"/>
                  </a:cubicBezTo>
                  <a:cubicBezTo>
                    <a:pt x="31" y="1168"/>
                    <a:pt x="337" y="1492"/>
                    <a:pt x="737" y="1492"/>
                  </a:cubicBezTo>
                  <a:cubicBezTo>
                    <a:pt x="755" y="1492"/>
                    <a:pt x="773" y="1491"/>
                    <a:pt x="791" y="1490"/>
                  </a:cubicBezTo>
                  <a:cubicBezTo>
                    <a:pt x="1186" y="1490"/>
                    <a:pt x="1520" y="1155"/>
                    <a:pt x="1520" y="760"/>
                  </a:cubicBezTo>
                  <a:cubicBezTo>
                    <a:pt x="1520" y="335"/>
                    <a:pt x="1186" y="0"/>
                    <a:pt x="7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0"/>
            <p:cNvSpPr/>
            <p:nvPr/>
          </p:nvSpPr>
          <p:spPr>
            <a:xfrm>
              <a:off x="7168180" y="2500431"/>
              <a:ext cx="52228" cy="53315"/>
            </a:xfrm>
            <a:custGeom>
              <a:avLst/>
              <a:gdLst/>
              <a:ahLst/>
              <a:cxnLst/>
              <a:rect l="l" t="t" r="r" b="b"/>
              <a:pathLst>
                <a:path w="1490" h="1521" extrusionOk="0">
                  <a:moveTo>
                    <a:pt x="730" y="0"/>
                  </a:moveTo>
                  <a:cubicBezTo>
                    <a:pt x="335" y="0"/>
                    <a:pt x="1" y="365"/>
                    <a:pt x="1" y="760"/>
                  </a:cubicBezTo>
                  <a:cubicBezTo>
                    <a:pt x="1" y="1186"/>
                    <a:pt x="335" y="1520"/>
                    <a:pt x="760" y="1520"/>
                  </a:cubicBezTo>
                  <a:cubicBezTo>
                    <a:pt x="1156" y="1520"/>
                    <a:pt x="1490" y="1186"/>
                    <a:pt x="1490" y="760"/>
                  </a:cubicBezTo>
                  <a:cubicBezTo>
                    <a:pt x="1490" y="335"/>
                    <a:pt x="1156" y="0"/>
                    <a:pt x="7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0"/>
            <p:cNvSpPr/>
            <p:nvPr/>
          </p:nvSpPr>
          <p:spPr>
            <a:xfrm>
              <a:off x="7072277" y="2501482"/>
              <a:ext cx="53315" cy="52333"/>
            </a:xfrm>
            <a:custGeom>
              <a:avLst/>
              <a:gdLst/>
              <a:ahLst/>
              <a:cxnLst/>
              <a:rect l="l" t="t" r="r" b="b"/>
              <a:pathLst>
                <a:path w="1521" h="1493" extrusionOk="0">
                  <a:moveTo>
                    <a:pt x="761" y="1"/>
                  </a:moveTo>
                  <a:cubicBezTo>
                    <a:pt x="335" y="1"/>
                    <a:pt x="1" y="335"/>
                    <a:pt x="1" y="761"/>
                  </a:cubicBezTo>
                  <a:cubicBezTo>
                    <a:pt x="1" y="1168"/>
                    <a:pt x="335" y="1492"/>
                    <a:pt x="711" y="1492"/>
                  </a:cubicBezTo>
                  <a:cubicBezTo>
                    <a:pt x="727" y="1492"/>
                    <a:pt x="744" y="1492"/>
                    <a:pt x="761" y="1490"/>
                  </a:cubicBezTo>
                  <a:cubicBezTo>
                    <a:pt x="1186" y="1490"/>
                    <a:pt x="1521" y="1156"/>
                    <a:pt x="1521" y="761"/>
                  </a:cubicBezTo>
                  <a:cubicBezTo>
                    <a:pt x="1521" y="335"/>
                    <a:pt x="1186" y="1"/>
                    <a:pt x="76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0"/>
            <p:cNvSpPr/>
            <p:nvPr/>
          </p:nvSpPr>
          <p:spPr>
            <a:xfrm>
              <a:off x="6998772" y="2499379"/>
              <a:ext cx="30951" cy="52228"/>
            </a:xfrm>
            <a:custGeom>
              <a:avLst/>
              <a:gdLst/>
              <a:ahLst/>
              <a:cxnLst/>
              <a:rect l="l" t="t" r="r" b="b"/>
              <a:pathLst>
                <a:path w="883" h="1490" extrusionOk="0">
                  <a:moveTo>
                    <a:pt x="213" y="0"/>
                  </a:moveTo>
                  <a:cubicBezTo>
                    <a:pt x="213" y="91"/>
                    <a:pt x="213" y="182"/>
                    <a:pt x="183" y="274"/>
                  </a:cubicBezTo>
                  <a:lnTo>
                    <a:pt x="183" y="365"/>
                  </a:lnTo>
                  <a:cubicBezTo>
                    <a:pt x="183" y="365"/>
                    <a:pt x="183" y="395"/>
                    <a:pt x="183" y="395"/>
                  </a:cubicBezTo>
                  <a:cubicBezTo>
                    <a:pt x="153" y="730"/>
                    <a:pt x="92" y="1064"/>
                    <a:pt x="31" y="1398"/>
                  </a:cubicBezTo>
                  <a:cubicBezTo>
                    <a:pt x="1" y="1429"/>
                    <a:pt x="1" y="1459"/>
                    <a:pt x="1" y="1489"/>
                  </a:cubicBezTo>
                  <a:lnTo>
                    <a:pt x="153" y="1489"/>
                  </a:lnTo>
                  <a:cubicBezTo>
                    <a:pt x="548" y="1489"/>
                    <a:pt x="882" y="1155"/>
                    <a:pt x="882" y="730"/>
                  </a:cubicBezTo>
                  <a:cubicBezTo>
                    <a:pt x="882" y="365"/>
                    <a:pt x="609" y="30"/>
                    <a:pt x="21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0"/>
            <p:cNvSpPr/>
            <p:nvPr/>
          </p:nvSpPr>
          <p:spPr>
            <a:xfrm>
              <a:off x="7554950" y="2605904"/>
              <a:ext cx="29865" cy="50125"/>
            </a:xfrm>
            <a:custGeom>
              <a:avLst/>
              <a:gdLst/>
              <a:ahLst/>
              <a:cxnLst/>
              <a:rect l="l" t="t" r="r" b="b"/>
              <a:pathLst>
                <a:path w="852" h="1430" extrusionOk="0">
                  <a:moveTo>
                    <a:pt x="760" y="1"/>
                  </a:moveTo>
                  <a:cubicBezTo>
                    <a:pt x="365" y="1"/>
                    <a:pt x="0" y="335"/>
                    <a:pt x="0" y="730"/>
                  </a:cubicBezTo>
                  <a:cubicBezTo>
                    <a:pt x="0" y="1034"/>
                    <a:pt x="183" y="1308"/>
                    <a:pt x="426" y="1429"/>
                  </a:cubicBezTo>
                  <a:cubicBezTo>
                    <a:pt x="426" y="1399"/>
                    <a:pt x="456" y="1368"/>
                    <a:pt x="456" y="1338"/>
                  </a:cubicBezTo>
                  <a:lnTo>
                    <a:pt x="547" y="1064"/>
                  </a:lnTo>
                  <a:cubicBezTo>
                    <a:pt x="638" y="730"/>
                    <a:pt x="730" y="365"/>
                    <a:pt x="8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0"/>
            <p:cNvSpPr/>
            <p:nvPr/>
          </p:nvSpPr>
          <p:spPr>
            <a:xfrm>
              <a:off x="7465426" y="2612283"/>
              <a:ext cx="53315" cy="53315"/>
            </a:xfrm>
            <a:custGeom>
              <a:avLst/>
              <a:gdLst/>
              <a:ahLst/>
              <a:cxnLst/>
              <a:rect l="l" t="t" r="r" b="b"/>
              <a:pathLst>
                <a:path w="1521" h="1521" extrusionOk="0">
                  <a:moveTo>
                    <a:pt x="761" y="1"/>
                  </a:moveTo>
                  <a:cubicBezTo>
                    <a:pt x="366" y="1"/>
                    <a:pt x="1" y="335"/>
                    <a:pt x="1" y="730"/>
                  </a:cubicBezTo>
                  <a:cubicBezTo>
                    <a:pt x="1" y="1156"/>
                    <a:pt x="305" y="1490"/>
                    <a:pt x="730" y="1521"/>
                  </a:cubicBezTo>
                  <a:cubicBezTo>
                    <a:pt x="1156" y="1521"/>
                    <a:pt x="1490" y="1186"/>
                    <a:pt x="1490" y="761"/>
                  </a:cubicBezTo>
                  <a:cubicBezTo>
                    <a:pt x="1521" y="366"/>
                    <a:pt x="1186" y="1"/>
                    <a:pt x="7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0"/>
            <p:cNvSpPr/>
            <p:nvPr/>
          </p:nvSpPr>
          <p:spPr>
            <a:xfrm>
              <a:off x="7372747" y="2617611"/>
              <a:ext cx="53315" cy="52333"/>
            </a:xfrm>
            <a:custGeom>
              <a:avLst/>
              <a:gdLst/>
              <a:ahLst/>
              <a:cxnLst/>
              <a:rect l="l" t="t" r="r" b="b"/>
              <a:pathLst>
                <a:path w="1521" h="1493" extrusionOk="0">
                  <a:moveTo>
                    <a:pt x="760" y="1"/>
                  </a:moveTo>
                  <a:cubicBezTo>
                    <a:pt x="365" y="1"/>
                    <a:pt x="0" y="305"/>
                    <a:pt x="0" y="730"/>
                  </a:cubicBezTo>
                  <a:cubicBezTo>
                    <a:pt x="0" y="1156"/>
                    <a:pt x="335" y="1490"/>
                    <a:pt x="730" y="1490"/>
                  </a:cubicBezTo>
                  <a:cubicBezTo>
                    <a:pt x="748" y="1492"/>
                    <a:pt x="766" y="1492"/>
                    <a:pt x="784" y="1492"/>
                  </a:cubicBezTo>
                  <a:cubicBezTo>
                    <a:pt x="1183" y="1492"/>
                    <a:pt x="1491" y="1168"/>
                    <a:pt x="1520" y="761"/>
                  </a:cubicBezTo>
                  <a:cubicBezTo>
                    <a:pt x="1520" y="366"/>
                    <a:pt x="118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0"/>
            <p:cNvSpPr/>
            <p:nvPr/>
          </p:nvSpPr>
          <p:spPr>
            <a:xfrm>
              <a:off x="7277930" y="2620836"/>
              <a:ext cx="53315" cy="53280"/>
            </a:xfrm>
            <a:custGeom>
              <a:avLst/>
              <a:gdLst/>
              <a:ahLst/>
              <a:cxnLst/>
              <a:rect l="l" t="t" r="r" b="b"/>
              <a:pathLst>
                <a:path w="1521" h="1520" extrusionOk="0">
                  <a:moveTo>
                    <a:pt x="791" y="0"/>
                  </a:moveTo>
                  <a:cubicBezTo>
                    <a:pt x="365" y="0"/>
                    <a:pt x="0" y="335"/>
                    <a:pt x="0" y="730"/>
                  </a:cubicBezTo>
                  <a:cubicBezTo>
                    <a:pt x="0" y="1155"/>
                    <a:pt x="335" y="1490"/>
                    <a:pt x="730" y="1520"/>
                  </a:cubicBezTo>
                  <a:cubicBezTo>
                    <a:pt x="1155" y="1520"/>
                    <a:pt x="1490" y="1186"/>
                    <a:pt x="1520" y="790"/>
                  </a:cubicBezTo>
                  <a:cubicBezTo>
                    <a:pt x="1520" y="365"/>
                    <a:pt x="1186" y="31"/>
                    <a:pt x="79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0"/>
            <p:cNvSpPr/>
            <p:nvPr/>
          </p:nvSpPr>
          <p:spPr>
            <a:xfrm>
              <a:off x="7180975" y="2622904"/>
              <a:ext cx="54366" cy="52298"/>
            </a:xfrm>
            <a:custGeom>
              <a:avLst/>
              <a:gdLst/>
              <a:ahLst/>
              <a:cxnLst/>
              <a:rect l="l" t="t" r="r" b="b"/>
              <a:pathLst>
                <a:path w="1551" h="1492" extrusionOk="0">
                  <a:moveTo>
                    <a:pt x="737" y="0"/>
                  </a:moveTo>
                  <a:cubicBezTo>
                    <a:pt x="337" y="0"/>
                    <a:pt x="31" y="324"/>
                    <a:pt x="31" y="731"/>
                  </a:cubicBezTo>
                  <a:cubicBezTo>
                    <a:pt x="0" y="1127"/>
                    <a:pt x="335" y="1491"/>
                    <a:pt x="760" y="1491"/>
                  </a:cubicBezTo>
                  <a:cubicBezTo>
                    <a:pt x="1186" y="1491"/>
                    <a:pt x="1520" y="1187"/>
                    <a:pt x="1520" y="762"/>
                  </a:cubicBezTo>
                  <a:cubicBezTo>
                    <a:pt x="1550" y="336"/>
                    <a:pt x="1216" y="2"/>
                    <a:pt x="791" y="2"/>
                  </a:cubicBezTo>
                  <a:cubicBezTo>
                    <a:pt x="773" y="1"/>
                    <a:pt x="755" y="0"/>
                    <a:pt x="7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0"/>
            <p:cNvSpPr/>
            <p:nvPr/>
          </p:nvSpPr>
          <p:spPr>
            <a:xfrm>
              <a:off x="7084019" y="2620836"/>
              <a:ext cx="53315" cy="53280"/>
            </a:xfrm>
            <a:custGeom>
              <a:avLst/>
              <a:gdLst/>
              <a:ahLst/>
              <a:cxnLst/>
              <a:rect l="l" t="t" r="r" b="b"/>
              <a:pathLst>
                <a:path w="1521" h="1520" extrusionOk="0">
                  <a:moveTo>
                    <a:pt x="791" y="0"/>
                  </a:moveTo>
                  <a:cubicBezTo>
                    <a:pt x="365" y="0"/>
                    <a:pt x="31" y="335"/>
                    <a:pt x="0" y="730"/>
                  </a:cubicBezTo>
                  <a:cubicBezTo>
                    <a:pt x="0" y="1155"/>
                    <a:pt x="335" y="1490"/>
                    <a:pt x="760" y="1520"/>
                  </a:cubicBezTo>
                  <a:cubicBezTo>
                    <a:pt x="1155" y="1520"/>
                    <a:pt x="1520" y="1186"/>
                    <a:pt x="1520" y="790"/>
                  </a:cubicBezTo>
                  <a:cubicBezTo>
                    <a:pt x="1520" y="365"/>
                    <a:pt x="1186" y="31"/>
                    <a:pt x="79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0"/>
            <p:cNvSpPr/>
            <p:nvPr/>
          </p:nvSpPr>
          <p:spPr>
            <a:xfrm>
              <a:off x="6987064" y="2617576"/>
              <a:ext cx="54366" cy="52298"/>
            </a:xfrm>
            <a:custGeom>
              <a:avLst/>
              <a:gdLst/>
              <a:ahLst/>
              <a:cxnLst/>
              <a:rect l="l" t="t" r="r" b="b"/>
              <a:pathLst>
                <a:path w="1551" h="1492" extrusionOk="0">
                  <a:moveTo>
                    <a:pt x="737" y="0"/>
                  </a:moveTo>
                  <a:cubicBezTo>
                    <a:pt x="337" y="0"/>
                    <a:pt x="31" y="324"/>
                    <a:pt x="31" y="731"/>
                  </a:cubicBezTo>
                  <a:cubicBezTo>
                    <a:pt x="0" y="1127"/>
                    <a:pt x="335" y="1491"/>
                    <a:pt x="760" y="1491"/>
                  </a:cubicBezTo>
                  <a:cubicBezTo>
                    <a:pt x="1186" y="1491"/>
                    <a:pt x="1520" y="1187"/>
                    <a:pt x="1520" y="762"/>
                  </a:cubicBezTo>
                  <a:cubicBezTo>
                    <a:pt x="1550" y="336"/>
                    <a:pt x="1216" y="2"/>
                    <a:pt x="791" y="2"/>
                  </a:cubicBezTo>
                  <a:cubicBezTo>
                    <a:pt x="773" y="1"/>
                    <a:pt x="755" y="0"/>
                    <a:pt x="73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0"/>
            <p:cNvSpPr/>
            <p:nvPr/>
          </p:nvSpPr>
          <p:spPr>
            <a:xfrm>
              <a:off x="7481409" y="2739103"/>
              <a:ext cx="54401" cy="53350"/>
            </a:xfrm>
            <a:custGeom>
              <a:avLst/>
              <a:gdLst/>
              <a:ahLst/>
              <a:cxnLst/>
              <a:rect l="l" t="t" r="r" b="b"/>
              <a:pathLst>
                <a:path w="1552" h="1522" extrusionOk="0">
                  <a:moveTo>
                    <a:pt x="822" y="0"/>
                  </a:moveTo>
                  <a:cubicBezTo>
                    <a:pt x="426" y="0"/>
                    <a:pt x="62" y="304"/>
                    <a:pt x="31" y="730"/>
                  </a:cubicBezTo>
                  <a:cubicBezTo>
                    <a:pt x="1" y="1125"/>
                    <a:pt x="335" y="1489"/>
                    <a:pt x="761" y="1520"/>
                  </a:cubicBezTo>
                  <a:cubicBezTo>
                    <a:pt x="778" y="1521"/>
                    <a:pt x="794" y="1522"/>
                    <a:pt x="811" y="1522"/>
                  </a:cubicBezTo>
                  <a:cubicBezTo>
                    <a:pt x="1186" y="1522"/>
                    <a:pt x="1522" y="1199"/>
                    <a:pt x="1551" y="821"/>
                  </a:cubicBezTo>
                  <a:cubicBezTo>
                    <a:pt x="1551" y="395"/>
                    <a:pt x="1247" y="30"/>
                    <a:pt x="8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0"/>
            <p:cNvSpPr/>
            <p:nvPr/>
          </p:nvSpPr>
          <p:spPr>
            <a:xfrm>
              <a:off x="7388731" y="2741136"/>
              <a:ext cx="54366" cy="53385"/>
            </a:xfrm>
            <a:custGeom>
              <a:avLst/>
              <a:gdLst/>
              <a:ahLst/>
              <a:cxnLst/>
              <a:rect l="l" t="t" r="r" b="b"/>
              <a:pathLst>
                <a:path w="1551" h="1523" extrusionOk="0">
                  <a:moveTo>
                    <a:pt x="771" y="1"/>
                  </a:moveTo>
                  <a:cubicBezTo>
                    <a:pt x="396" y="1"/>
                    <a:pt x="60" y="324"/>
                    <a:pt x="31" y="702"/>
                  </a:cubicBezTo>
                  <a:cubicBezTo>
                    <a:pt x="0" y="1127"/>
                    <a:pt x="335" y="1492"/>
                    <a:pt x="760" y="1523"/>
                  </a:cubicBezTo>
                  <a:cubicBezTo>
                    <a:pt x="1155" y="1523"/>
                    <a:pt x="1520" y="1219"/>
                    <a:pt x="1551" y="793"/>
                  </a:cubicBezTo>
                  <a:cubicBezTo>
                    <a:pt x="1551" y="398"/>
                    <a:pt x="1247" y="33"/>
                    <a:pt x="821" y="3"/>
                  </a:cubicBezTo>
                  <a:cubicBezTo>
                    <a:pt x="804" y="2"/>
                    <a:pt x="788" y="1"/>
                    <a:pt x="7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0"/>
            <p:cNvSpPr/>
            <p:nvPr/>
          </p:nvSpPr>
          <p:spPr>
            <a:xfrm>
              <a:off x="7292827" y="2742223"/>
              <a:ext cx="54366" cy="52368"/>
            </a:xfrm>
            <a:custGeom>
              <a:avLst/>
              <a:gdLst/>
              <a:ahLst/>
              <a:cxnLst/>
              <a:rect l="l" t="t" r="r" b="b"/>
              <a:pathLst>
                <a:path w="1551" h="1494" extrusionOk="0">
                  <a:moveTo>
                    <a:pt x="763" y="0"/>
                  </a:moveTo>
                  <a:cubicBezTo>
                    <a:pt x="363" y="0"/>
                    <a:pt x="31" y="295"/>
                    <a:pt x="31" y="701"/>
                  </a:cubicBezTo>
                  <a:cubicBezTo>
                    <a:pt x="1" y="1127"/>
                    <a:pt x="305" y="1461"/>
                    <a:pt x="730" y="1492"/>
                  </a:cubicBezTo>
                  <a:cubicBezTo>
                    <a:pt x="750" y="1493"/>
                    <a:pt x="769" y="1494"/>
                    <a:pt x="789" y="1494"/>
                  </a:cubicBezTo>
                  <a:cubicBezTo>
                    <a:pt x="1186" y="1494"/>
                    <a:pt x="1492" y="1198"/>
                    <a:pt x="1521" y="793"/>
                  </a:cubicBezTo>
                  <a:cubicBezTo>
                    <a:pt x="1551" y="367"/>
                    <a:pt x="1217" y="33"/>
                    <a:pt x="822" y="2"/>
                  </a:cubicBezTo>
                  <a:cubicBezTo>
                    <a:pt x="802" y="1"/>
                    <a:pt x="782" y="0"/>
                    <a:pt x="7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0"/>
            <p:cNvSpPr/>
            <p:nvPr/>
          </p:nvSpPr>
          <p:spPr>
            <a:xfrm>
              <a:off x="7194820" y="2741136"/>
              <a:ext cx="54366" cy="52403"/>
            </a:xfrm>
            <a:custGeom>
              <a:avLst/>
              <a:gdLst/>
              <a:ahLst/>
              <a:cxnLst/>
              <a:rect l="l" t="t" r="r" b="b"/>
              <a:pathLst>
                <a:path w="1551" h="1495" extrusionOk="0">
                  <a:moveTo>
                    <a:pt x="767" y="1"/>
                  </a:moveTo>
                  <a:cubicBezTo>
                    <a:pt x="365" y="1"/>
                    <a:pt x="31" y="324"/>
                    <a:pt x="31" y="702"/>
                  </a:cubicBezTo>
                  <a:cubicBezTo>
                    <a:pt x="0" y="1127"/>
                    <a:pt x="304" y="1492"/>
                    <a:pt x="730" y="1492"/>
                  </a:cubicBezTo>
                  <a:cubicBezTo>
                    <a:pt x="748" y="1494"/>
                    <a:pt x="766" y="1494"/>
                    <a:pt x="784" y="1494"/>
                  </a:cubicBezTo>
                  <a:cubicBezTo>
                    <a:pt x="1158" y="1494"/>
                    <a:pt x="1491" y="1199"/>
                    <a:pt x="1520" y="793"/>
                  </a:cubicBezTo>
                  <a:cubicBezTo>
                    <a:pt x="1551" y="368"/>
                    <a:pt x="1216" y="33"/>
                    <a:pt x="821" y="3"/>
                  </a:cubicBezTo>
                  <a:cubicBezTo>
                    <a:pt x="803" y="2"/>
                    <a:pt x="785" y="1"/>
                    <a:pt x="7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0"/>
            <p:cNvSpPr/>
            <p:nvPr/>
          </p:nvSpPr>
          <p:spPr>
            <a:xfrm>
              <a:off x="7095727" y="2737946"/>
              <a:ext cx="54366" cy="52403"/>
            </a:xfrm>
            <a:custGeom>
              <a:avLst/>
              <a:gdLst/>
              <a:ahLst/>
              <a:cxnLst/>
              <a:rect l="l" t="t" r="r" b="b"/>
              <a:pathLst>
                <a:path w="1551" h="1495" extrusionOk="0">
                  <a:moveTo>
                    <a:pt x="767" y="1"/>
                  </a:moveTo>
                  <a:cubicBezTo>
                    <a:pt x="365" y="1"/>
                    <a:pt x="31" y="323"/>
                    <a:pt x="31" y="702"/>
                  </a:cubicBezTo>
                  <a:cubicBezTo>
                    <a:pt x="1" y="1127"/>
                    <a:pt x="305" y="1492"/>
                    <a:pt x="730" y="1492"/>
                  </a:cubicBezTo>
                  <a:cubicBezTo>
                    <a:pt x="750" y="1493"/>
                    <a:pt x="769" y="1494"/>
                    <a:pt x="788" y="1494"/>
                  </a:cubicBezTo>
                  <a:cubicBezTo>
                    <a:pt x="1186" y="1494"/>
                    <a:pt x="1491" y="1199"/>
                    <a:pt x="1520" y="793"/>
                  </a:cubicBezTo>
                  <a:cubicBezTo>
                    <a:pt x="1551" y="398"/>
                    <a:pt x="1216" y="33"/>
                    <a:pt x="821" y="3"/>
                  </a:cubicBezTo>
                  <a:cubicBezTo>
                    <a:pt x="803" y="1"/>
                    <a:pt x="785" y="1"/>
                    <a:pt x="7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0"/>
            <p:cNvSpPr/>
            <p:nvPr/>
          </p:nvSpPr>
          <p:spPr>
            <a:xfrm>
              <a:off x="6997720" y="2732618"/>
              <a:ext cx="54366" cy="52403"/>
            </a:xfrm>
            <a:custGeom>
              <a:avLst/>
              <a:gdLst/>
              <a:ahLst/>
              <a:cxnLst/>
              <a:rect l="l" t="t" r="r" b="b"/>
              <a:pathLst>
                <a:path w="1551" h="1495" extrusionOk="0">
                  <a:moveTo>
                    <a:pt x="767" y="1"/>
                  </a:moveTo>
                  <a:cubicBezTo>
                    <a:pt x="368" y="1"/>
                    <a:pt x="60" y="323"/>
                    <a:pt x="31" y="702"/>
                  </a:cubicBezTo>
                  <a:cubicBezTo>
                    <a:pt x="0" y="1127"/>
                    <a:pt x="304" y="1492"/>
                    <a:pt x="730" y="1492"/>
                  </a:cubicBezTo>
                  <a:cubicBezTo>
                    <a:pt x="749" y="1493"/>
                    <a:pt x="769" y="1494"/>
                    <a:pt x="788" y="1494"/>
                  </a:cubicBezTo>
                  <a:cubicBezTo>
                    <a:pt x="1185" y="1494"/>
                    <a:pt x="1491" y="1199"/>
                    <a:pt x="1520" y="793"/>
                  </a:cubicBezTo>
                  <a:cubicBezTo>
                    <a:pt x="1550" y="367"/>
                    <a:pt x="1246" y="33"/>
                    <a:pt x="821" y="3"/>
                  </a:cubicBezTo>
                  <a:cubicBezTo>
                    <a:pt x="803" y="1"/>
                    <a:pt x="785" y="1"/>
                    <a:pt x="76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0"/>
            <p:cNvSpPr/>
            <p:nvPr/>
          </p:nvSpPr>
          <p:spPr>
            <a:xfrm>
              <a:off x="6951906" y="2739103"/>
              <a:ext cx="2138" cy="14932"/>
            </a:xfrm>
            <a:custGeom>
              <a:avLst/>
              <a:gdLst/>
              <a:ahLst/>
              <a:cxnLst/>
              <a:rect l="l" t="t" r="r" b="b"/>
              <a:pathLst>
                <a:path w="61" h="426" extrusionOk="0">
                  <a:moveTo>
                    <a:pt x="0" y="0"/>
                  </a:moveTo>
                  <a:cubicBezTo>
                    <a:pt x="0" y="91"/>
                    <a:pt x="0" y="213"/>
                    <a:pt x="31" y="304"/>
                  </a:cubicBezTo>
                  <a:cubicBezTo>
                    <a:pt x="31" y="365"/>
                    <a:pt x="31" y="395"/>
                    <a:pt x="61" y="426"/>
                  </a:cubicBezTo>
                  <a:cubicBezTo>
                    <a:pt x="61" y="395"/>
                    <a:pt x="61" y="395"/>
                    <a:pt x="61" y="365"/>
                  </a:cubicBezTo>
                  <a:cubicBezTo>
                    <a:pt x="61" y="243"/>
                    <a:pt x="31" y="91"/>
                    <a:pt x="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0"/>
            <p:cNvSpPr/>
            <p:nvPr/>
          </p:nvSpPr>
          <p:spPr>
            <a:xfrm>
              <a:off x="7498480" y="2866869"/>
              <a:ext cx="28778" cy="52298"/>
            </a:xfrm>
            <a:custGeom>
              <a:avLst/>
              <a:gdLst/>
              <a:ahLst/>
              <a:cxnLst/>
              <a:rect l="l" t="t" r="r" b="b"/>
              <a:pathLst>
                <a:path w="821" h="1492" extrusionOk="0">
                  <a:moveTo>
                    <a:pt x="766" y="0"/>
                  </a:moveTo>
                  <a:cubicBezTo>
                    <a:pt x="395" y="0"/>
                    <a:pt x="89" y="294"/>
                    <a:pt x="31" y="671"/>
                  </a:cubicBezTo>
                  <a:cubicBezTo>
                    <a:pt x="0" y="1097"/>
                    <a:pt x="304" y="1462"/>
                    <a:pt x="730" y="1492"/>
                  </a:cubicBezTo>
                  <a:lnTo>
                    <a:pt x="760" y="1492"/>
                  </a:lnTo>
                  <a:cubicBezTo>
                    <a:pt x="760" y="975"/>
                    <a:pt x="790" y="489"/>
                    <a:pt x="821" y="33"/>
                  </a:cubicBezTo>
                  <a:cubicBezTo>
                    <a:pt x="821" y="3"/>
                    <a:pt x="821" y="3"/>
                    <a:pt x="821" y="3"/>
                  </a:cubicBezTo>
                  <a:cubicBezTo>
                    <a:pt x="803" y="1"/>
                    <a:pt x="784" y="0"/>
                    <a:pt x="76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0"/>
            <p:cNvSpPr/>
            <p:nvPr/>
          </p:nvSpPr>
          <p:spPr>
            <a:xfrm>
              <a:off x="7405766" y="2865818"/>
              <a:ext cx="55453" cy="52368"/>
            </a:xfrm>
            <a:custGeom>
              <a:avLst/>
              <a:gdLst/>
              <a:ahLst/>
              <a:cxnLst/>
              <a:rect l="l" t="t" r="r" b="b"/>
              <a:pathLst>
                <a:path w="1582" h="1494" extrusionOk="0">
                  <a:moveTo>
                    <a:pt x="793" y="0"/>
                  </a:moveTo>
                  <a:cubicBezTo>
                    <a:pt x="393" y="0"/>
                    <a:pt x="60" y="294"/>
                    <a:pt x="31" y="671"/>
                  </a:cubicBezTo>
                  <a:cubicBezTo>
                    <a:pt x="1" y="1096"/>
                    <a:pt x="305" y="1461"/>
                    <a:pt x="730" y="1492"/>
                  </a:cubicBezTo>
                  <a:cubicBezTo>
                    <a:pt x="749" y="1493"/>
                    <a:pt x="767" y="1494"/>
                    <a:pt x="785" y="1494"/>
                  </a:cubicBezTo>
                  <a:cubicBezTo>
                    <a:pt x="1158" y="1494"/>
                    <a:pt x="1493" y="1200"/>
                    <a:pt x="1551" y="823"/>
                  </a:cubicBezTo>
                  <a:cubicBezTo>
                    <a:pt x="1581" y="397"/>
                    <a:pt x="1277" y="33"/>
                    <a:pt x="852" y="2"/>
                  </a:cubicBezTo>
                  <a:cubicBezTo>
                    <a:pt x="832" y="1"/>
                    <a:pt x="813" y="0"/>
                    <a:pt x="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0"/>
            <p:cNvSpPr/>
            <p:nvPr/>
          </p:nvSpPr>
          <p:spPr>
            <a:xfrm>
              <a:off x="7307759" y="2863680"/>
              <a:ext cx="55418" cy="52579"/>
            </a:xfrm>
            <a:custGeom>
              <a:avLst/>
              <a:gdLst/>
              <a:ahLst/>
              <a:cxnLst/>
              <a:rect l="l" t="t" r="r" b="b"/>
              <a:pathLst>
                <a:path w="1581" h="1500" extrusionOk="0">
                  <a:moveTo>
                    <a:pt x="823" y="0"/>
                  </a:moveTo>
                  <a:cubicBezTo>
                    <a:pt x="423" y="0"/>
                    <a:pt x="90" y="294"/>
                    <a:pt x="61" y="671"/>
                  </a:cubicBezTo>
                  <a:cubicBezTo>
                    <a:pt x="0" y="1097"/>
                    <a:pt x="335" y="1461"/>
                    <a:pt x="730" y="1492"/>
                  </a:cubicBezTo>
                  <a:cubicBezTo>
                    <a:pt x="766" y="1497"/>
                    <a:pt x="802" y="1499"/>
                    <a:pt x="838" y="1499"/>
                  </a:cubicBezTo>
                  <a:cubicBezTo>
                    <a:pt x="1216" y="1499"/>
                    <a:pt x="1523" y="1212"/>
                    <a:pt x="1551" y="823"/>
                  </a:cubicBezTo>
                  <a:cubicBezTo>
                    <a:pt x="1581" y="397"/>
                    <a:pt x="1277" y="33"/>
                    <a:pt x="882" y="2"/>
                  </a:cubicBezTo>
                  <a:cubicBezTo>
                    <a:pt x="862" y="1"/>
                    <a:pt x="843" y="0"/>
                    <a:pt x="8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0"/>
            <p:cNvSpPr/>
            <p:nvPr/>
          </p:nvSpPr>
          <p:spPr>
            <a:xfrm>
              <a:off x="7207614" y="2860490"/>
              <a:ext cx="55418" cy="52368"/>
            </a:xfrm>
            <a:custGeom>
              <a:avLst/>
              <a:gdLst/>
              <a:ahLst/>
              <a:cxnLst/>
              <a:rect l="l" t="t" r="r" b="b"/>
              <a:pathLst>
                <a:path w="1581" h="1494" extrusionOk="0">
                  <a:moveTo>
                    <a:pt x="793" y="0"/>
                  </a:moveTo>
                  <a:cubicBezTo>
                    <a:pt x="393" y="0"/>
                    <a:pt x="60" y="294"/>
                    <a:pt x="31" y="671"/>
                  </a:cubicBezTo>
                  <a:cubicBezTo>
                    <a:pt x="0" y="1096"/>
                    <a:pt x="304" y="1461"/>
                    <a:pt x="730" y="1492"/>
                  </a:cubicBezTo>
                  <a:cubicBezTo>
                    <a:pt x="748" y="1493"/>
                    <a:pt x="766" y="1494"/>
                    <a:pt x="784" y="1494"/>
                  </a:cubicBezTo>
                  <a:cubicBezTo>
                    <a:pt x="1158" y="1494"/>
                    <a:pt x="1492" y="1200"/>
                    <a:pt x="1550" y="823"/>
                  </a:cubicBezTo>
                  <a:cubicBezTo>
                    <a:pt x="1581" y="397"/>
                    <a:pt x="1277" y="33"/>
                    <a:pt x="851" y="2"/>
                  </a:cubicBezTo>
                  <a:cubicBezTo>
                    <a:pt x="832" y="1"/>
                    <a:pt x="812" y="0"/>
                    <a:pt x="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0"/>
            <p:cNvSpPr/>
            <p:nvPr/>
          </p:nvSpPr>
          <p:spPr>
            <a:xfrm>
              <a:off x="7107434" y="2855162"/>
              <a:ext cx="55453" cy="53455"/>
            </a:xfrm>
            <a:custGeom>
              <a:avLst/>
              <a:gdLst/>
              <a:ahLst/>
              <a:cxnLst/>
              <a:rect l="l" t="t" r="r" b="b"/>
              <a:pathLst>
                <a:path w="1582" h="1525" extrusionOk="0">
                  <a:moveTo>
                    <a:pt x="794" y="0"/>
                  </a:moveTo>
                  <a:cubicBezTo>
                    <a:pt x="394" y="0"/>
                    <a:pt x="60" y="295"/>
                    <a:pt x="31" y="701"/>
                  </a:cubicBezTo>
                  <a:cubicBezTo>
                    <a:pt x="1" y="1127"/>
                    <a:pt x="305" y="1492"/>
                    <a:pt x="730" y="1522"/>
                  </a:cubicBezTo>
                  <a:cubicBezTo>
                    <a:pt x="749" y="1523"/>
                    <a:pt x="767" y="1524"/>
                    <a:pt x="785" y="1524"/>
                  </a:cubicBezTo>
                  <a:cubicBezTo>
                    <a:pt x="1159" y="1524"/>
                    <a:pt x="1492" y="1229"/>
                    <a:pt x="1521" y="823"/>
                  </a:cubicBezTo>
                  <a:cubicBezTo>
                    <a:pt x="1582" y="428"/>
                    <a:pt x="1278" y="63"/>
                    <a:pt x="852" y="2"/>
                  </a:cubicBezTo>
                  <a:cubicBezTo>
                    <a:pt x="832" y="1"/>
                    <a:pt x="813" y="0"/>
                    <a:pt x="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0"/>
            <p:cNvSpPr/>
            <p:nvPr/>
          </p:nvSpPr>
          <p:spPr>
            <a:xfrm>
              <a:off x="7015807" y="2847766"/>
              <a:ext cx="46935" cy="53385"/>
            </a:xfrm>
            <a:custGeom>
              <a:avLst/>
              <a:gdLst/>
              <a:ahLst/>
              <a:cxnLst/>
              <a:rect l="l" t="t" r="r" b="b"/>
              <a:pathLst>
                <a:path w="1339" h="1523" extrusionOk="0">
                  <a:moveTo>
                    <a:pt x="609" y="0"/>
                  </a:moveTo>
                  <a:cubicBezTo>
                    <a:pt x="366" y="0"/>
                    <a:pt x="153" y="61"/>
                    <a:pt x="1" y="244"/>
                  </a:cubicBezTo>
                  <a:cubicBezTo>
                    <a:pt x="62" y="304"/>
                    <a:pt x="123" y="335"/>
                    <a:pt x="153" y="365"/>
                  </a:cubicBezTo>
                  <a:cubicBezTo>
                    <a:pt x="244" y="456"/>
                    <a:pt x="274" y="487"/>
                    <a:pt x="274" y="487"/>
                  </a:cubicBezTo>
                  <a:lnTo>
                    <a:pt x="274" y="517"/>
                  </a:lnTo>
                  <a:cubicBezTo>
                    <a:pt x="274" y="578"/>
                    <a:pt x="274" y="608"/>
                    <a:pt x="274" y="669"/>
                  </a:cubicBezTo>
                  <a:cubicBezTo>
                    <a:pt x="274" y="882"/>
                    <a:pt x="244" y="1125"/>
                    <a:pt x="214" y="1429"/>
                  </a:cubicBezTo>
                  <a:cubicBezTo>
                    <a:pt x="305" y="1490"/>
                    <a:pt x="396" y="1490"/>
                    <a:pt x="487" y="1520"/>
                  </a:cubicBezTo>
                  <a:cubicBezTo>
                    <a:pt x="505" y="1522"/>
                    <a:pt x="524" y="1522"/>
                    <a:pt x="542" y="1522"/>
                  </a:cubicBezTo>
                  <a:cubicBezTo>
                    <a:pt x="915" y="1522"/>
                    <a:pt x="1250" y="1227"/>
                    <a:pt x="1308" y="821"/>
                  </a:cubicBezTo>
                  <a:cubicBezTo>
                    <a:pt x="1338" y="426"/>
                    <a:pt x="1034" y="61"/>
                    <a:pt x="60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0"/>
            <p:cNvSpPr/>
            <p:nvPr/>
          </p:nvSpPr>
          <p:spPr>
            <a:xfrm>
              <a:off x="6955096" y="3980312"/>
              <a:ext cx="183290" cy="160926"/>
            </a:xfrm>
            <a:custGeom>
              <a:avLst/>
              <a:gdLst/>
              <a:ahLst/>
              <a:cxnLst/>
              <a:rect l="l" t="t" r="r" b="b"/>
              <a:pathLst>
                <a:path w="5229" h="4591" extrusionOk="0">
                  <a:moveTo>
                    <a:pt x="0" y="1"/>
                  </a:moveTo>
                  <a:lnTo>
                    <a:pt x="2037" y="4591"/>
                  </a:lnTo>
                  <a:lnTo>
                    <a:pt x="5228" y="4378"/>
                  </a:lnTo>
                  <a:lnTo>
                    <a:pt x="413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0"/>
            <p:cNvSpPr/>
            <p:nvPr/>
          </p:nvSpPr>
          <p:spPr>
            <a:xfrm>
              <a:off x="6737736" y="4116771"/>
              <a:ext cx="433670" cy="208808"/>
            </a:xfrm>
            <a:custGeom>
              <a:avLst/>
              <a:gdLst/>
              <a:ahLst/>
              <a:cxnLst/>
              <a:rect l="l" t="t" r="r" b="b"/>
              <a:pathLst>
                <a:path w="12372" h="5957" extrusionOk="0">
                  <a:moveTo>
                    <a:pt x="8019" y="0"/>
                  </a:moveTo>
                  <a:cubicBezTo>
                    <a:pt x="7878" y="0"/>
                    <a:pt x="7747" y="34"/>
                    <a:pt x="7630" y="120"/>
                  </a:cubicBezTo>
                  <a:cubicBezTo>
                    <a:pt x="7630" y="120"/>
                    <a:pt x="7296" y="363"/>
                    <a:pt x="6353" y="1245"/>
                  </a:cubicBezTo>
                  <a:cubicBezTo>
                    <a:pt x="5411" y="2096"/>
                    <a:pt x="3800" y="2704"/>
                    <a:pt x="2432" y="3281"/>
                  </a:cubicBezTo>
                  <a:cubicBezTo>
                    <a:pt x="639" y="4041"/>
                    <a:pt x="153" y="4801"/>
                    <a:pt x="61" y="5318"/>
                  </a:cubicBezTo>
                  <a:cubicBezTo>
                    <a:pt x="1" y="5713"/>
                    <a:pt x="183" y="5956"/>
                    <a:pt x="183" y="5956"/>
                  </a:cubicBezTo>
                  <a:lnTo>
                    <a:pt x="12159" y="5835"/>
                  </a:lnTo>
                  <a:cubicBezTo>
                    <a:pt x="12250" y="5652"/>
                    <a:pt x="12281" y="5439"/>
                    <a:pt x="12311" y="5166"/>
                  </a:cubicBezTo>
                  <a:cubicBezTo>
                    <a:pt x="12372" y="4132"/>
                    <a:pt x="12007" y="2521"/>
                    <a:pt x="11855" y="1518"/>
                  </a:cubicBezTo>
                  <a:cubicBezTo>
                    <a:pt x="11825" y="1397"/>
                    <a:pt x="11825" y="1275"/>
                    <a:pt x="11794" y="1184"/>
                  </a:cubicBezTo>
                  <a:cubicBezTo>
                    <a:pt x="11764" y="1002"/>
                    <a:pt x="11764" y="880"/>
                    <a:pt x="11764" y="758"/>
                  </a:cubicBezTo>
                  <a:cubicBezTo>
                    <a:pt x="11742" y="160"/>
                    <a:pt x="11347" y="79"/>
                    <a:pt x="11136" y="79"/>
                  </a:cubicBezTo>
                  <a:cubicBezTo>
                    <a:pt x="11057" y="79"/>
                    <a:pt x="11004" y="90"/>
                    <a:pt x="11004" y="90"/>
                  </a:cubicBezTo>
                  <a:cubicBezTo>
                    <a:pt x="10686" y="416"/>
                    <a:pt x="10352" y="528"/>
                    <a:pt x="10019" y="528"/>
                  </a:cubicBezTo>
                  <a:cubicBezTo>
                    <a:pt x="9296" y="528"/>
                    <a:pt x="8575" y="0"/>
                    <a:pt x="80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0"/>
            <p:cNvSpPr/>
            <p:nvPr/>
          </p:nvSpPr>
          <p:spPr>
            <a:xfrm>
              <a:off x="6580070" y="3105612"/>
              <a:ext cx="652082" cy="932291"/>
            </a:xfrm>
            <a:custGeom>
              <a:avLst/>
              <a:gdLst/>
              <a:ahLst/>
              <a:cxnLst/>
              <a:rect l="l" t="t" r="r" b="b"/>
              <a:pathLst>
                <a:path w="18603" h="26597" extrusionOk="0">
                  <a:moveTo>
                    <a:pt x="10395" y="0"/>
                  </a:moveTo>
                  <a:cubicBezTo>
                    <a:pt x="10395" y="0"/>
                    <a:pt x="0" y="3556"/>
                    <a:pt x="578" y="8207"/>
                  </a:cubicBezTo>
                  <a:cubicBezTo>
                    <a:pt x="1155" y="12827"/>
                    <a:pt x="11247" y="26596"/>
                    <a:pt x="11247" y="26596"/>
                  </a:cubicBezTo>
                  <a:lnTo>
                    <a:pt x="15320" y="25867"/>
                  </a:lnTo>
                  <a:lnTo>
                    <a:pt x="13313" y="18329"/>
                  </a:lnTo>
                  <a:cubicBezTo>
                    <a:pt x="12128" y="14134"/>
                    <a:pt x="11642" y="11794"/>
                    <a:pt x="10091" y="9940"/>
                  </a:cubicBezTo>
                  <a:lnTo>
                    <a:pt x="18602" y="8632"/>
                  </a:lnTo>
                  <a:cubicBezTo>
                    <a:pt x="18602" y="8632"/>
                    <a:pt x="16657" y="122"/>
                    <a:pt x="103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0"/>
            <p:cNvSpPr/>
            <p:nvPr/>
          </p:nvSpPr>
          <p:spPr>
            <a:xfrm>
              <a:off x="6173040" y="3726742"/>
              <a:ext cx="191842" cy="213119"/>
            </a:xfrm>
            <a:custGeom>
              <a:avLst/>
              <a:gdLst/>
              <a:ahLst/>
              <a:cxnLst/>
              <a:rect l="l" t="t" r="r" b="b"/>
              <a:pathLst>
                <a:path w="5473" h="6080" extrusionOk="0">
                  <a:moveTo>
                    <a:pt x="2524" y="1"/>
                  </a:moveTo>
                  <a:lnTo>
                    <a:pt x="1" y="4165"/>
                  </a:lnTo>
                  <a:lnTo>
                    <a:pt x="2737" y="6080"/>
                  </a:lnTo>
                  <a:lnTo>
                    <a:pt x="5472" y="2767"/>
                  </a:lnTo>
                  <a:lnTo>
                    <a:pt x="252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0"/>
            <p:cNvSpPr/>
            <p:nvPr/>
          </p:nvSpPr>
          <p:spPr>
            <a:xfrm>
              <a:off x="5850241" y="3802806"/>
              <a:ext cx="446429" cy="297946"/>
            </a:xfrm>
            <a:custGeom>
              <a:avLst/>
              <a:gdLst/>
              <a:ahLst/>
              <a:cxnLst/>
              <a:rect l="l" t="t" r="r" b="b"/>
              <a:pathLst>
                <a:path w="12736" h="8500" extrusionOk="0">
                  <a:moveTo>
                    <a:pt x="1567" y="0"/>
                  </a:moveTo>
                  <a:cubicBezTo>
                    <a:pt x="937" y="0"/>
                    <a:pt x="561" y="162"/>
                    <a:pt x="334" y="354"/>
                  </a:cubicBezTo>
                  <a:cubicBezTo>
                    <a:pt x="30" y="627"/>
                    <a:pt x="0" y="931"/>
                    <a:pt x="0" y="931"/>
                  </a:cubicBezTo>
                  <a:lnTo>
                    <a:pt x="9301" y="8500"/>
                  </a:lnTo>
                  <a:cubicBezTo>
                    <a:pt x="9453" y="8439"/>
                    <a:pt x="9635" y="8287"/>
                    <a:pt x="9818" y="8074"/>
                  </a:cubicBezTo>
                  <a:cubicBezTo>
                    <a:pt x="10517" y="7345"/>
                    <a:pt x="11307" y="5886"/>
                    <a:pt x="11824" y="4974"/>
                  </a:cubicBezTo>
                  <a:cubicBezTo>
                    <a:pt x="11885" y="4883"/>
                    <a:pt x="11915" y="4791"/>
                    <a:pt x="11976" y="4700"/>
                  </a:cubicBezTo>
                  <a:cubicBezTo>
                    <a:pt x="12067" y="4548"/>
                    <a:pt x="12158" y="4427"/>
                    <a:pt x="12219" y="4366"/>
                  </a:cubicBezTo>
                  <a:cubicBezTo>
                    <a:pt x="12736" y="3697"/>
                    <a:pt x="12098" y="3363"/>
                    <a:pt x="12098" y="3363"/>
                  </a:cubicBezTo>
                  <a:cubicBezTo>
                    <a:pt x="12042" y="3368"/>
                    <a:pt x="11988" y="3370"/>
                    <a:pt x="11936" y="3370"/>
                  </a:cubicBezTo>
                  <a:cubicBezTo>
                    <a:pt x="10398" y="3370"/>
                    <a:pt x="10423" y="1263"/>
                    <a:pt x="9453" y="1205"/>
                  </a:cubicBezTo>
                  <a:cubicBezTo>
                    <a:pt x="9453" y="1205"/>
                    <a:pt x="9347" y="1197"/>
                    <a:pt x="9081" y="1197"/>
                  </a:cubicBezTo>
                  <a:cubicBezTo>
                    <a:pt x="8815" y="1197"/>
                    <a:pt x="8389" y="1205"/>
                    <a:pt x="7751" y="1235"/>
                  </a:cubicBezTo>
                  <a:cubicBezTo>
                    <a:pt x="7664" y="1241"/>
                    <a:pt x="7575" y="1244"/>
                    <a:pt x="7485" y="1244"/>
                  </a:cubicBezTo>
                  <a:cubicBezTo>
                    <a:pt x="6255" y="1244"/>
                    <a:pt x="4766" y="691"/>
                    <a:pt x="3435" y="323"/>
                  </a:cubicBezTo>
                  <a:cubicBezTo>
                    <a:pt x="2644" y="90"/>
                    <a:pt x="2035" y="0"/>
                    <a:pt x="15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0"/>
            <p:cNvSpPr/>
            <p:nvPr/>
          </p:nvSpPr>
          <p:spPr>
            <a:xfrm>
              <a:off x="6198628" y="3095412"/>
              <a:ext cx="1323302" cy="790118"/>
            </a:xfrm>
            <a:custGeom>
              <a:avLst/>
              <a:gdLst/>
              <a:ahLst/>
              <a:cxnLst/>
              <a:rect l="l" t="t" r="r" b="b"/>
              <a:pathLst>
                <a:path w="37752" h="22541" extrusionOk="0">
                  <a:moveTo>
                    <a:pt x="18651" y="0"/>
                  </a:moveTo>
                  <a:cubicBezTo>
                    <a:pt x="18297" y="0"/>
                    <a:pt x="17956" y="6"/>
                    <a:pt x="17630" y="18"/>
                  </a:cubicBezTo>
                  <a:cubicBezTo>
                    <a:pt x="17174" y="18"/>
                    <a:pt x="16748" y="48"/>
                    <a:pt x="16353" y="78"/>
                  </a:cubicBezTo>
                  <a:cubicBezTo>
                    <a:pt x="15715" y="170"/>
                    <a:pt x="15168" y="261"/>
                    <a:pt x="14742" y="413"/>
                  </a:cubicBezTo>
                  <a:cubicBezTo>
                    <a:pt x="13891" y="717"/>
                    <a:pt x="12858" y="1598"/>
                    <a:pt x="11703" y="2844"/>
                  </a:cubicBezTo>
                  <a:lnTo>
                    <a:pt x="11551" y="2996"/>
                  </a:lnTo>
                  <a:cubicBezTo>
                    <a:pt x="6627" y="8437"/>
                    <a:pt x="0" y="20261"/>
                    <a:pt x="0" y="20261"/>
                  </a:cubicBezTo>
                  <a:lnTo>
                    <a:pt x="3557" y="22541"/>
                  </a:lnTo>
                  <a:cubicBezTo>
                    <a:pt x="3557" y="22541"/>
                    <a:pt x="6353" y="19957"/>
                    <a:pt x="9818" y="16887"/>
                  </a:cubicBezTo>
                  <a:cubicBezTo>
                    <a:pt x="13253" y="13817"/>
                    <a:pt x="16475" y="10231"/>
                    <a:pt x="17812" y="7495"/>
                  </a:cubicBezTo>
                  <a:cubicBezTo>
                    <a:pt x="17812" y="7495"/>
                    <a:pt x="25870" y="10983"/>
                    <a:pt x="31544" y="10983"/>
                  </a:cubicBezTo>
                  <a:cubicBezTo>
                    <a:pt x="32248" y="10983"/>
                    <a:pt x="32916" y="10929"/>
                    <a:pt x="33527" y="10808"/>
                  </a:cubicBezTo>
                  <a:cubicBezTo>
                    <a:pt x="35807" y="10352"/>
                    <a:pt x="36840" y="8772"/>
                    <a:pt x="37266" y="7069"/>
                  </a:cubicBezTo>
                  <a:cubicBezTo>
                    <a:pt x="37326" y="6826"/>
                    <a:pt x="37387" y="6583"/>
                    <a:pt x="37418" y="6340"/>
                  </a:cubicBezTo>
                  <a:cubicBezTo>
                    <a:pt x="37752" y="4212"/>
                    <a:pt x="37266" y="2145"/>
                    <a:pt x="37266" y="2145"/>
                  </a:cubicBezTo>
                  <a:cubicBezTo>
                    <a:pt x="37266" y="2145"/>
                    <a:pt x="25549" y="0"/>
                    <a:pt x="186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0"/>
            <p:cNvSpPr/>
            <p:nvPr/>
          </p:nvSpPr>
          <p:spPr>
            <a:xfrm>
              <a:off x="7211856" y="1555380"/>
              <a:ext cx="372959" cy="374922"/>
            </a:xfrm>
            <a:custGeom>
              <a:avLst/>
              <a:gdLst/>
              <a:ahLst/>
              <a:cxnLst/>
              <a:rect l="l" t="t" r="r" b="b"/>
              <a:pathLst>
                <a:path w="10640" h="10696" extrusionOk="0">
                  <a:moveTo>
                    <a:pt x="6234" y="0"/>
                  </a:moveTo>
                  <a:cubicBezTo>
                    <a:pt x="6223" y="0"/>
                    <a:pt x="6212" y="0"/>
                    <a:pt x="6201" y="1"/>
                  </a:cubicBezTo>
                  <a:cubicBezTo>
                    <a:pt x="4894" y="31"/>
                    <a:pt x="4165" y="1794"/>
                    <a:pt x="4165" y="1794"/>
                  </a:cubicBezTo>
                  <a:cubicBezTo>
                    <a:pt x="4165" y="1794"/>
                    <a:pt x="3894" y="1687"/>
                    <a:pt x="3501" y="1687"/>
                  </a:cubicBezTo>
                  <a:cubicBezTo>
                    <a:pt x="3138" y="1687"/>
                    <a:pt x="2672" y="1778"/>
                    <a:pt x="2220" y="2128"/>
                  </a:cubicBezTo>
                  <a:cubicBezTo>
                    <a:pt x="1277" y="2888"/>
                    <a:pt x="2128" y="4742"/>
                    <a:pt x="2128" y="4742"/>
                  </a:cubicBezTo>
                  <a:cubicBezTo>
                    <a:pt x="2128" y="4742"/>
                    <a:pt x="1922" y="4675"/>
                    <a:pt x="1638" y="4675"/>
                  </a:cubicBezTo>
                  <a:cubicBezTo>
                    <a:pt x="1259" y="4675"/>
                    <a:pt x="743" y="4794"/>
                    <a:pt x="396" y="5350"/>
                  </a:cubicBezTo>
                  <a:cubicBezTo>
                    <a:pt x="1" y="5958"/>
                    <a:pt x="730" y="6840"/>
                    <a:pt x="1338" y="7387"/>
                  </a:cubicBezTo>
                  <a:cubicBezTo>
                    <a:pt x="1703" y="7691"/>
                    <a:pt x="2615" y="8390"/>
                    <a:pt x="2615" y="8390"/>
                  </a:cubicBezTo>
                  <a:lnTo>
                    <a:pt x="3922" y="9089"/>
                  </a:lnTo>
                  <a:lnTo>
                    <a:pt x="5016" y="9818"/>
                  </a:lnTo>
                  <a:cubicBezTo>
                    <a:pt x="5016" y="9818"/>
                    <a:pt x="7218" y="10695"/>
                    <a:pt x="8349" y="10695"/>
                  </a:cubicBezTo>
                  <a:cubicBezTo>
                    <a:pt x="8599" y="10695"/>
                    <a:pt x="8797" y="10652"/>
                    <a:pt x="8907" y="10548"/>
                  </a:cubicBezTo>
                  <a:cubicBezTo>
                    <a:pt x="9271" y="10214"/>
                    <a:pt x="9150" y="9666"/>
                    <a:pt x="8998" y="9332"/>
                  </a:cubicBezTo>
                  <a:cubicBezTo>
                    <a:pt x="8907" y="9119"/>
                    <a:pt x="8816" y="8967"/>
                    <a:pt x="8815" y="8967"/>
                  </a:cubicBezTo>
                  <a:lnTo>
                    <a:pt x="8815" y="8967"/>
                  </a:lnTo>
                  <a:cubicBezTo>
                    <a:pt x="8816" y="8967"/>
                    <a:pt x="8907" y="8998"/>
                    <a:pt x="9028" y="8998"/>
                  </a:cubicBezTo>
                  <a:cubicBezTo>
                    <a:pt x="9072" y="9002"/>
                    <a:pt x="9122" y="9005"/>
                    <a:pt x="9176" y="9005"/>
                  </a:cubicBezTo>
                  <a:cubicBezTo>
                    <a:pt x="9492" y="9005"/>
                    <a:pt x="9941" y="8896"/>
                    <a:pt x="10123" y="8299"/>
                  </a:cubicBezTo>
                  <a:cubicBezTo>
                    <a:pt x="10396" y="7326"/>
                    <a:pt x="9059" y="6414"/>
                    <a:pt x="9059" y="6414"/>
                  </a:cubicBezTo>
                  <a:cubicBezTo>
                    <a:pt x="9059" y="6414"/>
                    <a:pt x="10001" y="6292"/>
                    <a:pt x="10305" y="5472"/>
                  </a:cubicBezTo>
                  <a:cubicBezTo>
                    <a:pt x="10639" y="4621"/>
                    <a:pt x="8815" y="3405"/>
                    <a:pt x="8815" y="3405"/>
                  </a:cubicBezTo>
                  <a:cubicBezTo>
                    <a:pt x="8815" y="3405"/>
                    <a:pt x="9363" y="3223"/>
                    <a:pt x="8967" y="2280"/>
                  </a:cubicBezTo>
                  <a:cubicBezTo>
                    <a:pt x="8748" y="1774"/>
                    <a:pt x="8331" y="1661"/>
                    <a:pt x="8005" y="1661"/>
                  </a:cubicBezTo>
                  <a:cubicBezTo>
                    <a:pt x="7743" y="1661"/>
                    <a:pt x="7539" y="1733"/>
                    <a:pt x="7539" y="1733"/>
                  </a:cubicBezTo>
                  <a:cubicBezTo>
                    <a:pt x="7539" y="1733"/>
                    <a:pt x="7479" y="0"/>
                    <a:pt x="62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0"/>
            <p:cNvSpPr/>
            <p:nvPr/>
          </p:nvSpPr>
          <p:spPr>
            <a:xfrm>
              <a:off x="7294965" y="1849436"/>
              <a:ext cx="92749" cy="68247"/>
            </a:xfrm>
            <a:custGeom>
              <a:avLst/>
              <a:gdLst/>
              <a:ahLst/>
              <a:cxnLst/>
              <a:rect l="l" t="t" r="r" b="b"/>
              <a:pathLst>
                <a:path w="2646" h="1947" extrusionOk="0">
                  <a:moveTo>
                    <a:pt x="244" y="1"/>
                  </a:moveTo>
                  <a:cubicBezTo>
                    <a:pt x="1" y="274"/>
                    <a:pt x="244" y="700"/>
                    <a:pt x="244" y="700"/>
                  </a:cubicBezTo>
                  <a:cubicBezTo>
                    <a:pt x="1551" y="1065"/>
                    <a:pt x="1946" y="1946"/>
                    <a:pt x="1946" y="1946"/>
                  </a:cubicBezTo>
                  <a:cubicBezTo>
                    <a:pt x="2493" y="1764"/>
                    <a:pt x="2645" y="1429"/>
                    <a:pt x="2645" y="1429"/>
                  </a:cubicBezTo>
                  <a:cubicBezTo>
                    <a:pt x="1916" y="153"/>
                    <a:pt x="244" y="1"/>
                    <a:pt x="2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0"/>
            <p:cNvSpPr/>
            <p:nvPr/>
          </p:nvSpPr>
          <p:spPr>
            <a:xfrm>
              <a:off x="7022222" y="1857007"/>
              <a:ext cx="400650" cy="336609"/>
            </a:xfrm>
            <a:custGeom>
              <a:avLst/>
              <a:gdLst/>
              <a:ahLst/>
              <a:cxnLst/>
              <a:rect l="l" t="t" r="r" b="b"/>
              <a:pathLst>
                <a:path w="11430" h="9603" extrusionOk="0">
                  <a:moveTo>
                    <a:pt x="7096" y="1"/>
                  </a:moveTo>
                  <a:cubicBezTo>
                    <a:pt x="6434" y="1"/>
                    <a:pt x="5618" y="111"/>
                    <a:pt x="4590" y="362"/>
                  </a:cubicBezTo>
                  <a:cubicBezTo>
                    <a:pt x="1459" y="1122"/>
                    <a:pt x="0" y="3675"/>
                    <a:pt x="760" y="6198"/>
                  </a:cubicBezTo>
                  <a:cubicBezTo>
                    <a:pt x="1216" y="7718"/>
                    <a:pt x="2341" y="7870"/>
                    <a:pt x="2341" y="7870"/>
                  </a:cubicBezTo>
                  <a:lnTo>
                    <a:pt x="8511" y="9603"/>
                  </a:lnTo>
                  <a:cubicBezTo>
                    <a:pt x="8511" y="9603"/>
                    <a:pt x="10092" y="8873"/>
                    <a:pt x="10760" y="7505"/>
                  </a:cubicBezTo>
                  <a:cubicBezTo>
                    <a:pt x="11429" y="6107"/>
                    <a:pt x="11399" y="3675"/>
                    <a:pt x="10426" y="2125"/>
                  </a:cubicBezTo>
                  <a:cubicBezTo>
                    <a:pt x="9674" y="986"/>
                    <a:pt x="9076" y="1"/>
                    <a:pt x="70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0"/>
            <p:cNvSpPr/>
            <p:nvPr/>
          </p:nvSpPr>
          <p:spPr>
            <a:xfrm>
              <a:off x="6899678" y="2356820"/>
              <a:ext cx="737329" cy="665962"/>
            </a:xfrm>
            <a:custGeom>
              <a:avLst/>
              <a:gdLst/>
              <a:ahLst/>
              <a:cxnLst/>
              <a:rect l="l" t="t" r="r" b="b"/>
              <a:pathLst>
                <a:path w="21035" h="18999" extrusionOk="0">
                  <a:moveTo>
                    <a:pt x="18580" y="1"/>
                  </a:moveTo>
                  <a:cubicBezTo>
                    <a:pt x="17464" y="1"/>
                    <a:pt x="16490" y="834"/>
                    <a:pt x="16323" y="1970"/>
                  </a:cubicBezTo>
                  <a:cubicBezTo>
                    <a:pt x="16323" y="2000"/>
                    <a:pt x="16323" y="2031"/>
                    <a:pt x="16323" y="2061"/>
                  </a:cubicBezTo>
                  <a:lnTo>
                    <a:pt x="16323" y="2091"/>
                  </a:lnTo>
                  <a:lnTo>
                    <a:pt x="16293" y="2486"/>
                  </a:lnTo>
                  <a:lnTo>
                    <a:pt x="16263" y="2912"/>
                  </a:lnTo>
                  <a:lnTo>
                    <a:pt x="16171" y="3733"/>
                  </a:lnTo>
                  <a:cubicBezTo>
                    <a:pt x="16111" y="4280"/>
                    <a:pt x="16050" y="4827"/>
                    <a:pt x="15959" y="5374"/>
                  </a:cubicBezTo>
                  <a:cubicBezTo>
                    <a:pt x="15837" y="6468"/>
                    <a:pt x="15655" y="7563"/>
                    <a:pt x="15472" y="8657"/>
                  </a:cubicBezTo>
                  <a:cubicBezTo>
                    <a:pt x="15381" y="9174"/>
                    <a:pt x="15290" y="9721"/>
                    <a:pt x="15168" y="10237"/>
                  </a:cubicBezTo>
                  <a:cubicBezTo>
                    <a:pt x="15077" y="10754"/>
                    <a:pt x="14925" y="11271"/>
                    <a:pt x="14804" y="11757"/>
                  </a:cubicBezTo>
                  <a:cubicBezTo>
                    <a:pt x="14743" y="12000"/>
                    <a:pt x="14652" y="12213"/>
                    <a:pt x="14591" y="12456"/>
                  </a:cubicBezTo>
                  <a:cubicBezTo>
                    <a:pt x="14500" y="12669"/>
                    <a:pt x="14439" y="12851"/>
                    <a:pt x="14348" y="13003"/>
                  </a:cubicBezTo>
                  <a:cubicBezTo>
                    <a:pt x="14317" y="13064"/>
                    <a:pt x="14287" y="13125"/>
                    <a:pt x="14287" y="13155"/>
                  </a:cubicBezTo>
                  <a:cubicBezTo>
                    <a:pt x="14226" y="13216"/>
                    <a:pt x="14135" y="13307"/>
                    <a:pt x="14013" y="13368"/>
                  </a:cubicBezTo>
                  <a:cubicBezTo>
                    <a:pt x="13740" y="13550"/>
                    <a:pt x="13375" y="13702"/>
                    <a:pt x="12949" y="13854"/>
                  </a:cubicBezTo>
                  <a:cubicBezTo>
                    <a:pt x="12493" y="13976"/>
                    <a:pt x="12007" y="14098"/>
                    <a:pt x="11521" y="14189"/>
                  </a:cubicBezTo>
                  <a:cubicBezTo>
                    <a:pt x="10487" y="14402"/>
                    <a:pt x="9393" y="14584"/>
                    <a:pt x="8268" y="14766"/>
                  </a:cubicBezTo>
                  <a:cubicBezTo>
                    <a:pt x="7113" y="14949"/>
                    <a:pt x="5928" y="15131"/>
                    <a:pt x="4712" y="15465"/>
                  </a:cubicBezTo>
                  <a:cubicBezTo>
                    <a:pt x="4104" y="15617"/>
                    <a:pt x="3496" y="15800"/>
                    <a:pt x="2888" y="16043"/>
                  </a:cubicBezTo>
                  <a:cubicBezTo>
                    <a:pt x="2250" y="16286"/>
                    <a:pt x="1642" y="16590"/>
                    <a:pt x="1004" y="16955"/>
                  </a:cubicBezTo>
                  <a:cubicBezTo>
                    <a:pt x="943" y="17016"/>
                    <a:pt x="791" y="17046"/>
                    <a:pt x="730" y="17076"/>
                  </a:cubicBezTo>
                  <a:lnTo>
                    <a:pt x="1" y="17593"/>
                  </a:lnTo>
                  <a:lnTo>
                    <a:pt x="1217" y="18900"/>
                  </a:lnTo>
                  <a:lnTo>
                    <a:pt x="1247" y="18991"/>
                  </a:lnTo>
                  <a:cubicBezTo>
                    <a:pt x="1247" y="18991"/>
                    <a:pt x="2638" y="18999"/>
                    <a:pt x="4237" y="18999"/>
                  </a:cubicBezTo>
                  <a:cubicBezTo>
                    <a:pt x="5837" y="18999"/>
                    <a:pt x="7645" y="18991"/>
                    <a:pt x="8481" y="18961"/>
                  </a:cubicBezTo>
                  <a:cubicBezTo>
                    <a:pt x="8633" y="18961"/>
                    <a:pt x="8785" y="18931"/>
                    <a:pt x="8907" y="18900"/>
                  </a:cubicBezTo>
                  <a:lnTo>
                    <a:pt x="10609" y="18627"/>
                  </a:lnTo>
                  <a:cubicBezTo>
                    <a:pt x="11156" y="18535"/>
                    <a:pt x="11734" y="18444"/>
                    <a:pt x="12341" y="18323"/>
                  </a:cubicBezTo>
                  <a:cubicBezTo>
                    <a:pt x="12949" y="18201"/>
                    <a:pt x="13557" y="18079"/>
                    <a:pt x="14196" y="17867"/>
                  </a:cubicBezTo>
                  <a:cubicBezTo>
                    <a:pt x="14530" y="17775"/>
                    <a:pt x="14864" y="17654"/>
                    <a:pt x="15199" y="17502"/>
                  </a:cubicBezTo>
                  <a:cubicBezTo>
                    <a:pt x="15533" y="17350"/>
                    <a:pt x="15898" y="17198"/>
                    <a:pt x="16232" y="16955"/>
                  </a:cubicBezTo>
                  <a:cubicBezTo>
                    <a:pt x="16597" y="16742"/>
                    <a:pt x="16962" y="16468"/>
                    <a:pt x="17296" y="16134"/>
                  </a:cubicBezTo>
                  <a:lnTo>
                    <a:pt x="17418" y="15982"/>
                  </a:lnTo>
                  <a:lnTo>
                    <a:pt x="17448" y="15952"/>
                  </a:lnTo>
                  <a:cubicBezTo>
                    <a:pt x="17448" y="15952"/>
                    <a:pt x="17478" y="15921"/>
                    <a:pt x="17478" y="15921"/>
                  </a:cubicBezTo>
                  <a:lnTo>
                    <a:pt x="17570" y="15830"/>
                  </a:lnTo>
                  <a:cubicBezTo>
                    <a:pt x="17600" y="15800"/>
                    <a:pt x="17630" y="15769"/>
                    <a:pt x="17630" y="15739"/>
                  </a:cubicBezTo>
                  <a:lnTo>
                    <a:pt x="17721" y="15648"/>
                  </a:lnTo>
                  <a:lnTo>
                    <a:pt x="17782" y="15557"/>
                  </a:lnTo>
                  <a:cubicBezTo>
                    <a:pt x="17782" y="15526"/>
                    <a:pt x="17813" y="15496"/>
                    <a:pt x="17813" y="15465"/>
                  </a:cubicBezTo>
                  <a:cubicBezTo>
                    <a:pt x="17965" y="15253"/>
                    <a:pt x="18056" y="15070"/>
                    <a:pt x="18147" y="14888"/>
                  </a:cubicBezTo>
                  <a:cubicBezTo>
                    <a:pt x="18329" y="14523"/>
                    <a:pt x="18451" y="14189"/>
                    <a:pt x="18573" y="13885"/>
                  </a:cubicBezTo>
                  <a:cubicBezTo>
                    <a:pt x="18694" y="13550"/>
                    <a:pt x="18785" y="13247"/>
                    <a:pt x="18877" y="12943"/>
                  </a:cubicBezTo>
                  <a:cubicBezTo>
                    <a:pt x="19059" y="12365"/>
                    <a:pt x="19211" y="11757"/>
                    <a:pt x="19332" y="11180"/>
                  </a:cubicBezTo>
                  <a:cubicBezTo>
                    <a:pt x="19484" y="10602"/>
                    <a:pt x="19606" y="10025"/>
                    <a:pt x="19728" y="9447"/>
                  </a:cubicBezTo>
                  <a:cubicBezTo>
                    <a:pt x="19940" y="8292"/>
                    <a:pt x="20153" y="7167"/>
                    <a:pt x="20336" y="6012"/>
                  </a:cubicBezTo>
                  <a:cubicBezTo>
                    <a:pt x="20427" y="5435"/>
                    <a:pt x="20518" y="4888"/>
                    <a:pt x="20609" y="4310"/>
                  </a:cubicBezTo>
                  <a:lnTo>
                    <a:pt x="20731" y="3459"/>
                  </a:lnTo>
                  <a:lnTo>
                    <a:pt x="20791" y="3034"/>
                  </a:lnTo>
                  <a:lnTo>
                    <a:pt x="20852" y="2578"/>
                  </a:lnTo>
                  <a:cubicBezTo>
                    <a:pt x="21035" y="1331"/>
                    <a:pt x="20153" y="176"/>
                    <a:pt x="18907" y="24"/>
                  </a:cubicBezTo>
                  <a:cubicBezTo>
                    <a:pt x="18797" y="8"/>
                    <a:pt x="18688" y="1"/>
                    <a:pt x="185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0"/>
            <p:cNvSpPr/>
            <p:nvPr/>
          </p:nvSpPr>
          <p:spPr>
            <a:xfrm>
              <a:off x="5318738" y="3006519"/>
              <a:ext cx="2527239" cy="99128"/>
            </a:xfrm>
            <a:custGeom>
              <a:avLst/>
              <a:gdLst/>
              <a:ahLst/>
              <a:cxnLst/>
              <a:rect l="l" t="t" r="r" b="b"/>
              <a:pathLst>
                <a:path w="112496" h="2828" extrusionOk="0">
                  <a:moveTo>
                    <a:pt x="1" y="0"/>
                  </a:moveTo>
                  <a:lnTo>
                    <a:pt x="1" y="2827"/>
                  </a:lnTo>
                  <a:lnTo>
                    <a:pt x="112495" y="2827"/>
                  </a:lnTo>
                  <a:lnTo>
                    <a:pt x="11249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0"/>
            <p:cNvSpPr/>
            <p:nvPr/>
          </p:nvSpPr>
          <p:spPr>
            <a:xfrm>
              <a:off x="5392487" y="3104525"/>
              <a:ext cx="2320335" cy="83145"/>
            </a:xfrm>
            <a:custGeom>
              <a:avLst/>
              <a:gdLst/>
              <a:ahLst/>
              <a:cxnLst/>
              <a:rect l="l" t="t" r="r" b="b"/>
              <a:pathLst>
                <a:path w="103286" h="2372" extrusionOk="0">
                  <a:moveTo>
                    <a:pt x="0" y="1"/>
                  </a:moveTo>
                  <a:cubicBezTo>
                    <a:pt x="0" y="1308"/>
                    <a:pt x="943" y="2372"/>
                    <a:pt x="2098" y="2372"/>
                  </a:cubicBezTo>
                  <a:lnTo>
                    <a:pt x="101157" y="2372"/>
                  </a:lnTo>
                  <a:cubicBezTo>
                    <a:pt x="102343" y="2372"/>
                    <a:pt x="103285" y="1308"/>
                    <a:pt x="10328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0"/>
            <p:cNvSpPr/>
            <p:nvPr/>
          </p:nvSpPr>
          <p:spPr>
            <a:xfrm>
              <a:off x="5411604" y="3595716"/>
              <a:ext cx="2292321" cy="57556"/>
            </a:xfrm>
            <a:custGeom>
              <a:avLst/>
              <a:gdLst/>
              <a:ahLst/>
              <a:cxnLst/>
              <a:rect l="l" t="t" r="r" b="b"/>
              <a:pathLst>
                <a:path w="102039" h="1642" extrusionOk="0">
                  <a:moveTo>
                    <a:pt x="1" y="0"/>
                  </a:moveTo>
                  <a:lnTo>
                    <a:pt x="1" y="1641"/>
                  </a:lnTo>
                  <a:lnTo>
                    <a:pt x="102039" y="1641"/>
                  </a:lnTo>
                  <a:lnTo>
                    <a:pt x="10203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0"/>
            <p:cNvSpPr/>
            <p:nvPr/>
          </p:nvSpPr>
          <p:spPr>
            <a:xfrm>
              <a:off x="7475030" y="3187635"/>
              <a:ext cx="381476" cy="1168826"/>
            </a:xfrm>
            <a:custGeom>
              <a:avLst/>
              <a:gdLst/>
              <a:ahLst/>
              <a:cxnLst/>
              <a:rect l="l" t="t" r="r" b="b"/>
              <a:pathLst>
                <a:path w="10883" h="33345" extrusionOk="0">
                  <a:moveTo>
                    <a:pt x="0" y="1"/>
                  </a:moveTo>
                  <a:lnTo>
                    <a:pt x="8055" y="33345"/>
                  </a:lnTo>
                  <a:lnTo>
                    <a:pt x="10882" y="33345"/>
                  </a:lnTo>
                  <a:lnTo>
                    <a:pt x="282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0"/>
            <p:cNvSpPr/>
            <p:nvPr/>
          </p:nvSpPr>
          <p:spPr>
            <a:xfrm>
              <a:off x="6507616" y="2963895"/>
              <a:ext cx="858786" cy="45849"/>
            </a:xfrm>
            <a:custGeom>
              <a:avLst/>
              <a:gdLst/>
              <a:ahLst/>
              <a:cxnLst/>
              <a:rect l="l" t="t" r="r" b="b"/>
              <a:pathLst>
                <a:path w="24500" h="1308" extrusionOk="0">
                  <a:moveTo>
                    <a:pt x="1034" y="1"/>
                  </a:moveTo>
                  <a:cubicBezTo>
                    <a:pt x="426" y="1"/>
                    <a:pt x="0" y="365"/>
                    <a:pt x="183" y="730"/>
                  </a:cubicBezTo>
                  <a:lnTo>
                    <a:pt x="426" y="1308"/>
                  </a:lnTo>
                  <a:lnTo>
                    <a:pt x="24499" y="1308"/>
                  </a:lnTo>
                  <a:lnTo>
                    <a:pt x="24104" y="396"/>
                  </a:lnTo>
                  <a:cubicBezTo>
                    <a:pt x="23982" y="153"/>
                    <a:pt x="23618" y="1"/>
                    <a:pt x="23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0"/>
            <p:cNvSpPr/>
            <p:nvPr/>
          </p:nvSpPr>
          <p:spPr>
            <a:xfrm>
              <a:off x="6351001" y="2425839"/>
              <a:ext cx="784195" cy="480570"/>
            </a:xfrm>
            <a:custGeom>
              <a:avLst/>
              <a:gdLst/>
              <a:ahLst/>
              <a:cxnLst/>
              <a:rect l="l" t="t" r="r" b="b"/>
              <a:pathLst>
                <a:path w="22372" h="13710" extrusionOk="0">
                  <a:moveTo>
                    <a:pt x="821" y="1"/>
                  </a:moveTo>
                  <a:cubicBezTo>
                    <a:pt x="334" y="1"/>
                    <a:pt x="0" y="457"/>
                    <a:pt x="91" y="913"/>
                  </a:cubicBezTo>
                  <a:lnTo>
                    <a:pt x="3009" y="13162"/>
                  </a:lnTo>
                  <a:cubicBezTo>
                    <a:pt x="3070" y="13496"/>
                    <a:pt x="3374" y="13709"/>
                    <a:pt x="3708" y="13709"/>
                  </a:cubicBezTo>
                  <a:lnTo>
                    <a:pt x="21581" y="13709"/>
                  </a:lnTo>
                  <a:cubicBezTo>
                    <a:pt x="22037" y="13709"/>
                    <a:pt x="22371" y="13284"/>
                    <a:pt x="22280" y="12828"/>
                  </a:cubicBezTo>
                  <a:lnTo>
                    <a:pt x="19392" y="578"/>
                  </a:lnTo>
                  <a:cubicBezTo>
                    <a:pt x="19301" y="244"/>
                    <a:pt x="18997" y="1"/>
                    <a:pt x="1866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0"/>
            <p:cNvSpPr/>
            <p:nvPr/>
          </p:nvSpPr>
          <p:spPr>
            <a:xfrm>
              <a:off x="6980649" y="2425839"/>
              <a:ext cx="154546" cy="480570"/>
            </a:xfrm>
            <a:custGeom>
              <a:avLst/>
              <a:gdLst/>
              <a:ahLst/>
              <a:cxnLst/>
              <a:rect l="l" t="t" r="r" b="b"/>
              <a:pathLst>
                <a:path w="4409" h="13710" extrusionOk="0">
                  <a:moveTo>
                    <a:pt x="1" y="1"/>
                  </a:moveTo>
                  <a:lnTo>
                    <a:pt x="3101" y="13709"/>
                  </a:lnTo>
                  <a:lnTo>
                    <a:pt x="3618" y="13709"/>
                  </a:lnTo>
                  <a:cubicBezTo>
                    <a:pt x="4074" y="13709"/>
                    <a:pt x="4408" y="13284"/>
                    <a:pt x="4317" y="12828"/>
                  </a:cubicBezTo>
                  <a:lnTo>
                    <a:pt x="1429" y="578"/>
                  </a:lnTo>
                  <a:cubicBezTo>
                    <a:pt x="1338" y="244"/>
                    <a:pt x="1034" y="1"/>
                    <a:pt x="70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0"/>
            <p:cNvSpPr/>
            <p:nvPr/>
          </p:nvSpPr>
          <p:spPr>
            <a:xfrm>
              <a:off x="6736684" y="2906374"/>
              <a:ext cx="84196" cy="102318"/>
            </a:xfrm>
            <a:custGeom>
              <a:avLst/>
              <a:gdLst/>
              <a:ahLst/>
              <a:cxnLst/>
              <a:rect l="l" t="t" r="r" b="b"/>
              <a:pathLst>
                <a:path w="2402" h="2919" extrusionOk="0">
                  <a:moveTo>
                    <a:pt x="0" y="0"/>
                  </a:moveTo>
                  <a:lnTo>
                    <a:pt x="608" y="2918"/>
                  </a:lnTo>
                  <a:lnTo>
                    <a:pt x="2402" y="2918"/>
                  </a:lnTo>
                  <a:lnTo>
                    <a:pt x="179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0"/>
            <p:cNvSpPr/>
            <p:nvPr/>
          </p:nvSpPr>
          <p:spPr>
            <a:xfrm>
              <a:off x="6672748" y="2962843"/>
              <a:ext cx="245087" cy="46900"/>
            </a:xfrm>
            <a:custGeom>
              <a:avLst/>
              <a:gdLst/>
              <a:ahLst/>
              <a:cxnLst/>
              <a:rect l="l" t="t" r="r" b="b"/>
              <a:pathLst>
                <a:path w="6992" h="1338" extrusionOk="0">
                  <a:moveTo>
                    <a:pt x="1004" y="0"/>
                  </a:moveTo>
                  <a:cubicBezTo>
                    <a:pt x="730" y="0"/>
                    <a:pt x="487" y="152"/>
                    <a:pt x="365" y="395"/>
                  </a:cubicBezTo>
                  <a:lnTo>
                    <a:pt x="122" y="851"/>
                  </a:lnTo>
                  <a:cubicBezTo>
                    <a:pt x="1" y="1064"/>
                    <a:pt x="183" y="1338"/>
                    <a:pt x="426" y="1338"/>
                  </a:cubicBezTo>
                  <a:lnTo>
                    <a:pt x="6566" y="1338"/>
                  </a:lnTo>
                  <a:cubicBezTo>
                    <a:pt x="6840" y="1338"/>
                    <a:pt x="6992" y="1034"/>
                    <a:pt x="6840" y="821"/>
                  </a:cubicBezTo>
                  <a:lnTo>
                    <a:pt x="6475" y="304"/>
                  </a:lnTo>
                  <a:cubicBezTo>
                    <a:pt x="6323" y="122"/>
                    <a:pt x="6110" y="0"/>
                    <a:pt x="58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0"/>
            <p:cNvSpPr/>
            <p:nvPr/>
          </p:nvSpPr>
          <p:spPr>
            <a:xfrm flipH="1">
              <a:off x="5250002" y="3187635"/>
              <a:ext cx="381476" cy="1168826"/>
            </a:xfrm>
            <a:custGeom>
              <a:avLst/>
              <a:gdLst/>
              <a:ahLst/>
              <a:cxnLst/>
              <a:rect l="l" t="t" r="r" b="b"/>
              <a:pathLst>
                <a:path w="10883" h="33345" extrusionOk="0">
                  <a:moveTo>
                    <a:pt x="0" y="1"/>
                  </a:moveTo>
                  <a:lnTo>
                    <a:pt x="8055" y="33345"/>
                  </a:lnTo>
                  <a:lnTo>
                    <a:pt x="10882" y="33345"/>
                  </a:lnTo>
                  <a:lnTo>
                    <a:pt x="282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0"/>
            <p:cNvGrpSpPr/>
            <p:nvPr/>
          </p:nvGrpSpPr>
          <p:grpSpPr>
            <a:xfrm>
              <a:off x="5282894" y="1673240"/>
              <a:ext cx="913538" cy="1334310"/>
              <a:chOff x="6795049" y="1179275"/>
              <a:chExt cx="1268451" cy="1852694"/>
            </a:xfrm>
          </p:grpSpPr>
          <p:sp>
            <p:nvSpPr>
              <p:cNvPr id="1164" name="Google Shape;1164;p60"/>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0"/>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0"/>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0"/>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0"/>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0"/>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0"/>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60"/>
            <p:cNvGrpSpPr/>
            <p:nvPr/>
          </p:nvGrpSpPr>
          <p:grpSpPr>
            <a:xfrm>
              <a:off x="7052050" y="1949235"/>
              <a:ext cx="366540" cy="488362"/>
              <a:chOff x="1870800" y="2728525"/>
              <a:chExt cx="393875" cy="524725"/>
            </a:xfrm>
          </p:grpSpPr>
          <p:sp>
            <p:nvSpPr>
              <p:cNvPr id="1172" name="Google Shape;1172;p60"/>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0"/>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0"/>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0"/>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6" name="Google Shape;1176;p60"/>
            <p:cNvSpPr/>
            <p:nvPr/>
          </p:nvSpPr>
          <p:spPr>
            <a:xfrm>
              <a:off x="7045672" y="1897948"/>
              <a:ext cx="344145" cy="217956"/>
            </a:xfrm>
            <a:custGeom>
              <a:avLst/>
              <a:gdLst/>
              <a:ahLst/>
              <a:cxnLst/>
              <a:rect l="l" t="t" r="r" b="b"/>
              <a:pathLst>
                <a:path w="9818" h="6218" extrusionOk="0">
                  <a:moveTo>
                    <a:pt x="5425" y="1"/>
                  </a:moveTo>
                  <a:cubicBezTo>
                    <a:pt x="5113" y="1"/>
                    <a:pt x="4792" y="43"/>
                    <a:pt x="4468" y="137"/>
                  </a:cubicBezTo>
                  <a:cubicBezTo>
                    <a:pt x="1976" y="896"/>
                    <a:pt x="0" y="2659"/>
                    <a:pt x="304" y="4453"/>
                  </a:cubicBezTo>
                  <a:cubicBezTo>
                    <a:pt x="531" y="5669"/>
                    <a:pt x="743" y="5865"/>
                    <a:pt x="857" y="5865"/>
                  </a:cubicBezTo>
                  <a:cubicBezTo>
                    <a:pt x="911" y="5865"/>
                    <a:pt x="942" y="5821"/>
                    <a:pt x="942" y="5821"/>
                  </a:cubicBezTo>
                  <a:cubicBezTo>
                    <a:pt x="942" y="5821"/>
                    <a:pt x="881" y="5729"/>
                    <a:pt x="821" y="4240"/>
                  </a:cubicBezTo>
                  <a:cubicBezTo>
                    <a:pt x="752" y="3238"/>
                    <a:pt x="3023" y="2372"/>
                    <a:pt x="4126" y="2372"/>
                  </a:cubicBezTo>
                  <a:cubicBezTo>
                    <a:pt x="4496" y="2372"/>
                    <a:pt x="4734" y="2469"/>
                    <a:pt x="4711" y="2690"/>
                  </a:cubicBezTo>
                  <a:cubicBezTo>
                    <a:pt x="4711" y="2690"/>
                    <a:pt x="4803" y="3693"/>
                    <a:pt x="5775" y="4058"/>
                  </a:cubicBezTo>
                  <a:cubicBezTo>
                    <a:pt x="6292" y="4270"/>
                    <a:pt x="6748" y="4483"/>
                    <a:pt x="6657" y="5061"/>
                  </a:cubicBezTo>
                  <a:cubicBezTo>
                    <a:pt x="6539" y="5795"/>
                    <a:pt x="6791" y="6217"/>
                    <a:pt x="7192" y="6217"/>
                  </a:cubicBezTo>
                  <a:cubicBezTo>
                    <a:pt x="7206" y="6217"/>
                    <a:pt x="7220" y="6217"/>
                    <a:pt x="7234" y="6216"/>
                  </a:cubicBezTo>
                  <a:cubicBezTo>
                    <a:pt x="7994" y="6124"/>
                    <a:pt x="7781" y="4392"/>
                    <a:pt x="9301" y="3966"/>
                  </a:cubicBezTo>
                  <a:cubicBezTo>
                    <a:pt x="9301" y="3966"/>
                    <a:pt x="9818" y="3723"/>
                    <a:pt x="9544" y="2781"/>
                  </a:cubicBezTo>
                  <a:cubicBezTo>
                    <a:pt x="9306" y="1933"/>
                    <a:pt x="7544" y="1"/>
                    <a:pt x="542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61"/>
          <p:cNvSpPr/>
          <p:nvPr/>
        </p:nvSpPr>
        <p:spPr>
          <a:xfrm>
            <a:off x="3772100" y="17034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Universities</a:t>
            </a:r>
            <a:endParaRPr b="1"/>
          </a:p>
        </p:txBody>
      </p:sp>
      <p:grpSp>
        <p:nvGrpSpPr>
          <p:cNvPr id="1183" name="Google Shape;1183;p61"/>
          <p:cNvGrpSpPr/>
          <p:nvPr/>
        </p:nvGrpSpPr>
        <p:grpSpPr>
          <a:xfrm>
            <a:off x="4067838" y="1393041"/>
            <a:ext cx="4362927" cy="2869404"/>
            <a:chOff x="235800" y="830650"/>
            <a:chExt cx="6978450" cy="4588844"/>
          </a:xfrm>
        </p:grpSpPr>
        <p:sp>
          <p:nvSpPr>
            <p:cNvPr id="1184" name="Google Shape;1184;p6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61"/>
          <p:cNvSpPr txBox="1"/>
          <p:nvPr/>
        </p:nvSpPr>
        <p:spPr>
          <a:xfrm flipH="1">
            <a:off x="713377" y="1639525"/>
            <a:ext cx="17388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Columbia</a:t>
            </a:r>
            <a:endParaRPr sz="2200" b="1">
              <a:solidFill>
                <a:schemeClr val="dk1"/>
              </a:solidFill>
              <a:latin typeface="El Messiri"/>
              <a:ea typeface="El Messiri"/>
              <a:cs typeface="El Messiri"/>
              <a:sym typeface="El Messiri"/>
            </a:endParaRPr>
          </a:p>
        </p:txBody>
      </p:sp>
      <p:sp>
        <p:nvSpPr>
          <p:cNvPr id="1191" name="Google Shape;1191;p61"/>
          <p:cNvSpPr txBox="1"/>
          <p:nvPr/>
        </p:nvSpPr>
        <p:spPr>
          <a:xfrm flipH="1">
            <a:off x="713354" y="2094013"/>
            <a:ext cx="2192400" cy="6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a:solidFill>
                <a:schemeClr val="dk1"/>
              </a:solidFill>
              <a:latin typeface="Baloo 2"/>
              <a:ea typeface="Baloo 2"/>
              <a:cs typeface="Baloo 2"/>
              <a:sym typeface="Baloo 2"/>
            </a:endParaRPr>
          </a:p>
        </p:txBody>
      </p:sp>
      <p:sp>
        <p:nvSpPr>
          <p:cNvPr id="1192" name="Google Shape;1192;p61"/>
          <p:cNvSpPr txBox="1"/>
          <p:nvPr/>
        </p:nvSpPr>
        <p:spPr>
          <a:xfrm flipH="1">
            <a:off x="713377" y="2912375"/>
            <a:ext cx="17388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Stanford</a:t>
            </a:r>
            <a:endParaRPr sz="2200" b="1">
              <a:solidFill>
                <a:schemeClr val="dk1"/>
              </a:solidFill>
              <a:latin typeface="El Messiri"/>
              <a:ea typeface="El Messiri"/>
              <a:cs typeface="El Messiri"/>
              <a:sym typeface="El Messiri"/>
            </a:endParaRPr>
          </a:p>
        </p:txBody>
      </p:sp>
      <p:sp>
        <p:nvSpPr>
          <p:cNvPr id="1193" name="Google Shape;1193;p61"/>
          <p:cNvSpPr txBox="1"/>
          <p:nvPr/>
        </p:nvSpPr>
        <p:spPr>
          <a:xfrm flipH="1">
            <a:off x="713213" y="3366863"/>
            <a:ext cx="2192400" cy="6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cxnSp>
        <p:nvCxnSpPr>
          <p:cNvPr id="1194" name="Google Shape;1194;p61"/>
          <p:cNvCxnSpPr>
            <a:stCxn id="1195" idx="2"/>
            <a:endCxn id="1190" idx="1"/>
          </p:cNvCxnSpPr>
          <p:nvPr/>
        </p:nvCxnSpPr>
        <p:spPr>
          <a:xfrm rot="10800000">
            <a:off x="2452175" y="1866700"/>
            <a:ext cx="2805000" cy="4230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196" name="Google Shape;1196;p61"/>
          <p:cNvCxnSpPr>
            <a:stCxn id="1197" idx="2"/>
            <a:endCxn id="1192" idx="1"/>
          </p:cNvCxnSpPr>
          <p:nvPr/>
        </p:nvCxnSpPr>
        <p:spPr>
          <a:xfrm flipH="1">
            <a:off x="2452175" y="2489475"/>
            <a:ext cx="1999500" cy="650100"/>
          </a:xfrm>
          <a:prstGeom prst="bentConnector3">
            <a:avLst>
              <a:gd name="adj1" fmla="val 50000"/>
            </a:avLst>
          </a:prstGeom>
          <a:noFill/>
          <a:ln w="9525" cap="flat" cmpd="sng">
            <a:solidFill>
              <a:schemeClr val="dk1"/>
            </a:solidFill>
            <a:prstDash val="solid"/>
            <a:round/>
            <a:headEnd type="oval" w="med" len="med"/>
            <a:tailEnd type="oval" w="med" len="med"/>
          </a:ln>
        </p:spPr>
      </p:cxnSp>
      <p:sp>
        <p:nvSpPr>
          <p:cNvPr id="1195" name="Google Shape;1195;p61"/>
          <p:cNvSpPr/>
          <p:nvPr/>
        </p:nvSpPr>
        <p:spPr>
          <a:xfrm>
            <a:off x="5257175" y="2130700"/>
            <a:ext cx="318000" cy="318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1"/>
          <p:cNvSpPr/>
          <p:nvPr/>
        </p:nvSpPr>
        <p:spPr>
          <a:xfrm>
            <a:off x="4451675" y="2330475"/>
            <a:ext cx="318000" cy="318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6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a:p>
        </p:txBody>
      </p:sp>
      <p:cxnSp>
        <p:nvCxnSpPr>
          <p:cNvPr id="1203" name="Google Shape;1203;p62"/>
          <p:cNvCxnSpPr/>
          <p:nvPr/>
        </p:nvCxnSpPr>
        <p:spPr>
          <a:xfrm>
            <a:off x="707800" y="2413775"/>
            <a:ext cx="7757100" cy="0"/>
          </a:xfrm>
          <a:prstGeom prst="straightConnector1">
            <a:avLst/>
          </a:prstGeom>
          <a:noFill/>
          <a:ln w="9525" cap="flat" cmpd="sng">
            <a:solidFill>
              <a:schemeClr val="dk1"/>
            </a:solidFill>
            <a:prstDash val="solid"/>
            <a:round/>
            <a:headEnd type="oval" w="med" len="med"/>
            <a:tailEnd type="oval" w="med" len="med"/>
          </a:ln>
        </p:spPr>
      </p:cxnSp>
      <p:sp>
        <p:nvSpPr>
          <p:cNvPr id="1204" name="Google Shape;1204;p62"/>
          <p:cNvSpPr txBox="1"/>
          <p:nvPr/>
        </p:nvSpPr>
        <p:spPr>
          <a:xfrm>
            <a:off x="1038324"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PHP</a:t>
            </a:r>
            <a:endParaRPr sz="2200" b="1">
              <a:solidFill>
                <a:schemeClr val="dk1"/>
              </a:solidFill>
              <a:latin typeface="El Messiri"/>
              <a:ea typeface="El Messiri"/>
              <a:cs typeface="El Messiri"/>
              <a:sym typeface="El Messiri"/>
            </a:endParaRPr>
          </a:p>
        </p:txBody>
      </p:sp>
      <p:sp>
        <p:nvSpPr>
          <p:cNvPr id="1205" name="Google Shape;1205;p62"/>
          <p:cNvSpPr txBox="1"/>
          <p:nvPr/>
        </p:nvSpPr>
        <p:spPr>
          <a:xfrm>
            <a:off x="2882090"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Javascript</a:t>
            </a:r>
            <a:endParaRPr sz="2200" b="1">
              <a:solidFill>
                <a:schemeClr val="dk1"/>
              </a:solidFill>
              <a:latin typeface="El Messiri"/>
              <a:ea typeface="El Messiri"/>
              <a:cs typeface="El Messiri"/>
              <a:sym typeface="El Messiri"/>
            </a:endParaRPr>
          </a:p>
        </p:txBody>
      </p:sp>
      <p:sp>
        <p:nvSpPr>
          <p:cNvPr id="1206" name="Google Shape;1206;p62"/>
          <p:cNvSpPr txBox="1"/>
          <p:nvPr/>
        </p:nvSpPr>
        <p:spPr>
          <a:xfrm>
            <a:off x="1038325"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sp>
        <p:nvSpPr>
          <p:cNvPr id="1207" name="Google Shape;1207;p62"/>
          <p:cNvSpPr txBox="1"/>
          <p:nvPr/>
        </p:nvSpPr>
        <p:spPr>
          <a:xfrm>
            <a:off x="2882092"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p:txBody>
      </p:sp>
      <p:sp>
        <p:nvSpPr>
          <p:cNvPr id="1208" name="Google Shape;1208;p62"/>
          <p:cNvSpPr txBox="1"/>
          <p:nvPr/>
        </p:nvSpPr>
        <p:spPr>
          <a:xfrm>
            <a:off x="4725857"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Java</a:t>
            </a:r>
            <a:endParaRPr sz="2200" b="1">
              <a:solidFill>
                <a:schemeClr val="dk1"/>
              </a:solidFill>
              <a:latin typeface="El Messiri"/>
              <a:ea typeface="El Messiri"/>
              <a:cs typeface="El Messiri"/>
              <a:sym typeface="El Messiri"/>
            </a:endParaRPr>
          </a:p>
        </p:txBody>
      </p:sp>
      <p:sp>
        <p:nvSpPr>
          <p:cNvPr id="1209" name="Google Shape;1209;p62"/>
          <p:cNvSpPr txBox="1"/>
          <p:nvPr/>
        </p:nvSpPr>
        <p:spPr>
          <a:xfrm>
            <a:off x="4725858"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Mercury is the closest planet to the Sun</a:t>
            </a:r>
            <a:endParaRPr sz="1600">
              <a:solidFill>
                <a:schemeClr val="dk1"/>
              </a:solidFill>
              <a:latin typeface="Baloo 2"/>
              <a:ea typeface="Baloo 2"/>
              <a:cs typeface="Baloo 2"/>
              <a:sym typeface="Baloo 2"/>
            </a:endParaRPr>
          </a:p>
        </p:txBody>
      </p:sp>
      <p:cxnSp>
        <p:nvCxnSpPr>
          <p:cNvPr id="1210" name="Google Shape;1210;p62"/>
          <p:cNvCxnSpPr/>
          <p:nvPr/>
        </p:nvCxnSpPr>
        <p:spPr>
          <a:xfrm>
            <a:off x="1812100" y="217346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1211" name="Google Shape;1211;p62"/>
          <p:cNvCxnSpPr/>
          <p:nvPr/>
        </p:nvCxnSpPr>
        <p:spPr>
          <a:xfrm>
            <a:off x="3647419" y="217346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1212" name="Google Shape;1212;p62"/>
          <p:cNvCxnSpPr/>
          <p:nvPr/>
        </p:nvCxnSpPr>
        <p:spPr>
          <a:xfrm>
            <a:off x="5482739" y="2173463"/>
            <a:ext cx="0" cy="480600"/>
          </a:xfrm>
          <a:prstGeom prst="straightConnector1">
            <a:avLst/>
          </a:prstGeom>
          <a:noFill/>
          <a:ln w="9525" cap="flat" cmpd="sng">
            <a:solidFill>
              <a:schemeClr val="dk1"/>
            </a:solidFill>
            <a:prstDash val="solid"/>
            <a:round/>
            <a:headEnd type="oval" w="med" len="med"/>
            <a:tailEnd type="oval" w="med" len="med"/>
          </a:ln>
        </p:spPr>
      </p:cxnSp>
      <p:sp>
        <p:nvSpPr>
          <p:cNvPr id="1213" name="Google Shape;1213;p62"/>
          <p:cNvSpPr txBox="1"/>
          <p:nvPr/>
        </p:nvSpPr>
        <p:spPr>
          <a:xfrm>
            <a:off x="1038349"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1994</a:t>
            </a:r>
            <a:endParaRPr sz="2200" b="1">
              <a:solidFill>
                <a:schemeClr val="lt2"/>
              </a:solidFill>
              <a:latin typeface="El Messiri"/>
              <a:ea typeface="El Messiri"/>
              <a:cs typeface="El Messiri"/>
              <a:sym typeface="El Messiri"/>
            </a:endParaRPr>
          </a:p>
        </p:txBody>
      </p:sp>
      <p:sp>
        <p:nvSpPr>
          <p:cNvPr id="1214" name="Google Shape;1214;p62"/>
          <p:cNvSpPr txBox="1"/>
          <p:nvPr/>
        </p:nvSpPr>
        <p:spPr>
          <a:xfrm>
            <a:off x="2882115"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1995</a:t>
            </a:r>
            <a:endParaRPr sz="2200" b="1">
              <a:solidFill>
                <a:schemeClr val="lt2"/>
              </a:solidFill>
              <a:latin typeface="El Messiri"/>
              <a:ea typeface="El Messiri"/>
              <a:cs typeface="El Messiri"/>
              <a:sym typeface="El Messiri"/>
            </a:endParaRPr>
          </a:p>
        </p:txBody>
      </p:sp>
      <p:sp>
        <p:nvSpPr>
          <p:cNvPr id="1215" name="Google Shape;1215;p62"/>
          <p:cNvSpPr txBox="1"/>
          <p:nvPr/>
        </p:nvSpPr>
        <p:spPr>
          <a:xfrm>
            <a:off x="4725882"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1996</a:t>
            </a:r>
            <a:endParaRPr sz="2200" b="1">
              <a:solidFill>
                <a:schemeClr val="lt2"/>
              </a:solidFill>
              <a:latin typeface="El Messiri"/>
              <a:ea typeface="El Messiri"/>
              <a:cs typeface="El Messiri"/>
              <a:sym typeface="El Messiri"/>
            </a:endParaRPr>
          </a:p>
        </p:txBody>
      </p:sp>
      <p:cxnSp>
        <p:nvCxnSpPr>
          <p:cNvPr id="1216" name="Google Shape;1216;p62"/>
          <p:cNvCxnSpPr/>
          <p:nvPr/>
        </p:nvCxnSpPr>
        <p:spPr>
          <a:xfrm>
            <a:off x="7318058" y="2179038"/>
            <a:ext cx="0" cy="480600"/>
          </a:xfrm>
          <a:prstGeom prst="straightConnector1">
            <a:avLst/>
          </a:prstGeom>
          <a:noFill/>
          <a:ln w="9525" cap="flat" cmpd="sng">
            <a:solidFill>
              <a:schemeClr val="dk1"/>
            </a:solidFill>
            <a:prstDash val="solid"/>
            <a:round/>
            <a:headEnd type="oval" w="med" len="med"/>
            <a:tailEnd type="oval" w="med" len="med"/>
          </a:ln>
        </p:spPr>
      </p:cxnSp>
      <p:sp>
        <p:nvSpPr>
          <p:cNvPr id="1217" name="Google Shape;1217;p62"/>
          <p:cNvSpPr txBox="1"/>
          <p:nvPr/>
        </p:nvSpPr>
        <p:spPr>
          <a:xfrm>
            <a:off x="6542557"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2000</a:t>
            </a:r>
            <a:endParaRPr sz="2200" b="1">
              <a:solidFill>
                <a:schemeClr val="lt2"/>
              </a:solidFill>
              <a:latin typeface="El Messiri"/>
              <a:ea typeface="El Messiri"/>
              <a:cs typeface="El Messiri"/>
              <a:sym typeface="El Messiri"/>
            </a:endParaRPr>
          </a:p>
        </p:txBody>
      </p:sp>
      <p:sp>
        <p:nvSpPr>
          <p:cNvPr id="1218" name="Google Shape;1218;p62"/>
          <p:cNvSpPr txBox="1"/>
          <p:nvPr/>
        </p:nvSpPr>
        <p:spPr>
          <a:xfrm>
            <a:off x="6542557"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C#</a:t>
            </a:r>
            <a:endParaRPr sz="2200" b="1">
              <a:solidFill>
                <a:schemeClr val="dk1"/>
              </a:solidFill>
              <a:latin typeface="El Messiri"/>
              <a:ea typeface="El Messiri"/>
              <a:cs typeface="El Messiri"/>
              <a:sym typeface="El Messiri"/>
            </a:endParaRPr>
          </a:p>
        </p:txBody>
      </p:sp>
      <p:sp>
        <p:nvSpPr>
          <p:cNvPr id="1219" name="Google Shape;1219;p62"/>
          <p:cNvSpPr txBox="1"/>
          <p:nvPr/>
        </p:nvSpPr>
        <p:spPr>
          <a:xfrm>
            <a:off x="6542558"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sp>
        <p:nvSpPr>
          <p:cNvPr id="1220" name="Google Shape;1220;p62"/>
          <p:cNvSpPr/>
          <p:nvPr/>
        </p:nvSpPr>
        <p:spPr>
          <a:xfrm>
            <a:off x="1688600"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2"/>
          <p:cNvSpPr/>
          <p:nvPr/>
        </p:nvSpPr>
        <p:spPr>
          <a:xfrm>
            <a:off x="3522175" y="2294101"/>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2"/>
          <p:cNvSpPr/>
          <p:nvPr/>
        </p:nvSpPr>
        <p:spPr>
          <a:xfrm>
            <a:off x="5357488"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2"/>
          <p:cNvSpPr/>
          <p:nvPr/>
        </p:nvSpPr>
        <p:spPr>
          <a:xfrm>
            <a:off x="7192825"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63"/>
          <p:cNvSpPr/>
          <p:nvPr/>
        </p:nvSpPr>
        <p:spPr>
          <a:xfrm>
            <a:off x="1737438" y="10998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3"/>
          <p:cNvSpPr txBox="1">
            <a:spLocks noGrp="1"/>
          </p:cNvSpPr>
          <p:nvPr>
            <p:ph type="title"/>
          </p:nvPr>
        </p:nvSpPr>
        <p:spPr>
          <a:xfrm>
            <a:off x="4350175" y="1492250"/>
            <a:ext cx="4080600" cy="143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1952</a:t>
            </a:r>
            <a:endParaRPr/>
          </a:p>
        </p:txBody>
      </p:sp>
      <p:sp>
        <p:nvSpPr>
          <p:cNvPr id="1230" name="Google Shape;1230;p63"/>
          <p:cNvSpPr txBox="1">
            <a:spLocks noGrp="1"/>
          </p:cNvSpPr>
          <p:nvPr>
            <p:ph type="subTitle" idx="1"/>
          </p:nvPr>
        </p:nvSpPr>
        <p:spPr>
          <a:xfrm>
            <a:off x="4350175" y="2929450"/>
            <a:ext cx="4080600" cy="72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Year in which the first programming language was configured</a:t>
            </a:r>
            <a:endParaRPr/>
          </a:p>
        </p:txBody>
      </p:sp>
      <p:grpSp>
        <p:nvGrpSpPr>
          <p:cNvPr id="1231" name="Google Shape;1231;p63"/>
          <p:cNvGrpSpPr/>
          <p:nvPr/>
        </p:nvGrpSpPr>
        <p:grpSpPr>
          <a:xfrm>
            <a:off x="1423022" y="1515525"/>
            <a:ext cx="2684647" cy="2890449"/>
            <a:chOff x="1118222" y="1515525"/>
            <a:chExt cx="2684647" cy="2890449"/>
          </a:xfrm>
        </p:grpSpPr>
        <p:sp>
          <p:nvSpPr>
            <p:cNvPr id="1232" name="Google Shape;1232;p63"/>
            <p:cNvSpPr/>
            <p:nvPr/>
          </p:nvSpPr>
          <p:spPr>
            <a:xfrm>
              <a:off x="1983774" y="2160477"/>
              <a:ext cx="762438" cy="751955"/>
            </a:xfrm>
            <a:custGeom>
              <a:avLst/>
              <a:gdLst/>
              <a:ahLst/>
              <a:cxnLst/>
              <a:rect l="l" t="t" r="r" b="b"/>
              <a:pathLst>
                <a:path w="20001" h="19726" extrusionOk="0">
                  <a:moveTo>
                    <a:pt x="2993" y="0"/>
                  </a:moveTo>
                  <a:cubicBezTo>
                    <a:pt x="2858" y="0"/>
                    <a:pt x="2722" y="10"/>
                    <a:pt x="2584" y="29"/>
                  </a:cubicBezTo>
                  <a:cubicBezTo>
                    <a:pt x="1034" y="272"/>
                    <a:pt x="1" y="1701"/>
                    <a:pt x="213" y="3221"/>
                  </a:cubicBezTo>
                  <a:lnTo>
                    <a:pt x="274" y="3464"/>
                  </a:lnTo>
                  <a:lnTo>
                    <a:pt x="304" y="3677"/>
                  </a:lnTo>
                  <a:lnTo>
                    <a:pt x="365" y="4072"/>
                  </a:lnTo>
                  <a:cubicBezTo>
                    <a:pt x="426" y="4345"/>
                    <a:pt x="456" y="4589"/>
                    <a:pt x="517" y="4862"/>
                  </a:cubicBezTo>
                  <a:cubicBezTo>
                    <a:pt x="608" y="5379"/>
                    <a:pt x="730" y="5896"/>
                    <a:pt x="852" y="6412"/>
                  </a:cubicBezTo>
                  <a:cubicBezTo>
                    <a:pt x="973" y="6929"/>
                    <a:pt x="1125" y="7476"/>
                    <a:pt x="1277" y="7993"/>
                  </a:cubicBezTo>
                  <a:cubicBezTo>
                    <a:pt x="1399" y="8510"/>
                    <a:pt x="1551" y="9026"/>
                    <a:pt x="1733" y="9543"/>
                  </a:cubicBezTo>
                  <a:cubicBezTo>
                    <a:pt x="1885" y="10060"/>
                    <a:pt x="2067" y="10577"/>
                    <a:pt x="2280" y="11093"/>
                  </a:cubicBezTo>
                  <a:cubicBezTo>
                    <a:pt x="2463" y="11610"/>
                    <a:pt x="2675" y="12127"/>
                    <a:pt x="2888" y="12643"/>
                  </a:cubicBezTo>
                  <a:cubicBezTo>
                    <a:pt x="3131" y="13160"/>
                    <a:pt x="3374" y="13647"/>
                    <a:pt x="3648" y="14163"/>
                  </a:cubicBezTo>
                  <a:cubicBezTo>
                    <a:pt x="3922" y="14680"/>
                    <a:pt x="4256" y="15197"/>
                    <a:pt x="4590" y="15713"/>
                  </a:cubicBezTo>
                  <a:cubicBezTo>
                    <a:pt x="4773" y="15987"/>
                    <a:pt x="4955" y="16230"/>
                    <a:pt x="5168" y="16504"/>
                  </a:cubicBezTo>
                  <a:cubicBezTo>
                    <a:pt x="5350" y="16747"/>
                    <a:pt x="5563" y="16990"/>
                    <a:pt x="5806" y="17264"/>
                  </a:cubicBezTo>
                  <a:cubicBezTo>
                    <a:pt x="6049" y="17507"/>
                    <a:pt x="6323" y="17750"/>
                    <a:pt x="6596" y="17993"/>
                  </a:cubicBezTo>
                  <a:cubicBezTo>
                    <a:pt x="6870" y="18236"/>
                    <a:pt x="7204" y="18449"/>
                    <a:pt x="7539" y="18662"/>
                  </a:cubicBezTo>
                  <a:cubicBezTo>
                    <a:pt x="7873" y="18875"/>
                    <a:pt x="8268" y="19057"/>
                    <a:pt x="8663" y="19239"/>
                  </a:cubicBezTo>
                  <a:cubicBezTo>
                    <a:pt x="9089" y="19391"/>
                    <a:pt x="9545" y="19513"/>
                    <a:pt x="9970" y="19574"/>
                  </a:cubicBezTo>
                  <a:lnTo>
                    <a:pt x="10153" y="19574"/>
                  </a:lnTo>
                  <a:lnTo>
                    <a:pt x="10244" y="19604"/>
                  </a:lnTo>
                  <a:lnTo>
                    <a:pt x="10457" y="19604"/>
                  </a:lnTo>
                  <a:lnTo>
                    <a:pt x="10852" y="19634"/>
                  </a:lnTo>
                  <a:cubicBezTo>
                    <a:pt x="11095" y="19665"/>
                    <a:pt x="11369" y="19665"/>
                    <a:pt x="11642" y="19695"/>
                  </a:cubicBezTo>
                  <a:cubicBezTo>
                    <a:pt x="12159" y="19695"/>
                    <a:pt x="12676" y="19726"/>
                    <a:pt x="13192" y="19726"/>
                  </a:cubicBezTo>
                  <a:lnTo>
                    <a:pt x="14773" y="19726"/>
                  </a:lnTo>
                  <a:cubicBezTo>
                    <a:pt x="15016" y="19726"/>
                    <a:pt x="15290" y="19726"/>
                    <a:pt x="15533" y="19695"/>
                  </a:cubicBezTo>
                  <a:lnTo>
                    <a:pt x="15928" y="19695"/>
                  </a:lnTo>
                  <a:lnTo>
                    <a:pt x="16323" y="19665"/>
                  </a:lnTo>
                  <a:cubicBezTo>
                    <a:pt x="16597" y="19665"/>
                    <a:pt x="16840" y="19634"/>
                    <a:pt x="17113" y="19634"/>
                  </a:cubicBezTo>
                  <a:cubicBezTo>
                    <a:pt x="17235" y="19604"/>
                    <a:pt x="17356" y="19604"/>
                    <a:pt x="17508" y="19604"/>
                  </a:cubicBezTo>
                  <a:lnTo>
                    <a:pt x="17904" y="19543"/>
                  </a:lnTo>
                  <a:cubicBezTo>
                    <a:pt x="18815" y="19452"/>
                    <a:pt x="19606" y="18783"/>
                    <a:pt x="19788" y="17841"/>
                  </a:cubicBezTo>
                  <a:cubicBezTo>
                    <a:pt x="20001" y="16686"/>
                    <a:pt x="19241" y="15592"/>
                    <a:pt x="18086" y="15379"/>
                  </a:cubicBezTo>
                  <a:lnTo>
                    <a:pt x="17995" y="15349"/>
                  </a:lnTo>
                  <a:cubicBezTo>
                    <a:pt x="17873" y="15318"/>
                    <a:pt x="17752" y="15318"/>
                    <a:pt x="17630" y="15288"/>
                  </a:cubicBezTo>
                  <a:lnTo>
                    <a:pt x="17265" y="15227"/>
                  </a:lnTo>
                  <a:lnTo>
                    <a:pt x="16901" y="15166"/>
                  </a:lnTo>
                  <a:lnTo>
                    <a:pt x="16536" y="15136"/>
                  </a:lnTo>
                  <a:cubicBezTo>
                    <a:pt x="16293" y="15075"/>
                    <a:pt x="16049" y="15045"/>
                    <a:pt x="15806" y="15014"/>
                  </a:cubicBezTo>
                  <a:lnTo>
                    <a:pt x="15077" y="14893"/>
                  </a:lnTo>
                  <a:cubicBezTo>
                    <a:pt x="14590" y="14832"/>
                    <a:pt x="14104" y="14771"/>
                    <a:pt x="13618" y="14680"/>
                  </a:cubicBezTo>
                  <a:lnTo>
                    <a:pt x="12888" y="14589"/>
                  </a:lnTo>
                  <a:lnTo>
                    <a:pt x="12159" y="14467"/>
                  </a:lnTo>
                  <a:lnTo>
                    <a:pt x="11460" y="14346"/>
                  </a:lnTo>
                  <a:lnTo>
                    <a:pt x="11095" y="14285"/>
                  </a:lnTo>
                  <a:lnTo>
                    <a:pt x="10913" y="14254"/>
                  </a:lnTo>
                  <a:lnTo>
                    <a:pt x="10821" y="14224"/>
                  </a:lnTo>
                  <a:cubicBezTo>
                    <a:pt x="10761" y="14224"/>
                    <a:pt x="10730" y="14224"/>
                    <a:pt x="10669" y="14194"/>
                  </a:cubicBezTo>
                  <a:cubicBezTo>
                    <a:pt x="10609" y="14163"/>
                    <a:pt x="10517" y="14102"/>
                    <a:pt x="10457" y="14042"/>
                  </a:cubicBezTo>
                  <a:cubicBezTo>
                    <a:pt x="10274" y="13920"/>
                    <a:pt x="10061" y="13768"/>
                    <a:pt x="9849" y="13525"/>
                  </a:cubicBezTo>
                  <a:cubicBezTo>
                    <a:pt x="9666" y="13282"/>
                    <a:pt x="9423" y="12978"/>
                    <a:pt x="9241" y="12643"/>
                  </a:cubicBezTo>
                  <a:cubicBezTo>
                    <a:pt x="9028" y="12309"/>
                    <a:pt x="8815" y="11975"/>
                    <a:pt x="8633" y="11580"/>
                  </a:cubicBezTo>
                  <a:cubicBezTo>
                    <a:pt x="8420" y="11215"/>
                    <a:pt x="8268" y="10820"/>
                    <a:pt x="8086" y="10394"/>
                  </a:cubicBezTo>
                  <a:cubicBezTo>
                    <a:pt x="7903" y="9999"/>
                    <a:pt x="7751" y="9574"/>
                    <a:pt x="7599" y="9118"/>
                  </a:cubicBezTo>
                  <a:cubicBezTo>
                    <a:pt x="7417" y="8692"/>
                    <a:pt x="7295" y="8267"/>
                    <a:pt x="7144" y="7811"/>
                  </a:cubicBezTo>
                  <a:cubicBezTo>
                    <a:pt x="6992" y="7355"/>
                    <a:pt x="6870" y="6929"/>
                    <a:pt x="6748" y="6473"/>
                  </a:cubicBezTo>
                  <a:cubicBezTo>
                    <a:pt x="6627" y="6017"/>
                    <a:pt x="6505" y="5531"/>
                    <a:pt x="6384" y="5075"/>
                  </a:cubicBezTo>
                  <a:cubicBezTo>
                    <a:pt x="6262" y="4619"/>
                    <a:pt x="6140" y="4163"/>
                    <a:pt x="6049" y="3707"/>
                  </a:cubicBezTo>
                  <a:lnTo>
                    <a:pt x="5897" y="3008"/>
                  </a:lnTo>
                  <a:lnTo>
                    <a:pt x="5836" y="2674"/>
                  </a:lnTo>
                  <a:lnTo>
                    <a:pt x="5776" y="2339"/>
                  </a:lnTo>
                  <a:lnTo>
                    <a:pt x="5745" y="2248"/>
                  </a:lnTo>
                  <a:cubicBezTo>
                    <a:pt x="5497" y="924"/>
                    <a:pt x="4322" y="0"/>
                    <a:pt x="29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p:nvPr/>
          </p:nvSpPr>
          <p:spPr>
            <a:xfrm>
              <a:off x="1968717" y="2132116"/>
              <a:ext cx="352267" cy="477910"/>
            </a:xfrm>
            <a:custGeom>
              <a:avLst/>
              <a:gdLst/>
              <a:ahLst/>
              <a:cxnLst/>
              <a:rect l="l" t="t" r="r" b="b"/>
              <a:pathLst>
                <a:path w="9241" h="12537" extrusionOk="0">
                  <a:moveTo>
                    <a:pt x="3168" y="1"/>
                  </a:moveTo>
                  <a:cubicBezTo>
                    <a:pt x="2765" y="1"/>
                    <a:pt x="2327" y="89"/>
                    <a:pt x="1855" y="317"/>
                  </a:cubicBezTo>
                  <a:cubicBezTo>
                    <a:pt x="183" y="1108"/>
                    <a:pt x="0" y="2992"/>
                    <a:pt x="31" y="3904"/>
                  </a:cubicBezTo>
                  <a:cubicBezTo>
                    <a:pt x="31" y="4178"/>
                    <a:pt x="61" y="4482"/>
                    <a:pt x="152" y="4755"/>
                  </a:cubicBezTo>
                  <a:cubicBezTo>
                    <a:pt x="517" y="6001"/>
                    <a:pt x="2037" y="10348"/>
                    <a:pt x="3374" y="12536"/>
                  </a:cubicBezTo>
                  <a:lnTo>
                    <a:pt x="9241" y="9770"/>
                  </a:lnTo>
                  <a:cubicBezTo>
                    <a:pt x="9241" y="9770"/>
                    <a:pt x="7235" y="5120"/>
                    <a:pt x="6171" y="2202"/>
                  </a:cubicBezTo>
                  <a:cubicBezTo>
                    <a:pt x="5836" y="1260"/>
                    <a:pt x="5107" y="500"/>
                    <a:pt x="4134" y="165"/>
                  </a:cubicBezTo>
                  <a:cubicBezTo>
                    <a:pt x="3838" y="67"/>
                    <a:pt x="3516" y="1"/>
                    <a:pt x="31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3"/>
            <p:cNvSpPr/>
            <p:nvPr/>
          </p:nvSpPr>
          <p:spPr>
            <a:xfrm>
              <a:off x="2822681" y="3989970"/>
              <a:ext cx="171502" cy="154157"/>
            </a:xfrm>
            <a:custGeom>
              <a:avLst/>
              <a:gdLst/>
              <a:ahLst/>
              <a:cxnLst/>
              <a:rect l="l" t="t" r="r" b="b"/>
              <a:pathLst>
                <a:path w="4499" h="4044" extrusionOk="0">
                  <a:moveTo>
                    <a:pt x="3161" y="1"/>
                  </a:moveTo>
                  <a:lnTo>
                    <a:pt x="0" y="1520"/>
                  </a:lnTo>
                  <a:lnTo>
                    <a:pt x="1550" y="4043"/>
                  </a:lnTo>
                  <a:lnTo>
                    <a:pt x="4499" y="2736"/>
                  </a:lnTo>
                  <a:lnTo>
                    <a:pt x="316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2844676" y="4061255"/>
              <a:ext cx="507530" cy="275188"/>
            </a:xfrm>
            <a:custGeom>
              <a:avLst/>
              <a:gdLst/>
              <a:ahLst/>
              <a:cxnLst/>
              <a:rect l="l" t="t" r="r" b="b"/>
              <a:pathLst>
                <a:path w="13314" h="7219" extrusionOk="0">
                  <a:moveTo>
                    <a:pt x="3757" y="1"/>
                  </a:moveTo>
                  <a:cubicBezTo>
                    <a:pt x="2954" y="1"/>
                    <a:pt x="2439" y="1548"/>
                    <a:pt x="1274" y="1548"/>
                  </a:cubicBezTo>
                  <a:cubicBezTo>
                    <a:pt x="1107" y="1548"/>
                    <a:pt x="927" y="1516"/>
                    <a:pt x="730" y="1444"/>
                  </a:cubicBezTo>
                  <a:cubicBezTo>
                    <a:pt x="730" y="1444"/>
                    <a:pt x="1" y="1596"/>
                    <a:pt x="335" y="2386"/>
                  </a:cubicBezTo>
                  <a:cubicBezTo>
                    <a:pt x="365" y="2477"/>
                    <a:pt x="426" y="2599"/>
                    <a:pt x="487" y="2781"/>
                  </a:cubicBezTo>
                  <a:cubicBezTo>
                    <a:pt x="517" y="2872"/>
                    <a:pt x="548" y="2994"/>
                    <a:pt x="578" y="3115"/>
                  </a:cubicBezTo>
                  <a:cubicBezTo>
                    <a:pt x="852" y="4118"/>
                    <a:pt x="1216" y="5760"/>
                    <a:pt x="1703" y="6672"/>
                  </a:cubicBezTo>
                  <a:cubicBezTo>
                    <a:pt x="1824" y="6915"/>
                    <a:pt x="1976" y="7097"/>
                    <a:pt x="2098" y="7219"/>
                  </a:cubicBezTo>
                  <a:lnTo>
                    <a:pt x="13253" y="2295"/>
                  </a:lnTo>
                  <a:cubicBezTo>
                    <a:pt x="13253" y="2295"/>
                    <a:pt x="13314" y="1991"/>
                    <a:pt x="13071" y="1626"/>
                  </a:cubicBezTo>
                  <a:cubicBezTo>
                    <a:pt x="12776" y="1213"/>
                    <a:pt x="12052" y="743"/>
                    <a:pt x="10205" y="743"/>
                  </a:cubicBezTo>
                  <a:cubicBezTo>
                    <a:pt x="10148" y="743"/>
                    <a:pt x="10090" y="744"/>
                    <a:pt x="10031" y="745"/>
                  </a:cubicBezTo>
                  <a:cubicBezTo>
                    <a:pt x="9329" y="759"/>
                    <a:pt x="8581" y="799"/>
                    <a:pt x="7857" y="799"/>
                  </a:cubicBezTo>
                  <a:cubicBezTo>
                    <a:pt x="7014" y="799"/>
                    <a:pt x="6203" y="744"/>
                    <a:pt x="5533" y="532"/>
                  </a:cubicBezTo>
                  <a:cubicBezTo>
                    <a:pt x="4317" y="106"/>
                    <a:pt x="3891" y="15"/>
                    <a:pt x="3891" y="15"/>
                  </a:cubicBezTo>
                  <a:cubicBezTo>
                    <a:pt x="3846" y="5"/>
                    <a:pt x="3801" y="1"/>
                    <a:pt x="375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3"/>
            <p:cNvSpPr/>
            <p:nvPr/>
          </p:nvSpPr>
          <p:spPr>
            <a:xfrm>
              <a:off x="1949009" y="3030947"/>
              <a:ext cx="1035911" cy="1067970"/>
            </a:xfrm>
            <a:custGeom>
              <a:avLst/>
              <a:gdLst/>
              <a:ahLst/>
              <a:cxnLst/>
              <a:rect l="l" t="t" r="r" b="b"/>
              <a:pathLst>
                <a:path w="27175" h="28016" extrusionOk="0">
                  <a:moveTo>
                    <a:pt x="5588" y="0"/>
                  </a:moveTo>
                  <a:cubicBezTo>
                    <a:pt x="4124" y="0"/>
                    <a:pt x="2683" y="147"/>
                    <a:pt x="1399" y="508"/>
                  </a:cubicBezTo>
                  <a:cubicBezTo>
                    <a:pt x="791" y="1693"/>
                    <a:pt x="1" y="4733"/>
                    <a:pt x="1946" y="7529"/>
                  </a:cubicBezTo>
                  <a:cubicBezTo>
                    <a:pt x="9059" y="8684"/>
                    <a:pt x="13040" y="11085"/>
                    <a:pt x="13040" y="11085"/>
                  </a:cubicBezTo>
                  <a:cubicBezTo>
                    <a:pt x="13040" y="11085"/>
                    <a:pt x="15563" y="16921"/>
                    <a:pt x="17053" y="19079"/>
                  </a:cubicBezTo>
                  <a:cubicBezTo>
                    <a:pt x="18542" y="21207"/>
                    <a:pt x="21977" y="28016"/>
                    <a:pt x="21977" y="28016"/>
                  </a:cubicBezTo>
                  <a:lnTo>
                    <a:pt x="27174" y="25797"/>
                  </a:lnTo>
                  <a:cubicBezTo>
                    <a:pt x="27174" y="25797"/>
                    <a:pt x="18816" y="5067"/>
                    <a:pt x="16019" y="2301"/>
                  </a:cubicBezTo>
                  <a:cubicBezTo>
                    <a:pt x="15231" y="1513"/>
                    <a:pt x="10289" y="0"/>
                    <a:pt x="55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3"/>
            <p:cNvSpPr/>
            <p:nvPr/>
          </p:nvSpPr>
          <p:spPr>
            <a:xfrm>
              <a:off x="2324415" y="4060645"/>
              <a:ext cx="137918" cy="115923"/>
            </a:xfrm>
            <a:custGeom>
              <a:avLst/>
              <a:gdLst/>
              <a:ahLst/>
              <a:cxnLst/>
              <a:rect l="l" t="t" r="r" b="b"/>
              <a:pathLst>
                <a:path w="3618" h="3041" extrusionOk="0">
                  <a:moveTo>
                    <a:pt x="3496" y="1"/>
                  </a:moveTo>
                  <a:lnTo>
                    <a:pt x="1" y="92"/>
                  </a:lnTo>
                  <a:lnTo>
                    <a:pt x="396" y="3040"/>
                  </a:lnTo>
                  <a:lnTo>
                    <a:pt x="3618" y="3040"/>
                  </a:lnTo>
                  <a:lnTo>
                    <a:pt x="349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p:cNvSpPr/>
            <p:nvPr/>
          </p:nvSpPr>
          <p:spPr>
            <a:xfrm>
              <a:off x="2291975" y="4141878"/>
              <a:ext cx="479740" cy="228186"/>
            </a:xfrm>
            <a:custGeom>
              <a:avLst/>
              <a:gdLst/>
              <a:ahLst/>
              <a:cxnLst/>
              <a:rect l="l" t="t" r="r" b="b"/>
              <a:pathLst>
                <a:path w="12585" h="5986" extrusionOk="0">
                  <a:moveTo>
                    <a:pt x="4379" y="1"/>
                  </a:moveTo>
                  <a:cubicBezTo>
                    <a:pt x="3800" y="1"/>
                    <a:pt x="3055" y="564"/>
                    <a:pt x="2296" y="564"/>
                  </a:cubicBezTo>
                  <a:cubicBezTo>
                    <a:pt x="1965" y="564"/>
                    <a:pt x="1631" y="457"/>
                    <a:pt x="1308" y="149"/>
                  </a:cubicBezTo>
                  <a:cubicBezTo>
                    <a:pt x="1308" y="149"/>
                    <a:pt x="1257" y="139"/>
                    <a:pt x="1183" y="139"/>
                  </a:cubicBezTo>
                  <a:cubicBezTo>
                    <a:pt x="974" y="139"/>
                    <a:pt x="578" y="221"/>
                    <a:pt x="578" y="848"/>
                  </a:cubicBezTo>
                  <a:cubicBezTo>
                    <a:pt x="578" y="940"/>
                    <a:pt x="548" y="1092"/>
                    <a:pt x="518" y="1274"/>
                  </a:cubicBezTo>
                  <a:cubicBezTo>
                    <a:pt x="518" y="1365"/>
                    <a:pt x="487" y="1487"/>
                    <a:pt x="487" y="1608"/>
                  </a:cubicBezTo>
                  <a:cubicBezTo>
                    <a:pt x="305" y="2642"/>
                    <a:pt x="1" y="4283"/>
                    <a:pt x="62" y="5317"/>
                  </a:cubicBezTo>
                  <a:cubicBezTo>
                    <a:pt x="92" y="5590"/>
                    <a:pt x="122" y="5833"/>
                    <a:pt x="214" y="5985"/>
                  </a:cubicBezTo>
                  <a:lnTo>
                    <a:pt x="12402" y="5985"/>
                  </a:lnTo>
                  <a:cubicBezTo>
                    <a:pt x="12402" y="5985"/>
                    <a:pt x="12585" y="5712"/>
                    <a:pt x="12524" y="5317"/>
                  </a:cubicBezTo>
                  <a:cubicBezTo>
                    <a:pt x="12402" y="4800"/>
                    <a:pt x="11916" y="4040"/>
                    <a:pt x="10092" y="3280"/>
                  </a:cubicBezTo>
                  <a:cubicBezTo>
                    <a:pt x="8694" y="2703"/>
                    <a:pt x="7053" y="2125"/>
                    <a:pt x="6080" y="1244"/>
                  </a:cubicBezTo>
                  <a:cubicBezTo>
                    <a:pt x="5107" y="393"/>
                    <a:pt x="4773" y="119"/>
                    <a:pt x="4773" y="119"/>
                  </a:cubicBezTo>
                  <a:cubicBezTo>
                    <a:pt x="4653" y="35"/>
                    <a:pt x="4521" y="1"/>
                    <a:pt x="43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1427604" y="1998200"/>
              <a:ext cx="768232" cy="1180881"/>
            </a:xfrm>
            <a:custGeom>
              <a:avLst/>
              <a:gdLst/>
              <a:ahLst/>
              <a:cxnLst/>
              <a:rect l="l" t="t" r="r" b="b"/>
              <a:pathLst>
                <a:path w="20153" h="30978" extrusionOk="0">
                  <a:moveTo>
                    <a:pt x="11156" y="1"/>
                  </a:moveTo>
                  <a:cubicBezTo>
                    <a:pt x="11156" y="1"/>
                    <a:pt x="10730" y="213"/>
                    <a:pt x="10031" y="426"/>
                  </a:cubicBezTo>
                  <a:cubicBezTo>
                    <a:pt x="9970" y="456"/>
                    <a:pt x="9910" y="456"/>
                    <a:pt x="9849" y="487"/>
                  </a:cubicBezTo>
                  <a:cubicBezTo>
                    <a:pt x="9304" y="623"/>
                    <a:pt x="8638" y="735"/>
                    <a:pt x="7828" y="735"/>
                  </a:cubicBezTo>
                  <a:cubicBezTo>
                    <a:pt x="7733" y="735"/>
                    <a:pt x="7637" y="733"/>
                    <a:pt x="7539" y="730"/>
                  </a:cubicBezTo>
                  <a:cubicBezTo>
                    <a:pt x="7507" y="729"/>
                    <a:pt x="7475" y="729"/>
                    <a:pt x="7443" y="729"/>
                  </a:cubicBezTo>
                  <a:cubicBezTo>
                    <a:pt x="5455" y="729"/>
                    <a:pt x="3969" y="2606"/>
                    <a:pt x="3131" y="5897"/>
                  </a:cubicBezTo>
                  <a:cubicBezTo>
                    <a:pt x="2675" y="7599"/>
                    <a:pt x="2250" y="9180"/>
                    <a:pt x="1885" y="10730"/>
                  </a:cubicBezTo>
                  <a:cubicBezTo>
                    <a:pt x="1855" y="10821"/>
                    <a:pt x="1855" y="10943"/>
                    <a:pt x="1824" y="11034"/>
                  </a:cubicBezTo>
                  <a:cubicBezTo>
                    <a:pt x="1368" y="12919"/>
                    <a:pt x="1004" y="14712"/>
                    <a:pt x="791" y="16536"/>
                  </a:cubicBezTo>
                  <a:cubicBezTo>
                    <a:pt x="730" y="16931"/>
                    <a:pt x="700" y="17296"/>
                    <a:pt x="669" y="17660"/>
                  </a:cubicBezTo>
                  <a:cubicBezTo>
                    <a:pt x="487" y="19575"/>
                    <a:pt x="1" y="25989"/>
                    <a:pt x="305" y="27873"/>
                  </a:cubicBezTo>
                  <a:cubicBezTo>
                    <a:pt x="3229" y="30046"/>
                    <a:pt x="6934" y="30978"/>
                    <a:pt x="10309" y="30978"/>
                  </a:cubicBezTo>
                  <a:cubicBezTo>
                    <a:pt x="13073" y="30978"/>
                    <a:pt x="15615" y="30353"/>
                    <a:pt x="17326" y="29271"/>
                  </a:cubicBezTo>
                  <a:cubicBezTo>
                    <a:pt x="17144" y="26536"/>
                    <a:pt x="17265" y="21612"/>
                    <a:pt x="17357" y="19515"/>
                  </a:cubicBezTo>
                  <a:cubicBezTo>
                    <a:pt x="17357" y="19302"/>
                    <a:pt x="17387" y="19119"/>
                    <a:pt x="17387" y="18907"/>
                  </a:cubicBezTo>
                  <a:cubicBezTo>
                    <a:pt x="17387" y="18724"/>
                    <a:pt x="17417" y="18542"/>
                    <a:pt x="17417" y="18359"/>
                  </a:cubicBezTo>
                  <a:cubicBezTo>
                    <a:pt x="17448" y="17995"/>
                    <a:pt x="17478" y="17660"/>
                    <a:pt x="17509" y="17326"/>
                  </a:cubicBezTo>
                  <a:cubicBezTo>
                    <a:pt x="17539" y="16931"/>
                    <a:pt x="17569" y="16536"/>
                    <a:pt x="17630" y="16171"/>
                  </a:cubicBezTo>
                  <a:cubicBezTo>
                    <a:pt x="17630" y="16080"/>
                    <a:pt x="17630" y="15989"/>
                    <a:pt x="17660" y="15897"/>
                  </a:cubicBezTo>
                  <a:cubicBezTo>
                    <a:pt x="17691" y="15593"/>
                    <a:pt x="17721" y="15320"/>
                    <a:pt x="17752" y="15046"/>
                  </a:cubicBezTo>
                  <a:cubicBezTo>
                    <a:pt x="17782" y="14925"/>
                    <a:pt x="17782" y="14803"/>
                    <a:pt x="17812" y="14712"/>
                  </a:cubicBezTo>
                  <a:cubicBezTo>
                    <a:pt x="17843" y="14438"/>
                    <a:pt x="17904" y="14165"/>
                    <a:pt x="17934" y="13891"/>
                  </a:cubicBezTo>
                  <a:cubicBezTo>
                    <a:pt x="17964" y="13770"/>
                    <a:pt x="17995" y="13679"/>
                    <a:pt x="17995" y="13557"/>
                  </a:cubicBezTo>
                  <a:cubicBezTo>
                    <a:pt x="18846" y="8846"/>
                    <a:pt x="20153" y="6688"/>
                    <a:pt x="20123" y="5472"/>
                  </a:cubicBezTo>
                  <a:cubicBezTo>
                    <a:pt x="20123" y="3526"/>
                    <a:pt x="18268" y="3314"/>
                    <a:pt x="16840" y="2341"/>
                  </a:cubicBezTo>
                  <a:cubicBezTo>
                    <a:pt x="16779" y="2311"/>
                    <a:pt x="16749" y="2280"/>
                    <a:pt x="16688" y="2250"/>
                  </a:cubicBezTo>
                  <a:cubicBezTo>
                    <a:pt x="16232" y="1885"/>
                    <a:pt x="15806" y="1460"/>
                    <a:pt x="15533" y="821"/>
                  </a:cubicBezTo>
                  <a:lnTo>
                    <a:pt x="111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1694101" y="2462845"/>
              <a:ext cx="148363" cy="270004"/>
            </a:xfrm>
            <a:custGeom>
              <a:avLst/>
              <a:gdLst/>
              <a:ahLst/>
              <a:cxnLst/>
              <a:rect l="l" t="t" r="r" b="b"/>
              <a:pathLst>
                <a:path w="3892" h="7083" extrusionOk="0">
                  <a:moveTo>
                    <a:pt x="2463" y="0"/>
                  </a:moveTo>
                  <a:lnTo>
                    <a:pt x="1" y="3313"/>
                  </a:lnTo>
                  <a:lnTo>
                    <a:pt x="1460" y="7082"/>
                  </a:lnTo>
                  <a:lnTo>
                    <a:pt x="3891" y="3860"/>
                  </a:lnTo>
                  <a:lnTo>
                    <a:pt x="246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1929301" y="2153463"/>
              <a:ext cx="22071" cy="22071"/>
            </a:xfrm>
            <a:custGeom>
              <a:avLst/>
              <a:gdLst/>
              <a:ahLst/>
              <a:cxnLst/>
              <a:rect l="l" t="t" r="r" b="b"/>
              <a:pathLst>
                <a:path w="579" h="579" extrusionOk="0">
                  <a:moveTo>
                    <a:pt x="305" y="1"/>
                  </a:moveTo>
                  <a:cubicBezTo>
                    <a:pt x="153" y="1"/>
                    <a:pt x="1" y="122"/>
                    <a:pt x="1" y="305"/>
                  </a:cubicBezTo>
                  <a:cubicBezTo>
                    <a:pt x="1" y="456"/>
                    <a:pt x="153" y="578"/>
                    <a:pt x="305" y="578"/>
                  </a:cubicBezTo>
                  <a:cubicBezTo>
                    <a:pt x="457" y="578"/>
                    <a:pt x="578" y="456"/>
                    <a:pt x="578" y="305"/>
                  </a:cubicBezTo>
                  <a:cubicBezTo>
                    <a:pt x="578" y="122"/>
                    <a:pt x="457" y="1"/>
                    <a:pt x="30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1927014" y="2209080"/>
              <a:ext cx="22033" cy="22071"/>
            </a:xfrm>
            <a:custGeom>
              <a:avLst/>
              <a:gdLst/>
              <a:ahLst/>
              <a:cxnLst/>
              <a:rect l="l" t="t" r="r" b="b"/>
              <a:pathLst>
                <a:path w="578" h="579" extrusionOk="0">
                  <a:moveTo>
                    <a:pt x="274" y="1"/>
                  </a:moveTo>
                  <a:cubicBezTo>
                    <a:pt x="122" y="1"/>
                    <a:pt x="0" y="122"/>
                    <a:pt x="0" y="304"/>
                  </a:cubicBezTo>
                  <a:cubicBezTo>
                    <a:pt x="0" y="456"/>
                    <a:pt x="122" y="578"/>
                    <a:pt x="274" y="578"/>
                  </a:cubicBezTo>
                  <a:cubicBezTo>
                    <a:pt x="456" y="578"/>
                    <a:pt x="578" y="456"/>
                    <a:pt x="578" y="304"/>
                  </a:cubicBezTo>
                  <a:cubicBezTo>
                    <a:pt x="578" y="122"/>
                    <a:pt x="456" y="1"/>
                    <a:pt x="2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1808804" y="1515525"/>
              <a:ext cx="508711" cy="347197"/>
            </a:xfrm>
            <a:custGeom>
              <a:avLst/>
              <a:gdLst/>
              <a:ahLst/>
              <a:cxnLst/>
              <a:rect l="l" t="t" r="r" b="b"/>
              <a:pathLst>
                <a:path w="13345" h="9108" extrusionOk="0">
                  <a:moveTo>
                    <a:pt x="3415" y="0"/>
                  </a:moveTo>
                  <a:cubicBezTo>
                    <a:pt x="3209" y="0"/>
                    <a:pt x="2999" y="31"/>
                    <a:pt x="2797" y="109"/>
                  </a:cubicBezTo>
                  <a:cubicBezTo>
                    <a:pt x="1825" y="504"/>
                    <a:pt x="1885" y="2389"/>
                    <a:pt x="1885" y="2389"/>
                  </a:cubicBezTo>
                  <a:cubicBezTo>
                    <a:pt x="1885" y="2389"/>
                    <a:pt x="1812" y="2368"/>
                    <a:pt x="1694" y="2368"/>
                  </a:cubicBezTo>
                  <a:cubicBezTo>
                    <a:pt x="1433" y="2368"/>
                    <a:pt x="955" y="2469"/>
                    <a:pt x="578" y="3118"/>
                  </a:cubicBezTo>
                  <a:cubicBezTo>
                    <a:pt x="1" y="4091"/>
                    <a:pt x="1125" y="6067"/>
                    <a:pt x="1125" y="6067"/>
                  </a:cubicBezTo>
                  <a:cubicBezTo>
                    <a:pt x="1205" y="6053"/>
                    <a:pt x="1292" y="6047"/>
                    <a:pt x="1383" y="6047"/>
                  </a:cubicBezTo>
                  <a:cubicBezTo>
                    <a:pt x="3383" y="6047"/>
                    <a:pt x="8023" y="9077"/>
                    <a:pt x="8633" y="9106"/>
                  </a:cubicBezTo>
                  <a:cubicBezTo>
                    <a:pt x="8661" y="9107"/>
                    <a:pt x="8688" y="9108"/>
                    <a:pt x="8715" y="9108"/>
                  </a:cubicBezTo>
                  <a:cubicBezTo>
                    <a:pt x="10177" y="9108"/>
                    <a:pt x="10001" y="7495"/>
                    <a:pt x="10001" y="7495"/>
                  </a:cubicBezTo>
                  <a:lnTo>
                    <a:pt x="10001" y="7495"/>
                  </a:lnTo>
                  <a:cubicBezTo>
                    <a:pt x="10001" y="7495"/>
                    <a:pt x="10147" y="7511"/>
                    <a:pt x="10372" y="7511"/>
                  </a:cubicBezTo>
                  <a:cubicBezTo>
                    <a:pt x="11019" y="7511"/>
                    <a:pt x="12323" y="7378"/>
                    <a:pt x="12706" y="6340"/>
                  </a:cubicBezTo>
                  <a:cubicBezTo>
                    <a:pt x="13344" y="4577"/>
                    <a:pt x="10700" y="4061"/>
                    <a:pt x="10700" y="4061"/>
                  </a:cubicBezTo>
                  <a:cubicBezTo>
                    <a:pt x="10700" y="4061"/>
                    <a:pt x="11946" y="3027"/>
                    <a:pt x="11217" y="2085"/>
                  </a:cubicBezTo>
                  <a:cubicBezTo>
                    <a:pt x="10755" y="1512"/>
                    <a:pt x="9574" y="1400"/>
                    <a:pt x="8719" y="1400"/>
                  </a:cubicBezTo>
                  <a:cubicBezTo>
                    <a:pt x="8168" y="1400"/>
                    <a:pt x="7752" y="1447"/>
                    <a:pt x="7752" y="1447"/>
                  </a:cubicBezTo>
                  <a:cubicBezTo>
                    <a:pt x="7752" y="1447"/>
                    <a:pt x="7660" y="656"/>
                    <a:pt x="6657" y="504"/>
                  </a:cubicBezTo>
                  <a:cubicBezTo>
                    <a:pt x="6110" y="413"/>
                    <a:pt x="5662" y="390"/>
                    <a:pt x="5350" y="390"/>
                  </a:cubicBezTo>
                  <a:cubicBezTo>
                    <a:pt x="5039" y="390"/>
                    <a:pt x="4864" y="413"/>
                    <a:pt x="4864" y="413"/>
                  </a:cubicBezTo>
                  <a:cubicBezTo>
                    <a:pt x="4864" y="413"/>
                    <a:pt x="4170" y="0"/>
                    <a:pt x="341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3"/>
            <p:cNvSpPr/>
            <p:nvPr/>
          </p:nvSpPr>
          <p:spPr>
            <a:xfrm>
              <a:off x="1789134" y="1965760"/>
              <a:ext cx="159913" cy="141387"/>
            </a:xfrm>
            <a:custGeom>
              <a:avLst/>
              <a:gdLst/>
              <a:ahLst/>
              <a:cxnLst/>
              <a:rect l="l" t="t" r="r" b="b"/>
              <a:pathLst>
                <a:path w="4195" h="3709" extrusionOk="0">
                  <a:moveTo>
                    <a:pt x="1969" y="0"/>
                  </a:moveTo>
                  <a:cubicBezTo>
                    <a:pt x="1856" y="0"/>
                    <a:pt x="351" y="29"/>
                    <a:pt x="0" y="1520"/>
                  </a:cubicBezTo>
                  <a:lnTo>
                    <a:pt x="1003" y="3709"/>
                  </a:lnTo>
                  <a:cubicBezTo>
                    <a:pt x="1003" y="3709"/>
                    <a:pt x="1914" y="3093"/>
                    <a:pt x="3811" y="3093"/>
                  </a:cubicBezTo>
                  <a:cubicBezTo>
                    <a:pt x="3935" y="3093"/>
                    <a:pt x="4063" y="3095"/>
                    <a:pt x="4195" y="3101"/>
                  </a:cubicBezTo>
                  <a:cubicBezTo>
                    <a:pt x="4195" y="3101"/>
                    <a:pt x="2462" y="1338"/>
                    <a:pt x="1976" y="0"/>
                  </a:cubicBezTo>
                  <a:cubicBezTo>
                    <a:pt x="1976" y="0"/>
                    <a:pt x="1973" y="0"/>
                    <a:pt x="19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3"/>
            <p:cNvSpPr/>
            <p:nvPr/>
          </p:nvSpPr>
          <p:spPr>
            <a:xfrm>
              <a:off x="1983774" y="2015583"/>
              <a:ext cx="100827" cy="106622"/>
            </a:xfrm>
            <a:custGeom>
              <a:avLst/>
              <a:gdLst/>
              <a:ahLst/>
              <a:cxnLst/>
              <a:rect l="l" t="t" r="r" b="b"/>
              <a:pathLst>
                <a:path w="2645" h="2797" extrusionOk="0">
                  <a:moveTo>
                    <a:pt x="1733" y="0"/>
                  </a:moveTo>
                  <a:cubicBezTo>
                    <a:pt x="1520" y="852"/>
                    <a:pt x="1" y="1824"/>
                    <a:pt x="1" y="1824"/>
                  </a:cubicBezTo>
                  <a:cubicBezTo>
                    <a:pt x="639" y="2311"/>
                    <a:pt x="1277" y="2797"/>
                    <a:pt x="1277" y="2797"/>
                  </a:cubicBezTo>
                  <a:lnTo>
                    <a:pt x="2615" y="2159"/>
                  </a:lnTo>
                  <a:cubicBezTo>
                    <a:pt x="2645" y="852"/>
                    <a:pt x="1733" y="0"/>
                    <a:pt x="17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1341872" y="3031328"/>
              <a:ext cx="1206231" cy="1069914"/>
            </a:xfrm>
            <a:custGeom>
              <a:avLst/>
              <a:gdLst/>
              <a:ahLst/>
              <a:cxnLst/>
              <a:rect l="l" t="t" r="r" b="b"/>
              <a:pathLst>
                <a:path w="31643" h="28067" extrusionOk="0">
                  <a:moveTo>
                    <a:pt x="5802" y="0"/>
                  </a:moveTo>
                  <a:cubicBezTo>
                    <a:pt x="4403" y="0"/>
                    <a:pt x="3141" y="146"/>
                    <a:pt x="2523" y="589"/>
                  </a:cubicBezTo>
                  <a:cubicBezTo>
                    <a:pt x="2523" y="589"/>
                    <a:pt x="0" y="10498"/>
                    <a:pt x="13040" y="10498"/>
                  </a:cubicBezTo>
                  <a:cubicBezTo>
                    <a:pt x="20001" y="10498"/>
                    <a:pt x="23314" y="9829"/>
                    <a:pt x="23314" y="9829"/>
                  </a:cubicBezTo>
                  <a:cubicBezTo>
                    <a:pt x="23314" y="9829"/>
                    <a:pt x="23496" y="15999"/>
                    <a:pt x="23800" y="18583"/>
                  </a:cubicBezTo>
                  <a:cubicBezTo>
                    <a:pt x="24134" y="21167"/>
                    <a:pt x="25290" y="27641"/>
                    <a:pt x="25290" y="27641"/>
                  </a:cubicBezTo>
                  <a:lnTo>
                    <a:pt x="30761" y="28067"/>
                  </a:lnTo>
                  <a:cubicBezTo>
                    <a:pt x="30761" y="28067"/>
                    <a:pt x="31642" y="5543"/>
                    <a:pt x="28299" y="3477"/>
                  </a:cubicBezTo>
                  <a:cubicBezTo>
                    <a:pt x="24925" y="1410"/>
                    <a:pt x="20092" y="1349"/>
                    <a:pt x="11794" y="559"/>
                  </a:cubicBezTo>
                  <a:cubicBezTo>
                    <a:pt x="11794" y="559"/>
                    <a:pt x="8536" y="0"/>
                    <a:pt x="580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1570134" y="2082750"/>
              <a:ext cx="821524" cy="849390"/>
            </a:xfrm>
            <a:custGeom>
              <a:avLst/>
              <a:gdLst/>
              <a:ahLst/>
              <a:cxnLst/>
              <a:rect l="l" t="t" r="r" b="b"/>
              <a:pathLst>
                <a:path w="21551" h="22282" extrusionOk="0">
                  <a:moveTo>
                    <a:pt x="2823" y="1"/>
                  </a:moveTo>
                  <a:cubicBezTo>
                    <a:pt x="2804" y="1"/>
                    <a:pt x="2785" y="1"/>
                    <a:pt x="2766" y="1"/>
                  </a:cubicBezTo>
                  <a:cubicBezTo>
                    <a:pt x="1216" y="32"/>
                    <a:pt x="0" y="1308"/>
                    <a:pt x="31" y="2859"/>
                  </a:cubicBezTo>
                  <a:lnTo>
                    <a:pt x="31" y="3132"/>
                  </a:lnTo>
                  <a:lnTo>
                    <a:pt x="31" y="3375"/>
                  </a:lnTo>
                  <a:lnTo>
                    <a:pt x="61" y="3862"/>
                  </a:lnTo>
                  <a:cubicBezTo>
                    <a:pt x="61" y="4166"/>
                    <a:pt x="91" y="4500"/>
                    <a:pt x="122" y="4804"/>
                  </a:cubicBezTo>
                  <a:cubicBezTo>
                    <a:pt x="152" y="5442"/>
                    <a:pt x="213" y="6050"/>
                    <a:pt x="274" y="6688"/>
                  </a:cubicBezTo>
                  <a:cubicBezTo>
                    <a:pt x="304" y="6992"/>
                    <a:pt x="335" y="7327"/>
                    <a:pt x="395" y="7631"/>
                  </a:cubicBezTo>
                  <a:cubicBezTo>
                    <a:pt x="426" y="7935"/>
                    <a:pt x="487" y="8269"/>
                    <a:pt x="517" y="8573"/>
                  </a:cubicBezTo>
                  <a:cubicBezTo>
                    <a:pt x="608" y="9211"/>
                    <a:pt x="730" y="9819"/>
                    <a:pt x="851" y="10458"/>
                  </a:cubicBezTo>
                  <a:cubicBezTo>
                    <a:pt x="973" y="11096"/>
                    <a:pt x="1125" y="11734"/>
                    <a:pt x="1277" y="12372"/>
                  </a:cubicBezTo>
                  <a:cubicBezTo>
                    <a:pt x="1368" y="12676"/>
                    <a:pt x="1459" y="13011"/>
                    <a:pt x="1550" y="13315"/>
                  </a:cubicBezTo>
                  <a:cubicBezTo>
                    <a:pt x="1642" y="13649"/>
                    <a:pt x="1733" y="13953"/>
                    <a:pt x="1854" y="14287"/>
                  </a:cubicBezTo>
                  <a:cubicBezTo>
                    <a:pt x="2067" y="14926"/>
                    <a:pt x="2310" y="15564"/>
                    <a:pt x="2614" y="16233"/>
                  </a:cubicBezTo>
                  <a:cubicBezTo>
                    <a:pt x="2918" y="16871"/>
                    <a:pt x="3283" y="17540"/>
                    <a:pt x="3739" y="18178"/>
                  </a:cubicBezTo>
                  <a:cubicBezTo>
                    <a:pt x="4195" y="18847"/>
                    <a:pt x="4772" y="19515"/>
                    <a:pt x="5532" y="20093"/>
                  </a:cubicBezTo>
                  <a:cubicBezTo>
                    <a:pt x="5897" y="20397"/>
                    <a:pt x="6353" y="20670"/>
                    <a:pt x="6809" y="20883"/>
                  </a:cubicBezTo>
                  <a:lnTo>
                    <a:pt x="6991" y="20974"/>
                  </a:lnTo>
                  <a:lnTo>
                    <a:pt x="7082" y="21005"/>
                  </a:lnTo>
                  <a:lnTo>
                    <a:pt x="7143" y="21035"/>
                  </a:lnTo>
                  <a:lnTo>
                    <a:pt x="7174" y="21035"/>
                  </a:lnTo>
                  <a:cubicBezTo>
                    <a:pt x="7265" y="21066"/>
                    <a:pt x="7356" y="21126"/>
                    <a:pt x="7447" y="21126"/>
                  </a:cubicBezTo>
                  <a:lnTo>
                    <a:pt x="7599" y="21187"/>
                  </a:lnTo>
                  <a:lnTo>
                    <a:pt x="7721" y="21218"/>
                  </a:lnTo>
                  <a:cubicBezTo>
                    <a:pt x="7812" y="21248"/>
                    <a:pt x="7903" y="21278"/>
                    <a:pt x="7994" y="21309"/>
                  </a:cubicBezTo>
                  <a:cubicBezTo>
                    <a:pt x="8724" y="21521"/>
                    <a:pt x="9362" y="21643"/>
                    <a:pt x="10031" y="21765"/>
                  </a:cubicBezTo>
                  <a:cubicBezTo>
                    <a:pt x="10669" y="21886"/>
                    <a:pt x="11307" y="21947"/>
                    <a:pt x="11946" y="22038"/>
                  </a:cubicBezTo>
                  <a:cubicBezTo>
                    <a:pt x="12584" y="22099"/>
                    <a:pt x="13192" y="22129"/>
                    <a:pt x="13830" y="22190"/>
                  </a:cubicBezTo>
                  <a:cubicBezTo>
                    <a:pt x="14134" y="22221"/>
                    <a:pt x="14438" y="22221"/>
                    <a:pt x="14773" y="22251"/>
                  </a:cubicBezTo>
                  <a:cubicBezTo>
                    <a:pt x="15077" y="22251"/>
                    <a:pt x="15380" y="22251"/>
                    <a:pt x="15684" y="22281"/>
                  </a:cubicBezTo>
                  <a:lnTo>
                    <a:pt x="18481" y="22281"/>
                  </a:lnTo>
                  <a:cubicBezTo>
                    <a:pt x="18633" y="22281"/>
                    <a:pt x="18785" y="22251"/>
                    <a:pt x="18937" y="22251"/>
                  </a:cubicBezTo>
                  <a:lnTo>
                    <a:pt x="19423" y="22251"/>
                  </a:lnTo>
                  <a:cubicBezTo>
                    <a:pt x="20426" y="22190"/>
                    <a:pt x="21277" y="21430"/>
                    <a:pt x="21399" y="20397"/>
                  </a:cubicBezTo>
                  <a:cubicBezTo>
                    <a:pt x="21551" y="19242"/>
                    <a:pt x="20730" y="18208"/>
                    <a:pt x="19575" y="18056"/>
                  </a:cubicBezTo>
                  <a:lnTo>
                    <a:pt x="19545" y="18026"/>
                  </a:lnTo>
                  <a:lnTo>
                    <a:pt x="17812" y="17813"/>
                  </a:lnTo>
                  <a:cubicBezTo>
                    <a:pt x="17235" y="17752"/>
                    <a:pt x="16657" y="17661"/>
                    <a:pt x="16080" y="17570"/>
                  </a:cubicBezTo>
                  <a:cubicBezTo>
                    <a:pt x="15806" y="17540"/>
                    <a:pt x="15502" y="17479"/>
                    <a:pt x="15228" y="17448"/>
                  </a:cubicBezTo>
                  <a:cubicBezTo>
                    <a:pt x="14955" y="17388"/>
                    <a:pt x="14651" y="17357"/>
                    <a:pt x="14377" y="17297"/>
                  </a:cubicBezTo>
                  <a:cubicBezTo>
                    <a:pt x="13800" y="17205"/>
                    <a:pt x="13253" y="17114"/>
                    <a:pt x="12706" y="16993"/>
                  </a:cubicBezTo>
                  <a:cubicBezTo>
                    <a:pt x="12159" y="16901"/>
                    <a:pt x="11611" y="16780"/>
                    <a:pt x="11095" y="16628"/>
                  </a:cubicBezTo>
                  <a:cubicBezTo>
                    <a:pt x="10821" y="16567"/>
                    <a:pt x="10578" y="16506"/>
                    <a:pt x="10335" y="16445"/>
                  </a:cubicBezTo>
                  <a:cubicBezTo>
                    <a:pt x="10092" y="16354"/>
                    <a:pt x="9848" y="16293"/>
                    <a:pt x="9636" y="16202"/>
                  </a:cubicBezTo>
                  <a:cubicBezTo>
                    <a:pt x="9575" y="16172"/>
                    <a:pt x="9514" y="16172"/>
                    <a:pt x="9484" y="16141"/>
                  </a:cubicBezTo>
                  <a:lnTo>
                    <a:pt x="9393" y="16111"/>
                  </a:lnTo>
                  <a:lnTo>
                    <a:pt x="9332" y="16081"/>
                  </a:lnTo>
                  <a:cubicBezTo>
                    <a:pt x="9271" y="16050"/>
                    <a:pt x="9241" y="16050"/>
                    <a:pt x="9180" y="16020"/>
                  </a:cubicBezTo>
                  <a:lnTo>
                    <a:pt x="9149" y="15989"/>
                  </a:lnTo>
                  <a:cubicBezTo>
                    <a:pt x="9089" y="15959"/>
                    <a:pt x="8997" y="15898"/>
                    <a:pt x="8906" y="15838"/>
                  </a:cubicBezTo>
                  <a:cubicBezTo>
                    <a:pt x="8754" y="15686"/>
                    <a:pt x="8511" y="15412"/>
                    <a:pt x="8298" y="15078"/>
                  </a:cubicBezTo>
                  <a:cubicBezTo>
                    <a:pt x="8086" y="14743"/>
                    <a:pt x="7903" y="14348"/>
                    <a:pt x="7690" y="13923"/>
                  </a:cubicBezTo>
                  <a:cubicBezTo>
                    <a:pt x="7508" y="13467"/>
                    <a:pt x="7326" y="13011"/>
                    <a:pt x="7174" y="12494"/>
                  </a:cubicBezTo>
                  <a:cubicBezTo>
                    <a:pt x="7113" y="12251"/>
                    <a:pt x="7022" y="12008"/>
                    <a:pt x="6961" y="11765"/>
                  </a:cubicBezTo>
                  <a:cubicBezTo>
                    <a:pt x="6900" y="11491"/>
                    <a:pt x="6839" y="11248"/>
                    <a:pt x="6748" y="10974"/>
                  </a:cubicBezTo>
                  <a:cubicBezTo>
                    <a:pt x="6627" y="10458"/>
                    <a:pt x="6535" y="9910"/>
                    <a:pt x="6414" y="9363"/>
                  </a:cubicBezTo>
                  <a:cubicBezTo>
                    <a:pt x="6323" y="8816"/>
                    <a:pt x="6231" y="8269"/>
                    <a:pt x="6140" y="7722"/>
                  </a:cubicBezTo>
                  <a:cubicBezTo>
                    <a:pt x="6110" y="7448"/>
                    <a:pt x="6049" y="7175"/>
                    <a:pt x="6019" y="6871"/>
                  </a:cubicBezTo>
                  <a:cubicBezTo>
                    <a:pt x="5988" y="6597"/>
                    <a:pt x="5958" y="6324"/>
                    <a:pt x="5927" y="6050"/>
                  </a:cubicBezTo>
                  <a:cubicBezTo>
                    <a:pt x="5867" y="5473"/>
                    <a:pt x="5806" y="4926"/>
                    <a:pt x="5745" y="4348"/>
                  </a:cubicBezTo>
                  <a:cubicBezTo>
                    <a:pt x="5745" y="4074"/>
                    <a:pt x="5715" y="3801"/>
                    <a:pt x="5684" y="3497"/>
                  </a:cubicBezTo>
                  <a:lnTo>
                    <a:pt x="5654" y="3102"/>
                  </a:lnTo>
                  <a:lnTo>
                    <a:pt x="5654" y="2707"/>
                  </a:lnTo>
                  <a:lnTo>
                    <a:pt x="5623" y="2646"/>
                  </a:lnTo>
                  <a:cubicBezTo>
                    <a:pt x="5533" y="1175"/>
                    <a:pt x="4317" y="1"/>
                    <a:pt x="28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2254922" y="2752519"/>
              <a:ext cx="67244" cy="173865"/>
            </a:xfrm>
            <a:custGeom>
              <a:avLst/>
              <a:gdLst/>
              <a:ahLst/>
              <a:cxnLst/>
              <a:rect l="l" t="t" r="r" b="b"/>
              <a:pathLst>
                <a:path w="1764" h="4561" extrusionOk="0">
                  <a:moveTo>
                    <a:pt x="1246" y="0"/>
                  </a:moveTo>
                  <a:cubicBezTo>
                    <a:pt x="1072" y="0"/>
                    <a:pt x="897" y="30"/>
                    <a:pt x="730" y="91"/>
                  </a:cubicBezTo>
                  <a:cubicBezTo>
                    <a:pt x="730" y="91"/>
                    <a:pt x="0" y="2432"/>
                    <a:pt x="456" y="4316"/>
                  </a:cubicBezTo>
                  <a:cubicBezTo>
                    <a:pt x="666" y="4456"/>
                    <a:pt x="964" y="4560"/>
                    <a:pt x="1243" y="4560"/>
                  </a:cubicBezTo>
                  <a:cubicBezTo>
                    <a:pt x="1328" y="4560"/>
                    <a:pt x="1411" y="4550"/>
                    <a:pt x="1490" y="4529"/>
                  </a:cubicBezTo>
                  <a:cubicBezTo>
                    <a:pt x="1490" y="4529"/>
                    <a:pt x="1034" y="2462"/>
                    <a:pt x="1763" y="91"/>
                  </a:cubicBezTo>
                  <a:cubicBezTo>
                    <a:pt x="1596" y="30"/>
                    <a:pt x="1421" y="0"/>
                    <a:pt x="12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3"/>
            <p:cNvSpPr/>
            <p:nvPr/>
          </p:nvSpPr>
          <p:spPr>
            <a:xfrm>
              <a:off x="2231745" y="2814883"/>
              <a:ext cx="105478" cy="101209"/>
            </a:xfrm>
            <a:custGeom>
              <a:avLst/>
              <a:gdLst/>
              <a:ahLst/>
              <a:cxnLst/>
              <a:rect l="l" t="t" r="r" b="b"/>
              <a:pathLst>
                <a:path w="2767" h="2655" extrusionOk="0">
                  <a:moveTo>
                    <a:pt x="1349" y="1"/>
                  </a:moveTo>
                  <a:cubicBezTo>
                    <a:pt x="666" y="1"/>
                    <a:pt x="90" y="530"/>
                    <a:pt x="61" y="1252"/>
                  </a:cubicBezTo>
                  <a:cubicBezTo>
                    <a:pt x="0" y="1981"/>
                    <a:pt x="547" y="2619"/>
                    <a:pt x="1307" y="2650"/>
                  </a:cubicBezTo>
                  <a:cubicBezTo>
                    <a:pt x="1343" y="2653"/>
                    <a:pt x="1378" y="2654"/>
                    <a:pt x="1413" y="2654"/>
                  </a:cubicBezTo>
                  <a:cubicBezTo>
                    <a:pt x="2097" y="2654"/>
                    <a:pt x="2676" y="2098"/>
                    <a:pt x="2705" y="1404"/>
                  </a:cubicBezTo>
                  <a:cubicBezTo>
                    <a:pt x="2766" y="674"/>
                    <a:pt x="2189" y="36"/>
                    <a:pt x="1459" y="5"/>
                  </a:cubicBezTo>
                  <a:cubicBezTo>
                    <a:pt x="1422" y="2"/>
                    <a:pt x="1385" y="1"/>
                    <a:pt x="13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2246802" y="2828911"/>
              <a:ext cx="75363" cy="73152"/>
            </a:xfrm>
            <a:custGeom>
              <a:avLst/>
              <a:gdLst/>
              <a:ahLst/>
              <a:cxnLst/>
              <a:rect l="l" t="t" r="r" b="b"/>
              <a:pathLst>
                <a:path w="1977" h="1919" extrusionOk="0">
                  <a:moveTo>
                    <a:pt x="978" y="1"/>
                  </a:moveTo>
                  <a:cubicBezTo>
                    <a:pt x="485" y="1"/>
                    <a:pt x="60" y="386"/>
                    <a:pt x="31" y="884"/>
                  </a:cubicBezTo>
                  <a:cubicBezTo>
                    <a:pt x="0" y="1431"/>
                    <a:pt x="395" y="1887"/>
                    <a:pt x="912" y="1917"/>
                  </a:cubicBezTo>
                  <a:cubicBezTo>
                    <a:pt x="932" y="1918"/>
                    <a:pt x="952" y="1919"/>
                    <a:pt x="971" y="1919"/>
                  </a:cubicBezTo>
                  <a:cubicBezTo>
                    <a:pt x="1492" y="1919"/>
                    <a:pt x="1916" y="1533"/>
                    <a:pt x="1946" y="1005"/>
                  </a:cubicBezTo>
                  <a:cubicBezTo>
                    <a:pt x="1976" y="489"/>
                    <a:pt x="1581" y="33"/>
                    <a:pt x="1034" y="2"/>
                  </a:cubicBezTo>
                  <a:cubicBezTo>
                    <a:pt x="1015" y="1"/>
                    <a:pt x="996" y="1"/>
                    <a:pt x="9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1546957" y="2052597"/>
              <a:ext cx="286243" cy="467046"/>
            </a:xfrm>
            <a:custGeom>
              <a:avLst/>
              <a:gdLst/>
              <a:ahLst/>
              <a:cxnLst/>
              <a:rect l="l" t="t" r="r" b="b"/>
              <a:pathLst>
                <a:path w="7509" h="12252" extrusionOk="0">
                  <a:moveTo>
                    <a:pt x="3424" y="1"/>
                  </a:moveTo>
                  <a:cubicBezTo>
                    <a:pt x="3226" y="1"/>
                    <a:pt x="3017" y="20"/>
                    <a:pt x="2797" y="63"/>
                  </a:cubicBezTo>
                  <a:cubicBezTo>
                    <a:pt x="973" y="397"/>
                    <a:pt x="304" y="2160"/>
                    <a:pt x="92" y="3042"/>
                  </a:cubicBezTo>
                  <a:cubicBezTo>
                    <a:pt x="31" y="3315"/>
                    <a:pt x="0" y="3619"/>
                    <a:pt x="0" y="3893"/>
                  </a:cubicBezTo>
                  <a:cubicBezTo>
                    <a:pt x="31" y="5230"/>
                    <a:pt x="365" y="9790"/>
                    <a:pt x="1125" y="12252"/>
                  </a:cubicBezTo>
                  <a:lnTo>
                    <a:pt x="7508" y="11066"/>
                  </a:lnTo>
                  <a:cubicBezTo>
                    <a:pt x="7508" y="11066"/>
                    <a:pt x="6748" y="6081"/>
                    <a:pt x="6475" y="2981"/>
                  </a:cubicBezTo>
                  <a:cubicBezTo>
                    <a:pt x="6383" y="1978"/>
                    <a:pt x="5867" y="1066"/>
                    <a:pt x="5046" y="488"/>
                  </a:cubicBezTo>
                  <a:cubicBezTo>
                    <a:pt x="4604" y="209"/>
                    <a:pt x="4072" y="1"/>
                    <a:pt x="342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1431073" y="3904238"/>
              <a:ext cx="727711" cy="56799"/>
            </a:xfrm>
            <a:custGeom>
              <a:avLst/>
              <a:gdLst/>
              <a:ahLst/>
              <a:cxnLst/>
              <a:rect l="l" t="t" r="r" b="b"/>
              <a:pathLst>
                <a:path w="19090" h="1490" extrusionOk="0">
                  <a:moveTo>
                    <a:pt x="730" y="0"/>
                  </a:moveTo>
                  <a:cubicBezTo>
                    <a:pt x="335" y="0"/>
                    <a:pt x="1" y="335"/>
                    <a:pt x="1" y="730"/>
                  </a:cubicBezTo>
                  <a:cubicBezTo>
                    <a:pt x="1" y="1155"/>
                    <a:pt x="335" y="1490"/>
                    <a:pt x="730" y="1490"/>
                  </a:cubicBezTo>
                  <a:lnTo>
                    <a:pt x="18360" y="1490"/>
                  </a:lnTo>
                  <a:cubicBezTo>
                    <a:pt x="18755" y="1490"/>
                    <a:pt x="19089" y="1155"/>
                    <a:pt x="19089" y="730"/>
                  </a:cubicBezTo>
                  <a:cubicBezTo>
                    <a:pt x="19089" y="335"/>
                    <a:pt x="18755" y="0"/>
                    <a:pt x="183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1371987" y="3424536"/>
              <a:ext cx="850533" cy="970993"/>
            </a:xfrm>
            <a:custGeom>
              <a:avLst/>
              <a:gdLst/>
              <a:ahLst/>
              <a:cxnLst/>
              <a:rect l="l" t="t" r="r" b="b"/>
              <a:pathLst>
                <a:path w="22312" h="25472" extrusionOk="0">
                  <a:moveTo>
                    <a:pt x="3952" y="1"/>
                  </a:moveTo>
                  <a:cubicBezTo>
                    <a:pt x="3557" y="1"/>
                    <a:pt x="3253" y="304"/>
                    <a:pt x="3192" y="669"/>
                  </a:cubicBezTo>
                  <a:lnTo>
                    <a:pt x="31" y="24621"/>
                  </a:lnTo>
                  <a:cubicBezTo>
                    <a:pt x="1" y="25016"/>
                    <a:pt x="274" y="25411"/>
                    <a:pt x="700" y="25442"/>
                  </a:cubicBezTo>
                  <a:cubicBezTo>
                    <a:pt x="737" y="25447"/>
                    <a:pt x="773" y="25450"/>
                    <a:pt x="809" y="25450"/>
                  </a:cubicBezTo>
                  <a:cubicBezTo>
                    <a:pt x="1160" y="25450"/>
                    <a:pt x="1465" y="25189"/>
                    <a:pt x="1520" y="24803"/>
                  </a:cubicBezTo>
                  <a:lnTo>
                    <a:pt x="4590" y="1490"/>
                  </a:lnTo>
                  <a:lnTo>
                    <a:pt x="17660" y="1490"/>
                  </a:lnTo>
                  <a:lnTo>
                    <a:pt x="20791" y="24803"/>
                  </a:lnTo>
                  <a:cubicBezTo>
                    <a:pt x="20822" y="25198"/>
                    <a:pt x="21156" y="25472"/>
                    <a:pt x="21521" y="25472"/>
                  </a:cubicBezTo>
                  <a:cubicBezTo>
                    <a:pt x="21551" y="25472"/>
                    <a:pt x="21582" y="25442"/>
                    <a:pt x="21612" y="25442"/>
                  </a:cubicBezTo>
                  <a:cubicBezTo>
                    <a:pt x="22037" y="25411"/>
                    <a:pt x="22311" y="25016"/>
                    <a:pt x="22250" y="24621"/>
                  </a:cubicBezTo>
                  <a:lnTo>
                    <a:pt x="19059" y="669"/>
                  </a:lnTo>
                  <a:cubicBezTo>
                    <a:pt x="18998" y="274"/>
                    <a:pt x="18694" y="1"/>
                    <a:pt x="182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1275810" y="2473252"/>
              <a:ext cx="636147" cy="980294"/>
            </a:xfrm>
            <a:custGeom>
              <a:avLst/>
              <a:gdLst/>
              <a:ahLst/>
              <a:cxnLst/>
              <a:rect l="l" t="t" r="r" b="b"/>
              <a:pathLst>
                <a:path w="16688" h="25716" extrusionOk="0">
                  <a:moveTo>
                    <a:pt x="5472" y="1"/>
                  </a:moveTo>
                  <a:lnTo>
                    <a:pt x="5472" y="1"/>
                  </a:lnTo>
                  <a:cubicBezTo>
                    <a:pt x="2372" y="2432"/>
                    <a:pt x="365" y="6080"/>
                    <a:pt x="183" y="10001"/>
                  </a:cubicBezTo>
                  <a:cubicBezTo>
                    <a:pt x="1" y="13496"/>
                    <a:pt x="153" y="17265"/>
                    <a:pt x="761" y="21186"/>
                  </a:cubicBezTo>
                  <a:cubicBezTo>
                    <a:pt x="1217" y="24104"/>
                    <a:pt x="4378" y="25715"/>
                    <a:pt x="7357" y="25715"/>
                  </a:cubicBezTo>
                  <a:lnTo>
                    <a:pt x="16688" y="25715"/>
                  </a:lnTo>
                  <a:cubicBezTo>
                    <a:pt x="16688" y="25715"/>
                    <a:pt x="5806" y="23588"/>
                    <a:pt x="4864" y="19332"/>
                  </a:cubicBezTo>
                  <a:cubicBezTo>
                    <a:pt x="3162" y="11886"/>
                    <a:pt x="5472" y="1"/>
                    <a:pt x="5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1181950" y="2937925"/>
              <a:ext cx="2620876" cy="107796"/>
            </a:xfrm>
            <a:custGeom>
              <a:avLst/>
              <a:gdLst/>
              <a:ahLst/>
              <a:cxnLst/>
              <a:rect l="l" t="t" r="r" b="b"/>
              <a:pathLst>
                <a:path w="112496" h="2828" extrusionOk="0">
                  <a:moveTo>
                    <a:pt x="1" y="0"/>
                  </a:moveTo>
                  <a:lnTo>
                    <a:pt x="1" y="2827"/>
                  </a:lnTo>
                  <a:lnTo>
                    <a:pt x="112495" y="2827"/>
                  </a:lnTo>
                  <a:lnTo>
                    <a:pt x="11249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1258434" y="3044505"/>
              <a:ext cx="2406306" cy="90415"/>
            </a:xfrm>
            <a:custGeom>
              <a:avLst/>
              <a:gdLst/>
              <a:ahLst/>
              <a:cxnLst/>
              <a:rect l="l" t="t" r="r" b="b"/>
              <a:pathLst>
                <a:path w="103286" h="2372" extrusionOk="0">
                  <a:moveTo>
                    <a:pt x="0" y="1"/>
                  </a:moveTo>
                  <a:cubicBezTo>
                    <a:pt x="0" y="1308"/>
                    <a:pt x="943" y="2372"/>
                    <a:pt x="2098" y="2372"/>
                  </a:cubicBezTo>
                  <a:lnTo>
                    <a:pt x="101157" y="2372"/>
                  </a:lnTo>
                  <a:cubicBezTo>
                    <a:pt x="102343" y="2372"/>
                    <a:pt x="103285" y="1308"/>
                    <a:pt x="1032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1278260" y="3578661"/>
              <a:ext cx="2377254" cy="62589"/>
            </a:xfrm>
            <a:custGeom>
              <a:avLst/>
              <a:gdLst/>
              <a:ahLst/>
              <a:cxnLst/>
              <a:rect l="l" t="t" r="r" b="b"/>
              <a:pathLst>
                <a:path w="102039" h="1642" extrusionOk="0">
                  <a:moveTo>
                    <a:pt x="1" y="0"/>
                  </a:moveTo>
                  <a:lnTo>
                    <a:pt x="1" y="1641"/>
                  </a:lnTo>
                  <a:lnTo>
                    <a:pt x="102039" y="1641"/>
                  </a:lnTo>
                  <a:lnTo>
                    <a:pt x="10203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1118222" y="3134862"/>
              <a:ext cx="414860" cy="1271111"/>
            </a:xfrm>
            <a:custGeom>
              <a:avLst/>
              <a:gdLst/>
              <a:ahLst/>
              <a:cxnLst/>
              <a:rect l="l" t="t" r="r" b="b"/>
              <a:pathLst>
                <a:path w="10883" h="33345" extrusionOk="0">
                  <a:moveTo>
                    <a:pt x="8056" y="1"/>
                  </a:moveTo>
                  <a:lnTo>
                    <a:pt x="1" y="33345"/>
                  </a:lnTo>
                  <a:lnTo>
                    <a:pt x="2828" y="33345"/>
                  </a:lnTo>
                  <a:lnTo>
                    <a:pt x="108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2090358" y="2886892"/>
              <a:ext cx="865591" cy="51043"/>
            </a:xfrm>
            <a:custGeom>
              <a:avLst/>
              <a:gdLst/>
              <a:ahLst/>
              <a:cxnLst/>
              <a:rect l="l" t="t" r="r" b="b"/>
              <a:pathLst>
                <a:path w="22707" h="1339" extrusionOk="0">
                  <a:moveTo>
                    <a:pt x="1278" y="1"/>
                  </a:moveTo>
                  <a:cubicBezTo>
                    <a:pt x="578" y="1"/>
                    <a:pt x="1" y="548"/>
                    <a:pt x="1" y="1247"/>
                  </a:cubicBezTo>
                  <a:cubicBezTo>
                    <a:pt x="1" y="1308"/>
                    <a:pt x="62" y="1338"/>
                    <a:pt x="92" y="1338"/>
                  </a:cubicBezTo>
                  <a:lnTo>
                    <a:pt x="22615" y="1338"/>
                  </a:lnTo>
                  <a:cubicBezTo>
                    <a:pt x="22646" y="1338"/>
                    <a:pt x="22707" y="1308"/>
                    <a:pt x="22707" y="1247"/>
                  </a:cubicBezTo>
                  <a:lnTo>
                    <a:pt x="22707" y="92"/>
                  </a:lnTo>
                  <a:cubicBezTo>
                    <a:pt x="22707" y="31"/>
                    <a:pt x="22646" y="1"/>
                    <a:pt x="2261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2415979" y="2431548"/>
              <a:ext cx="826175" cy="506386"/>
            </a:xfrm>
            <a:custGeom>
              <a:avLst/>
              <a:gdLst/>
              <a:ahLst/>
              <a:cxnLst/>
              <a:rect l="l" t="t" r="r" b="b"/>
              <a:pathLst>
                <a:path w="21673" h="13284" extrusionOk="0">
                  <a:moveTo>
                    <a:pt x="3587" y="0"/>
                  </a:moveTo>
                  <a:cubicBezTo>
                    <a:pt x="3252" y="0"/>
                    <a:pt x="2979" y="213"/>
                    <a:pt x="2918" y="517"/>
                  </a:cubicBezTo>
                  <a:lnTo>
                    <a:pt x="91" y="12402"/>
                  </a:lnTo>
                  <a:cubicBezTo>
                    <a:pt x="0" y="12858"/>
                    <a:pt x="334" y="13283"/>
                    <a:pt x="790" y="13283"/>
                  </a:cubicBezTo>
                  <a:lnTo>
                    <a:pt x="18086" y="13283"/>
                  </a:lnTo>
                  <a:cubicBezTo>
                    <a:pt x="18420" y="13283"/>
                    <a:pt x="18693" y="13040"/>
                    <a:pt x="18785" y="12736"/>
                  </a:cubicBezTo>
                  <a:lnTo>
                    <a:pt x="21581" y="852"/>
                  </a:lnTo>
                  <a:cubicBezTo>
                    <a:pt x="21672" y="426"/>
                    <a:pt x="21338" y="0"/>
                    <a:pt x="2091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p:nvPr/>
          </p:nvSpPr>
          <p:spPr>
            <a:xfrm>
              <a:off x="2415979" y="2431548"/>
              <a:ext cx="163382" cy="506386"/>
            </a:xfrm>
            <a:custGeom>
              <a:avLst/>
              <a:gdLst/>
              <a:ahLst/>
              <a:cxnLst/>
              <a:rect l="l" t="t" r="r" b="b"/>
              <a:pathLst>
                <a:path w="4286" h="13284" extrusionOk="0">
                  <a:moveTo>
                    <a:pt x="3587" y="0"/>
                  </a:moveTo>
                  <a:cubicBezTo>
                    <a:pt x="3252" y="0"/>
                    <a:pt x="2979" y="213"/>
                    <a:pt x="2918" y="517"/>
                  </a:cubicBezTo>
                  <a:lnTo>
                    <a:pt x="91" y="12402"/>
                  </a:lnTo>
                  <a:cubicBezTo>
                    <a:pt x="0" y="12858"/>
                    <a:pt x="334" y="13283"/>
                    <a:pt x="790" y="13283"/>
                  </a:cubicBezTo>
                  <a:lnTo>
                    <a:pt x="1277" y="13283"/>
                  </a:lnTo>
                  <a:lnTo>
                    <a:pt x="428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2" name="Google Shape;1262;p63"/>
            <p:cNvGrpSpPr/>
            <p:nvPr/>
          </p:nvGrpSpPr>
          <p:grpSpPr>
            <a:xfrm flipH="1">
              <a:off x="1826655" y="1622410"/>
              <a:ext cx="368431" cy="490880"/>
              <a:chOff x="1870800" y="2728525"/>
              <a:chExt cx="393875" cy="524725"/>
            </a:xfrm>
          </p:grpSpPr>
          <p:sp>
            <p:nvSpPr>
              <p:cNvPr id="1263" name="Google Shape;1263;p63"/>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3"/>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3"/>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3"/>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7" name="Google Shape;1267;p63"/>
            <p:cNvSpPr/>
            <p:nvPr/>
          </p:nvSpPr>
          <p:spPr>
            <a:xfrm flipH="1">
              <a:off x="3482772" y="3134856"/>
              <a:ext cx="320096" cy="1271111"/>
            </a:xfrm>
            <a:custGeom>
              <a:avLst/>
              <a:gdLst/>
              <a:ahLst/>
              <a:cxnLst/>
              <a:rect l="l" t="t" r="r" b="b"/>
              <a:pathLst>
                <a:path w="10883" h="33345" extrusionOk="0">
                  <a:moveTo>
                    <a:pt x="8056" y="1"/>
                  </a:moveTo>
                  <a:lnTo>
                    <a:pt x="1" y="33345"/>
                  </a:lnTo>
                  <a:lnTo>
                    <a:pt x="2828" y="33345"/>
                  </a:lnTo>
                  <a:lnTo>
                    <a:pt x="108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3"/>
            <p:cNvSpPr/>
            <p:nvPr/>
          </p:nvSpPr>
          <p:spPr>
            <a:xfrm>
              <a:off x="1850545" y="1568054"/>
              <a:ext cx="331796" cy="243777"/>
            </a:xfrm>
            <a:custGeom>
              <a:avLst/>
              <a:gdLst/>
              <a:ahLst/>
              <a:cxnLst/>
              <a:rect l="l" t="t" r="r" b="b"/>
              <a:pathLst>
                <a:path w="8704" h="6395" extrusionOk="0">
                  <a:moveTo>
                    <a:pt x="3946" y="1"/>
                  </a:moveTo>
                  <a:cubicBezTo>
                    <a:pt x="2513" y="1"/>
                    <a:pt x="1181" y="418"/>
                    <a:pt x="669" y="1832"/>
                  </a:cubicBezTo>
                  <a:cubicBezTo>
                    <a:pt x="0" y="3564"/>
                    <a:pt x="608" y="4415"/>
                    <a:pt x="608" y="4415"/>
                  </a:cubicBezTo>
                  <a:cubicBezTo>
                    <a:pt x="608" y="4415"/>
                    <a:pt x="1277" y="4415"/>
                    <a:pt x="1641" y="4841"/>
                  </a:cubicBezTo>
                  <a:cubicBezTo>
                    <a:pt x="2006" y="5266"/>
                    <a:pt x="1915" y="6300"/>
                    <a:pt x="2462" y="6391"/>
                  </a:cubicBezTo>
                  <a:cubicBezTo>
                    <a:pt x="2474" y="6394"/>
                    <a:pt x="2486" y="6395"/>
                    <a:pt x="2497" y="6395"/>
                  </a:cubicBezTo>
                  <a:cubicBezTo>
                    <a:pt x="2987" y="6395"/>
                    <a:pt x="2500" y="3830"/>
                    <a:pt x="2827" y="3503"/>
                  </a:cubicBezTo>
                  <a:cubicBezTo>
                    <a:pt x="2906" y="3416"/>
                    <a:pt x="3071" y="3391"/>
                    <a:pt x="3282" y="3391"/>
                  </a:cubicBezTo>
                  <a:cubicBezTo>
                    <a:pt x="3576" y="3391"/>
                    <a:pt x="3959" y="3440"/>
                    <a:pt x="4321" y="3440"/>
                  </a:cubicBezTo>
                  <a:cubicBezTo>
                    <a:pt x="4698" y="3440"/>
                    <a:pt x="5052" y="3387"/>
                    <a:pt x="5258" y="3169"/>
                  </a:cubicBezTo>
                  <a:cubicBezTo>
                    <a:pt x="5512" y="2902"/>
                    <a:pt x="5778" y="2771"/>
                    <a:pt x="6039" y="2771"/>
                  </a:cubicBezTo>
                  <a:cubicBezTo>
                    <a:pt x="6342" y="2771"/>
                    <a:pt x="6638" y="2947"/>
                    <a:pt x="6900" y="3291"/>
                  </a:cubicBezTo>
                  <a:cubicBezTo>
                    <a:pt x="7238" y="3709"/>
                    <a:pt x="7916" y="4140"/>
                    <a:pt x="8334" y="4140"/>
                  </a:cubicBezTo>
                  <a:cubicBezTo>
                    <a:pt x="8555" y="4140"/>
                    <a:pt x="8704" y="4020"/>
                    <a:pt x="8693" y="3716"/>
                  </a:cubicBezTo>
                  <a:cubicBezTo>
                    <a:pt x="8663" y="2835"/>
                    <a:pt x="6809" y="312"/>
                    <a:pt x="5015" y="69"/>
                  </a:cubicBezTo>
                  <a:cubicBezTo>
                    <a:pt x="4660" y="26"/>
                    <a:pt x="4300" y="1"/>
                    <a:pt x="394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63"/>
          <p:cNvGrpSpPr/>
          <p:nvPr/>
        </p:nvGrpSpPr>
        <p:grpSpPr>
          <a:xfrm flipH="1">
            <a:off x="162881" y="2336922"/>
            <a:ext cx="1388738" cy="2806645"/>
            <a:chOff x="6795049" y="1179275"/>
            <a:chExt cx="916719" cy="1852694"/>
          </a:xfrm>
        </p:grpSpPr>
        <p:sp>
          <p:nvSpPr>
            <p:cNvPr id="1270" name="Google Shape;1270;p6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75"/>
        <p:cNvGrpSpPr/>
        <p:nvPr/>
      </p:nvGrpSpPr>
      <p:grpSpPr>
        <a:xfrm>
          <a:off x="0" y="0"/>
          <a:ext cx="0" cy="0"/>
          <a:chOff x="0" y="0"/>
          <a:chExt cx="0" cy="0"/>
        </a:xfrm>
      </p:grpSpPr>
      <p:sp>
        <p:nvSpPr>
          <p:cNvPr id="376" name="Google Shape;376;p4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Tabla de contenidos</a:t>
            </a:r>
            <a:endParaRPr dirty="0"/>
          </a:p>
        </p:txBody>
      </p:sp>
      <p:sp>
        <p:nvSpPr>
          <p:cNvPr id="377" name="Google Shape;377;p44"/>
          <p:cNvSpPr txBox="1">
            <a:spLocks noGrp="1"/>
          </p:cNvSpPr>
          <p:nvPr>
            <p:ph type="subTitle" idx="1"/>
          </p:nvPr>
        </p:nvSpPr>
        <p:spPr>
          <a:xfrm>
            <a:off x="1982400" y="1394900"/>
            <a:ext cx="2400900" cy="74279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Objetivo General</a:t>
            </a:r>
            <a:endParaRPr dirty="0"/>
          </a:p>
        </p:txBody>
      </p:sp>
      <p:sp>
        <p:nvSpPr>
          <p:cNvPr id="378" name="Google Shape;378;p44"/>
          <p:cNvSpPr txBox="1">
            <a:spLocks noGrp="1"/>
          </p:cNvSpPr>
          <p:nvPr>
            <p:ph type="subTitle" idx="2"/>
          </p:nvPr>
        </p:nvSpPr>
        <p:spPr>
          <a:xfrm>
            <a:off x="5724250" y="1394899"/>
            <a:ext cx="2400900" cy="7427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Introducción</a:t>
            </a:r>
            <a:endParaRPr dirty="0"/>
          </a:p>
        </p:txBody>
      </p:sp>
      <p:sp>
        <p:nvSpPr>
          <p:cNvPr id="379" name="Google Shape;379;p44"/>
          <p:cNvSpPr txBox="1">
            <a:spLocks noGrp="1"/>
          </p:cNvSpPr>
          <p:nvPr>
            <p:ph type="subTitle" idx="3"/>
          </p:nvPr>
        </p:nvSpPr>
        <p:spPr>
          <a:xfrm>
            <a:off x="1982400" y="2876502"/>
            <a:ext cx="2400900" cy="7427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Problemática</a:t>
            </a:r>
            <a:endParaRPr dirty="0"/>
          </a:p>
        </p:txBody>
      </p:sp>
      <p:sp>
        <p:nvSpPr>
          <p:cNvPr id="380" name="Google Shape;380;p44"/>
          <p:cNvSpPr txBox="1">
            <a:spLocks noGrp="1"/>
          </p:cNvSpPr>
          <p:nvPr>
            <p:ph type="subTitle" idx="4"/>
          </p:nvPr>
        </p:nvSpPr>
        <p:spPr>
          <a:xfrm>
            <a:off x="5724250" y="2876503"/>
            <a:ext cx="2400900" cy="74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Solución propuesta </a:t>
            </a:r>
            <a:endParaRPr dirty="0"/>
          </a:p>
        </p:txBody>
      </p:sp>
      <p:sp>
        <p:nvSpPr>
          <p:cNvPr id="385" name="Google Shape;385;p44"/>
          <p:cNvSpPr txBox="1">
            <a:spLocks noGrp="1"/>
          </p:cNvSpPr>
          <p:nvPr>
            <p:ph type="title" idx="9"/>
          </p:nvPr>
        </p:nvSpPr>
        <p:spPr>
          <a:xfrm>
            <a:off x="1018800" y="1552474"/>
            <a:ext cx="9636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6" name="Google Shape;386;p44"/>
          <p:cNvSpPr txBox="1">
            <a:spLocks noGrp="1"/>
          </p:cNvSpPr>
          <p:nvPr>
            <p:ph type="title" idx="13"/>
          </p:nvPr>
        </p:nvSpPr>
        <p:spPr>
          <a:xfrm>
            <a:off x="4760650" y="1552474"/>
            <a:ext cx="9636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87" name="Google Shape;387;p44"/>
          <p:cNvSpPr txBox="1">
            <a:spLocks noGrp="1"/>
          </p:cNvSpPr>
          <p:nvPr>
            <p:ph type="title" idx="14"/>
          </p:nvPr>
        </p:nvSpPr>
        <p:spPr>
          <a:xfrm>
            <a:off x="1018800" y="3030486"/>
            <a:ext cx="9636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88" name="Google Shape;388;p44"/>
          <p:cNvSpPr txBox="1">
            <a:spLocks noGrp="1"/>
          </p:cNvSpPr>
          <p:nvPr>
            <p:ph type="title" idx="15"/>
          </p:nvPr>
        </p:nvSpPr>
        <p:spPr>
          <a:xfrm>
            <a:off x="4760650" y="3030486"/>
            <a:ext cx="9636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64"/>
          <p:cNvSpPr/>
          <p:nvPr/>
        </p:nvSpPr>
        <p:spPr>
          <a:xfrm>
            <a:off x="5412500" y="18767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4"/>
          <p:cNvSpPr txBox="1">
            <a:spLocks noGrp="1"/>
          </p:cNvSpPr>
          <p:nvPr>
            <p:ph type="title"/>
          </p:nvPr>
        </p:nvSpPr>
        <p:spPr>
          <a:xfrm flipH="1">
            <a:off x="517475" y="2257725"/>
            <a:ext cx="28437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Other</a:t>
            </a:r>
            <a:endParaRPr/>
          </a:p>
        </p:txBody>
      </p:sp>
      <p:sp>
        <p:nvSpPr>
          <p:cNvPr id="1281" name="Google Shape;1281;p64"/>
          <p:cNvSpPr txBox="1">
            <a:spLocks noGrp="1"/>
          </p:cNvSpPr>
          <p:nvPr>
            <p:ph type="subTitle" idx="1"/>
          </p:nvPr>
        </p:nvSpPr>
        <p:spPr>
          <a:xfrm flipH="1">
            <a:off x="517475" y="3099525"/>
            <a:ext cx="2843700" cy="70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You can enter a subtitle here in case you need it</a:t>
            </a:r>
            <a:endParaRPr/>
          </a:p>
        </p:txBody>
      </p:sp>
      <p:sp>
        <p:nvSpPr>
          <p:cNvPr id="1282" name="Google Shape;1282;p64"/>
          <p:cNvSpPr txBox="1">
            <a:spLocks noGrp="1"/>
          </p:cNvSpPr>
          <p:nvPr>
            <p:ph type="title" idx="2"/>
          </p:nvPr>
        </p:nvSpPr>
        <p:spPr>
          <a:xfrm flipH="1">
            <a:off x="1412675" y="1035675"/>
            <a:ext cx="1948500" cy="123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a:p>
        </p:txBody>
      </p:sp>
      <p:grpSp>
        <p:nvGrpSpPr>
          <p:cNvPr id="1283" name="Google Shape;1283;p64"/>
          <p:cNvGrpSpPr/>
          <p:nvPr/>
        </p:nvGrpSpPr>
        <p:grpSpPr>
          <a:xfrm flipH="1">
            <a:off x="4954998" y="1944546"/>
            <a:ext cx="2698516" cy="2537795"/>
            <a:chOff x="1200125" y="1530875"/>
            <a:chExt cx="3065450" cy="2882875"/>
          </a:xfrm>
        </p:grpSpPr>
        <p:sp>
          <p:nvSpPr>
            <p:cNvPr id="1284" name="Google Shape;1284;p64"/>
            <p:cNvSpPr/>
            <p:nvPr/>
          </p:nvSpPr>
          <p:spPr>
            <a:xfrm>
              <a:off x="3968425" y="3753525"/>
              <a:ext cx="297150" cy="615100"/>
            </a:xfrm>
            <a:custGeom>
              <a:avLst/>
              <a:gdLst/>
              <a:ahLst/>
              <a:cxnLst/>
              <a:rect l="l" t="t" r="r" b="b"/>
              <a:pathLst>
                <a:path w="11886" h="24604" extrusionOk="0">
                  <a:moveTo>
                    <a:pt x="9973" y="1"/>
                  </a:moveTo>
                  <a:cubicBezTo>
                    <a:pt x="9501" y="1"/>
                    <a:pt x="8982" y="86"/>
                    <a:pt x="8481" y="360"/>
                  </a:cubicBezTo>
                  <a:cubicBezTo>
                    <a:pt x="8329" y="420"/>
                    <a:pt x="8268" y="572"/>
                    <a:pt x="8238" y="694"/>
                  </a:cubicBezTo>
                  <a:cubicBezTo>
                    <a:pt x="8207" y="1545"/>
                    <a:pt x="8055" y="4402"/>
                    <a:pt x="7326" y="6591"/>
                  </a:cubicBezTo>
                  <a:cubicBezTo>
                    <a:pt x="6870" y="7867"/>
                    <a:pt x="6232" y="8962"/>
                    <a:pt x="5320" y="9266"/>
                  </a:cubicBezTo>
                  <a:cubicBezTo>
                    <a:pt x="2493" y="10147"/>
                    <a:pt x="1" y="10147"/>
                    <a:pt x="1" y="10147"/>
                  </a:cubicBezTo>
                  <a:lnTo>
                    <a:pt x="122" y="12487"/>
                  </a:lnTo>
                  <a:lnTo>
                    <a:pt x="700" y="23855"/>
                  </a:lnTo>
                  <a:cubicBezTo>
                    <a:pt x="700" y="23855"/>
                    <a:pt x="5582" y="24603"/>
                    <a:pt x="9019" y="24603"/>
                  </a:cubicBezTo>
                  <a:cubicBezTo>
                    <a:pt x="9502" y="24603"/>
                    <a:pt x="9957" y="24588"/>
                    <a:pt x="10365" y="24555"/>
                  </a:cubicBezTo>
                  <a:lnTo>
                    <a:pt x="10457" y="24555"/>
                  </a:lnTo>
                  <a:cubicBezTo>
                    <a:pt x="11277" y="24433"/>
                    <a:pt x="11885" y="23734"/>
                    <a:pt x="11885" y="22913"/>
                  </a:cubicBezTo>
                  <a:lnTo>
                    <a:pt x="11885" y="1667"/>
                  </a:lnTo>
                  <a:cubicBezTo>
                    <a:pt x="11885" y="846"/>
                    <a:pt x="11277" y="147"/>
                    <a:pt x="10457" y="25"/>
                  </a:cubicBezTo>
                  <a:lnTo>
                    <a:pt x="10426" y="25"/>
                  </a:lnTo>
                  <a:cubicBezTo>
                    <a:pt x="10282" y="10"/>
                    <a:pt x="10130" y="1"/>
                    <a:pt x="997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4"/>
            <p:cNvSpPr/>
            <p:nvPr/>
          </p:nvSpPr>
          <p:spPr>
            <a:xfrm>
              <a:off x="1877200" y="3879525"/>
              <a:ext cx="2117850" cy="477225"/>
            </a:xfrm>
            <a:custGeom>
              <a:avLst/>
              <a:gdLst/>
              <a:ahLst/>
              <a:cxnLst/>
              <a:rect l="l" t="t" r="r" b="b"/>
              <a:pathLst>
                <a:path w="84714" h="19089" extrusionOk="0">
                  <a:moveTo>
                    <a:pt x="21825" y="1"/>
                  </a:moveTo>
                  <a:lnTo>
                    <a:pt x="1" y="19089"/>
                  </a:lnTo>
                  <a:lnTo>
                    <a:pt x="84713" y="19089"/>
                  </a:lnTo>
                  <a:lnTo>
                    <a:pt x="84713" y="4773"/>
                  </a:lnTo>
                  <a:lnTo>
                    <a:pt x="2182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4"/>
            <p:cNvSpPr/>
            <p:nvPr/>
          </p:nvSpPr>
          <p:spPr>
            <a:xfrm>
              <a:off x="2872650" y="4117375"/>
              <a:ext cx="621625" cy="296375"/>
            </a:xfrm>
            <a:custGeom>
              <a:avLst/>
              <a:gdLst/>
              <a:ahLst/>
              <a:cxnLst/>
              <a:rect l="l" t="t" r="r" b="b"/>
              <a:pathLst>
                <a:path w="24865" h="11855" extrusionOk="0">
                  <a:moveTo>
                    <a:pt x="14652" y="0"/>
                  </a:moveTo>
                  <a:lnTo>
                    <a:pt x="12342" y="92"/>
                  </a:lnTo>
                  <a:lnTo>
                    <a:pt x="943" y="669"/>
                  </a:lnTo>
                  <a:cubicBezTo>
                    <a:pt x="943" y="669"/>
                    <a:pt x="1" y="7022"/>
                    <a:pt x="274" y="10335"/>
                  </a:cubicBezTo>
                  <a:cubicBezTo>
                    <a:pt x="274" y="10365"/>
                    <a:pt x="274" y="10396"/>
                    <a:pt x="274" y="10426"/>
                  </a:cubicBezTo>
                  <a:cubicBezTo>
                    <a:pt x="396" y="11247"/>
                    <a:pt x="1095" y="11855"/>
                    <a:pt x="1916" y="11855"/>
                  </a:cubicBezTo>
                  <a:lnTo>
                    <a:pt x="23162" y="11855"/>
                  </a:lnTo>
                  <a:cubicBezTo>
                    <a:pt x="23983" y="11855"/>
                    <a:pt x="24682" y="11247"/>
                    <a:pt x="24804" y="10426"/>
                  </a:cubicBezTo>
                  <a:cubicBezTo>
                    <a:pt x="24865" y="9818"/>
                    <a:pt x="24834" y="9149"/>
                    <a:pt x="24469" y="8450"/>
                  </a:cubicBezTo>
                  <a:cubicBezTo>
                    <a:pt x="24409" y="8329"/>
                    <a:pt x="24257" y="8238"/>
                    <a:pt x="24105" y="8238"/>
                  </a:cubicBezTo>
                  <a:cubicBezTo>
                    <a:pt x="23254" y="8207"/>
                    <a:pt x="20427" y="8025"/>
                    <a:pt x="18238" y="7295"/>
                  </a:cubicBezTo>
                  <a:cubicBezTo>
                    <a:pt x="16931" y="6839"/>
                    <a:pt x="15867" y="6201"/>
                    <a:pt x="15564" y="5289"/>
                  </a:cubicBezTo>
                  <a:cubicBezTo>
                    <a:pt x="14652" y="2493"/>
                    <a:pt x="14652" y="0"/>
                    <a:pt x="1465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4"/>
            <p:cNvSpPr/>
            <p:nvPr/>
          </p:nvSpPr>
          <p:spPr>
            <a:xfrm>
              <a:off x="1360475" y="3038200"/>
              <a:ext cx="1975750" cy="1375525"/>
            </a:xfrm>
            <a:custGeom>
              <a:avLst/>
              <a:gdLst/>
              <a:ahLst/>
              <a:cxnLst/>
              <a:rect l="l" t="t" r="r" b="b"/>
              <a:pathLst>
                <a:path w="79030" h="55021" extrusionOk="0">
                  <a:moveTo>
                    <a:pt x="66679" y="1"/>
                  </a:moveTo>
                  <a:cubicBezTo>
                    <a:pt x="64207" y="1"/>
                    <a:pt x="61315" y="650"/>
                    <a:pt x="58026" y="2133"/>
                  </a:cubicBezTo>
                  <a:cubicBezTo>
                    <a:pt x="49971" y="5811"/>
                    <a:pt x="30244" y="28608"/>
                    <a:pt x="30244" y="28608"/>
                  </a:cubicBezTo>
                  <a:lnTo>
                    <a:pt x="10791" y="33167"/>
                  </a:lnTo>
                  <a:lnTo>
                    <a:pt x="0" y="38395"/>
                  </a:lnTo>
                  <a:cubicBezTo>
                    <a:pt x="0" y="38679"/>
                    <a:pt x="3064" y="55020"/>
                    <a:pt x="15741" y="55020"/>
                  </a:cubicBezTo>
                  <a:cubicBezTo>
                    <a:pt x="16663" y="55020"/>
                    <a:pt x="17637" y="54934"/>
                    <a:pt x="18663" y="54748"/>
                  </a:cubicBezTo>
                  <a:cubicBezTo>
                    <a:pt x="33800" y="52043"/>
                    <a:pt x="60670" y="18517"/>
                    <a:pt x="60670" y="18517"/>
                  </a:cubicBezTo>
                  <a:lnTo>
                    <a:pt x="60670" y="44262"/>
                  </a:lnTo>
                  <a:lnTo>
                    <a:pt x="75595" y="44262"/>
                  </a:lnTo>
                  <a:cubicBezTo>
                    <a:pt x="75595" y="44262"/>
                    <a:pt x="79029" y="8912"/>
                    <a:pt x="74743" y="3562"/>
                  </a:cubicBezTo>
                  <a:cubicBezTo>
                    <a:pt x="72995" y="1380"/>
                    <a:pt x="70283" y="1"/>
                    <a:pt x="6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4"/>
            <p:cNvSpPr/>
            <p:nvPr/>
          </p:nvSpPr>
          <p:spPr>
            <a:xfrm>
              <a:off x="2497275" y="2954750"/>
              <a:ext cx="691525" cy="323725"/>
            </a:xfrm>
            <a:custGeom>
              <a:avLst/>
              <a:gdLst/>
              <a:ahLst/>
              <a:cxnLst/>
              <a:rect l="l" t="t" r="r" b="b"/>
              <a:pathLst>
                <a:path w="27661" h="12949" extrusionOk="0">
                  <a:moveTo>
                    <a:pt x="27661" y="0"/>
                  </a:moveTo>
                  <a:lnTo>
                    <a:pt x="21703" y="304"/>
                  </a:lnTo>
                  <a:lnTo>
                    <a:pt x="0" y="10943"/>
                  </a:lnTo>
                  <a:lnTo>
                    <a:pt x="639" y="12949"/>
                  </a:lnTo>
                  <a:lnTo>
                    <a:pt x="27661" y="2280"/>
                  </a:lnTo>
                  <a:lnTo>
                    <a:pt x="2766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4"/>
            <p:cNvSpPr/>
            <p:nvPr/>
          </p:nvSpPr>
          <p:spPr>
            <a:xfrm>
              <a:off x="3000325" y="2285275"/>
              <a:ext cx="188475" cy="700650"/>
            </a:xfrm>
            <a:custGeom>
              <a:avLst/>
              <a:gdLst/>
              <a:ahLst/>
              <a:cxnLst/>
              <a:rect l="l" t="t" r="r" b="b"/>
              <a:pathLst>
                <a:path w="7539" h="28026" extrusionOk="0">
                  <a:moveTo>
                    <a:pt x="5836" y="1"/>
                  </a:moveTo>
                  <a:cubicBezTo>
                    <a:pt x="5411" y="1"/>
                    <a:pt x="5076" y="305"/>
                    <a:pt x="4985" y="700"/>
                  </a:cubicBezTo>
                  <a:lnTo>
                    <a:pt x="0" y="28025"/>
                  </a:lnTo>
                  <a:lnTo>
                    <a:pt x="2432" y="28025"/>
                  </a:lnTo>
                  <a:lnTo>
                    <a:pt x="753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4"/>
            <p:cNvSpPr/>
            <p:nvPr/>
          </p:nvSpPr>
          <p:spPr>
            <a:xfrm>
              <a:off x="2469925" y="2921300"/>
              <a:ext cx="591225" cy="307775"/>
            </a:xfrm>
            <a:custGeom>
              <a:avLst/>
              <a:gdLst/>
              <a:ahLst/>
              <a:cxnLst/>
              <a:rect l="l" t="t" r="r" b="b"/>
              <a:pathLst>
                <a:path w="23649" h="12311" extrusionOk="0">
                  <a:moveTo>
                    <a:pt x="22554" y="1"/>
                  </a:moveTo>
                  <a:lnTo>
                    <a:pt x="0" y="9758"/>
                  </a:lnTo>
                  <a:lnTo>
                    <a:pt x="1094" y="12311"/>
                  </a:lnTo>
                  <a:lnTo>
                    <a:pt x="23648" y="2554"/>
                  </a:lnTo>
                  <a:lnTo>
                    <a:pt x="2255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4"/>
            <p:cNvSpPr/>
            <p:nvPr/>
          </p:nvSpPr>
          <p:spPr>
            <a:xfrm>
              <a:off x="3061125" y="2276900"/>
              <a:ext cx="256775" cy="708250"/>
            </a:xfrm>
            <a:custGeom>
              <a:avLst/>
              <a:gdLst/>
              <a:ahLst/>
              <a:cxnLst/>
              <a:rect l="l" t="t" r="r" b="b"/>
              <a:pathLst>
                <a:path w="10271" h="28330" extrusionOk="0">
                  <a:moveTo>
                    <a:pt x="9258" y="0"/>
                  </a:moveTo>
                  <a:cubicBezTo>
                    <a:pt x="9242" y="0"/>
                    <a:pt x="9226" y="0"/>
                    <a:pt x="9210" y="1"/>
                  </a:cubicBezTo>
                  <a:lnTo>
                    <a:pt x="5107" y="336"/>
                  </a:lnTo>
                  <a:lnTo>
                    <a:pt x="0" y="28330"/>
                  </a:lnTo>
                  <a:lnTo>
                    <a:pt x="5107" y="27114"/>
                  </a:lnTo>
                  <a:lnTo>
                    <a:pt x="10152" y="1096"/>
                  </a:lnTo>
                  <a:cubicBezTo>
                    <a:pt x="10270" y="505"/>
                    <a:pt x="9814" y="0"/>
                    <a:pt x="92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4"/>
            <p:cNvSpPr/>
            <p:nvPr/>
          </p:nvSpPr>
          <p:spPr>
            <a:xfrm>
              <a:off x="1960800" y="2520075"/>
              <a:ext cx="320700" cy="758400"/>
            </a:xfrm>
            <a:custGeom>
              <a:avLst/>
              <a:gdLst/>
              <a:ahLst/>
              <a:cxnLst/>
              <a:rect l="l" t="t" r="r" b="b"/>
              <a:pathLst>
                <a:path w="12828" h="30336" extrusionOk="0">
                  <a:moveTo>
                    <a:pt x="1398" y="1"/>
                  </a:moveTo>
                  <a:lnTo>
                    <a:pt x="0" y="2220"/>
                  </a:lnTo>
                  <a:lnTo>
                    <a:pt x="3374" y="20487"/>
                  </a:lnTo>
                  <a:lnTo>
                    <a:pt x="5623" y="30336"/>
                  </a:lnTo>
                  <a:lnTo>
                    <a:pt x="12128" y="25047"/>
                  </a:lnTo>
                  <a:cubicBezTo>
                    <a:pt x="12128" y="25047"/>
                    <a:pt x="12827" y="14652"/>
                    <a:pt x="12128" y="11095"/>
                  </a:cubicBezTo>
                  <a:cubicBezTo>
                    <a:pt x="11459" y="7569"/>
                    <a:pt x="6414" y="4135"/>
                    <a:pt x="6414" y="4135"/>
                  </a:cubicBezTo>
                  <a:lnTo>
                    <a:pt x="139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4"/>
            <p:cNvSpPr/>
            <p:nvPr/>
          </p:nvSpPr>
          <p:spPr>
            <a:xfrm>
              <a:off x="2006375" y="2447125"/>
              <a:ext cx="128450" cy="176325"/>
            </a:xfrm>
            <a:custGeom>
              <a:avLst/>
              <a:gdLst/>
              <a:ahLst/>
              <a:cxnLst/>
              <a:rect l="l" t="t" r="r" b="b"/>
              <a:pathLst>
                <a:path w="5138" h="7053" extrusionOk="0">
                  <a:moveTo>
                    <a:pt x="1" y="1"/>
                  </a:moveTo>
                  <a:cubicBezTo>
                    <a:pt x="31" y="1825"/>
                    <a:pt x="214" y="4256"/>
                    <a:pt x="1034" y="6293"/>
                  </a:cubicBezTo>
                  <a:lnTo>
                    <a:pt x="4591" y="7053"/>
                  </a:lnTo>
                  <a:cubicBezTo>
                    <a:pt x="4591" y="7053"/>
                    <a:pt x="5138" y="4195"/>
                    <a:pt x="5107" y="3284"/>
                  </a:cubicBezTo>
                  <a:cubicBezTo>
                    <a:pt x="5046" y="2372"/>
                    <a:pt x="1" y="1"/>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4"/>
            <p:cNvSpPr/>
            <p:nvPr/>
          </p:nvSpPr>
          <p:spPr>
            <a:xfrm>
              <a:off x="1778425" y="2535275"/>
              <a:ext cx="355650" cy="993200"/>
            </a:xfrm>
            <a:custGeom>
              <a:avLst/>
              <a:gdLst/>
              <a:ahLst/>
              <a:cxnLst/>
              <a:rect l="l" t="t" r="r" b="b"/>
              <a:pathLst>
                <a:path w="14226" h="39728" extrusionOk="0">
                  <a:moveTo>
                    <a:pt x="3283" y="1"/>
                  </a:moveTo>
                  <a:lnTo>
                    <a:pt x="0" y="32007"/>
                  </a:lnTo>
                  <a:lnTo>
                    <a:pt x="6049" y="39728"/>
                  </a:lnTo>
                  <a:lnTo>
                    <a:pt x="14225" y="30184"/>
                  </a:lnTo>
                  <a:cubicBezTo>
                    <a:pt x="14225" y="30184"/>
                    <a:pt x="13982" y="11247"/>
                    <a:pt x="13313" y="7691"/>
                  </a:cubicBezTo>
                  <a:cubicBezTo>
                    <a:pt x="12614" y="4135"/>
                    <a:pt x="10152" y="2767"/>
                    <a:pt x="10152" y="2767"/>
                  </a:cubicBezTo>
                  <a:lnTo>
                    <a:pt x="32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4"/>
            <p:cNvSpPr/>
            <p:nvPr/>
          </p:nvSpPr>
          <p:spPr>
            <a:xfrm>
              <a:off x="1778425" y="2167500"/>
              <a:ext cx="276625" cy="506100"/>
            </a:xfrm>
            <a:custGeom>
              <a:avLst/>
              <a:gdLst/>
              <a:ahLst/>
              <a:cxnLst/>
              <a:rect l="l" t="t" r="r" b="b"/>
              <a:pathLst>
                <a:path w="11065" h="20244" extrusionOk="0">
                  <a:moveTo>
                    <a:pt x="1842" y="0"/>
                  </a:moveTo>
                  <a:cubicBezTo>
                    <a:pt x="1513" y="0"/>
                    <a:pt x="1277" y="183"/>
                    <a:pt x="1307" y="730"/>
                  </a:cubicBezTo>
                  <a:cubicBezTo>
                    <a:pt x="1368" y="2402"/>
                    <a:pt x="0" y="10882"/>
                    <a:pt x="0" y="10882"/>
                  </a:cubicBezTo>
                  <a:cubicBezTo>
                    <a:pt x="730" y="12493"/>
                    <a:pt x="8632" y="20244"/>
                    <a:pt x="9848" y="20244"/>
                  </a:cubicBezTo>
                  <a:cubicBezTo>
                    <a:pt x="11064" y="20244"/>
                    <a:pt x="10578" y="18420"/>
                    <a:pt x="10578" y="18420"/>
                  </a:cubicBezTo>
                  <a:cubicBezTo>
                    <a:pt x="10426" y="18116"/>
                    <a:pt x="10274" y="17812"/>
                    <a:pt x="10152" y="17478"/>
                  </a:cubicBezTo>
                  <a:cubicBezTo>
                    <a:pt x="9332" y="15441"/>
                    <a:pt x="9149" y="13010"/>
                    <a:pt x="9119" y="11186"/>
                  </a:cubicBezTo>
                  <a:cubicBezTo>
                    <a:pt x="9119" y="9605"/>
                    <a:pt x="9240" y="8511"/>
                    <a:pt x="9240" y="8511"/>
                  </a:cubicBezTo>
                  <a:lnTo>
                    <a:pt x="3526" y="730"/>
                  </a:lnTo>
                  <a:cubicBezTo>
                    <a:pt x="3526" y="730"/>
                    <a:pt x="2499" y="0"/>
                    <a:pt x="184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4"/>
            <p:cNvSpPr/>
            <p:nvPr/>
          </p:nvSpPr>
          <p:spPr>
            <a:xfrm>
              <a:off x="1691775" y="2297425"/>
              <a:ext cx="278150" cy="326025"/>
            </a:xfrm>
            <a:custGeom>
              <a:avLst/>
              <a:gdLst/>
              <a:ahLst/>
              <a:cxnLst/>
              <a:rect l="l" t="t" r="r" b="b"/>
              <a:pathLst>
                <a:path w="11126" h="13041" extrusionOk="0">
                  <a:moveTo>
                    <a:pt x="4317" y="1"/>
                  </a:moveTo>
                  <a:cubicBezTo>
                    <a:pt x="4317" y="1"/>
                    <a:pt x="1460" y="153"/>
                    <a:pt x="913" y="1156"/>
                  </a:cubicBezTo>
                  <a:cubicBezTo>
                    <a:pt x="366" y="2159"/>
                    <a:pt x="1" y="6414"/>
                    <a:pt x="1" y="6414"/>
                  </a:cubicBezTo>
                  <a:lnTo>
                    <a:pt x="10457" y="13041"/>
                  </a:lnTo>
                  <a:lnTo>
                    <a:pt x="10639" y="12159"/>
                  </a:lnTo>
                  <a:cubicBezTo>
                    <a:pt x="10639" y="12159"/>
                    <a:pt x="11126" y="8117"/>
                    <a:pt x="9667" y="6901"/>
                  </a:cubicBezTo>
                  <a:cubicBezTo>
                    <a:pt x="8177" y="5685"/>
                    <a:pt x="4013" y="2129"/>
                    <a:pt x="4013" y="2129"/>
                  </a:cubicBezTo>
                  <a:lnTo>
                    <a:pt x="431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4"/>
            <p:cNvSpPr/>
            <p:nvPr/>
          </p:nvSpPr>
          <p:spPr>
            <a:xfrm>
              <a:off x="1321050" y="3781450"/>
              <a:ext cx="402675" cy="255450"/>
            </a:xfrm>
            <a:custGeom>
              <a:avLst/>
              <a:gdLst/>
              <a:ahLst/>
              <a:cxnLst/>
              <a:rect l="l" t="t" r="r" b="b"/>
              <a:pathLst>
                <a:path w="16107" h="10218" extrusionOk="0">
                  <a:moveTo>
                    <a:pt x="12527" y="1"/>
                  </a:moveTo>
                  <a:cubicBezTo>
                    <a:pt x="12524" y="1"/>
                    <a:pt x="12522" y="1"/>
                    <a:pt x="12520" y="3"/>
                  </a:cubicBezTo>
                  <a:cubicBezTo>
                    <a:pt x="12368" y="124"/>
                    <a:pt x="3736" y="3072"/>
                    <a:pt x="3584" y="3194"/>
                  </a:cubicBezTo>
                  <a:cubicBezTo>
                    <a:pt x="3432" y="3316"/>
                    <a:pt x="1304" y="5322"/>
                    <a:pt x="1304" y="5322"/>
                  </a:cubicBezTo>
                  <a:cubicBezTo>
                    <a:pt x="1304" y="5322"/>
                    <a:pt x="362" y="7875"/>
                    <a:pt x="88" y="9425"/>
                  </a:cubicBezTo>
                  <a:cubicBezTo>
                    <a:pt x="0" y="9835"/>
                    <a:pt x="336" y="10217"/>
                    <a:pt x="768" y="10217"/>
                  </a:cubicBezTo>
                  <a:cubicBezTo>
                    <a:pt x="785" y="10217"/>
                    <a:pt x="801" y="10217"/>
                    <a:pt x="818" y="10215"/>
                  </a:cubicBezTo>
                  <a:cubicBezTo>
                    <a:pt x="3371" y="9942"/>
                    <a:pt x="11486" y="8726"/>
                    <a:pt x="16107" y="3620"/>
                  </a:cubicBezTo>
                  <a:cubicBezTo>
                    <a:pt x="16107" y="3620"/>
                    <a:pt x="12755" y="1"/>
                    <a:pt x="125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4"/>
            <p:cNvSpPr/>
            <p:nvPr/>
          </p:nvSpPr>
          <p:spPr>
            <a:xfrm>
              <a:off x="1200125" y="2457450"/>
              <a:ext cx="788050" cy="1486675"/>
            </a:xfrm>
            <a:custGeom>
              <a:avLst/>
              <a:gdLst/>
              <a:ahLst/>
              <a:cxnLst/>
              <a:rect l="l" t="t" r="r" b="b"/>
              <a:pathLst>
                <a:path w="31522" h="59467" extrusionOk="0">
                  <a:moveTo>
                    <a:pt x="19990" y="1"/>
                  </a:moveTo>
                  <a:cubicBezTo>
                    <a:pt x="19881" y="1"/>
                    <a:pt x="19774" y="5"/>
                    <a:pt x="19667" y="13"/>
                  </a:cubicBezTo>
                  <a:cubicBezTo>
                    <a:pt x="15472" y="348"/>
                    <a:pt x="8512" y="2779"/>
                    <a:pt x="7205" y="9527"/>
                  </a:cubicBezTo>
                  <a:cubicBezTo>
                    <a:pt x="5715" y="17248"/>
                    <a:pt x="2129" y="24938"/>
                    <a:pt x="1430" y="32780"/>
                  </a:cubicBezTo>
                  <a:cubicBezTo>
                    <a:pt x="1004" y="37674"/>
                    <a:pt x="1977" y="42658"/>
                    <a:pt x="1034" y="47491"/>
                  </a:cubicBezTo>
                  <a:cubicBezTo>
                    <a:pt x="670" y="49406"/>
                    <a:pt x="1" y="51382"/>
                    <a:pt x="457" y="53266"/>
                  </a:cubicBezTo>
                  <a:cubicBezTo>
                    <a:pt x="1126" y="56093"/>
                    <a:pt x="3983" y="57704"/>
                    <a:pt x="6566" y="59011"/>
                  </a:cubicBezTo>
                  <a:cubicBezTo>
                    <a:pt x="7190" y="59328"/>
                    <a:pt x="7822" y="59466"/>
                    <a:pt x="8459" y="59466"/>
                  </a:cubicBezTo>
                  <a:cubicBezTo>
                    <a:pt x="11481" y="59466"/>
                    <a:pt x="14600" y="56356"/>
                    <a:pt x="17387" y="54573"/>
                  </a:cubicBezTo>
                  <a:cubicBezTo>
                    <a:pt x="20761" y="52385"/>
                    <a:pt x="24348" y="49953"/>
                    <a:pt x="28330" y="49741"/>
                  </a:cubicBezTo>
                  <a:cubicBezTo>
                    <a:pt x="31035" y="35363"/>
                    <a:pt x="31521" y="20591"/>
                    <a:pt x="29789" y="6093"/>
                  </a:cubicBezTo>
                  <a:cubicBezTo>
                    <a:pt x="29789" y="6093"/>
                    <a:pt x="24159" y="1"/>
                    <a:pt x="199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4"/>
            <p:cNvSpPr/>
            <p:nvPr/>
          </p:nvSpPr>
          <p:spPr>
            <a:xfrm>
              <a:off x="2235875" y="2846825"/>
              <a:ext cx="7625" cy="35750"/>
            </a:xfrm>
            <a:custGeom>
              <a:avLst/>
              <a:gdLst/>
              <a:ahLst/>
              <a:cxnLst/>
              <a:rect l="l" t="t" r="r" b="b"/>
              <a:pathLst>
                <a:path w="305" h="1430" extrusionOk="0">
                  <a:moveTo>
                    <a:pt x="152" y="1"/>
                  </a:moveTo>
                  <a:cubicBezTo>
                    <a:pt x="31" y="244"/>
                    <a:pt x="0" y="487"/>
                    <a:pt x="0" y="730"/>
                  </a:cubicBezTo>
                  <a:cubicBezTo>
                    <a:pt x="0" y="974"/>
                    <a:pt x="31" y="1217"/>
                    <a:pt x="152" y="1430"/>
                  </a:cubicBezTo>
                  <a:cubicBezTo>
                    <a:pt x="274" y="1217"/>
                    <a:pt x="304" y="974"/>
                    <a:pt x="304" y="730"/>
                  </a:cubicBezTo>
                  <a:cubicBezTo>
                    <a:pt x="304" y="487"/>
                    <a:pt x="274" y="244"/>
                    <a:pt x="15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4"/>
            <p:cNvSpPr/>
            <p:nvPr/>
          </p:nvSpPr>
          <p:spPr>
            <a:xfrm>
              <a:off x="2538300" y="2747675"/>
              <a:ext cx="422525" cy="251475"/>
            </a:xfrm>
            <a:custGeom>
              <a:avLst/>
              <a:gdLst/>
              <a:ahLst/>
              <a:cxnLst/>
              <a:rect l="l" t="t" r="r" b="b"/>
              <a:pathLst>
                <a:path w="16901" h="10059" extrusionOk="0">
                  <a:moveTo>
                    <a:pt x="9423" y="0"/>
                  </a:moveTo>
                  <a:cubicBezTo>
                    <a:pt x="8220" y="0"/>
                    <a:pt x="7018" y="220"/>
                    <a:pt x="5898" y="654"/>
                  </a:cubicBezTo>
                  <a:cubicBezTo>
                    <a:pt x="3618" y="1535"/>
                    <a:pt x="1065" y="3450"/>
                    <a:pt x="1" y="5669"/>
                  </a:cubicBezTo>
                  <a:cubicBezTo>
                    <a:pt x="1125" y="6763"/>
                    <a:pt x="1551" y="7858"/>
                    <a:pt x="2220" y="8891"/>
                  </a:cubicBezTo>
                  <a:cubicBezTo>
                    <a:pt x="2670" y="9641"/>
                    <a:pt x="3482" y="10059"/>
                    <a:pt x="4306" y="10059"/>
                  </a:cubicBezTo>
                  <a:cubicBezTo>
                    <a:pt x="4651" y="10059"/>
                    <a:pt x="4997" y="9986"/>
                    <a:pt x="5320" y="9833"/>
                  </a:cubicBezTo>
                  <a:cubicBezTo>
                    <a:pt x="6566" y="9256"/>
                    <a:pt x="8208" y="8709"/>
                    <a:pt x="8785" y="8344"/>
                  </a:cubicBezTo>
                  <a:cubicBezTo>
                    <a:pt x="9419" y="7964"/>
                    <a:pt x="10155" y="7672"/>
                    <a:pt x="10872" y="7672"/>
                  </a:cubicBezTo>
                  <a:cubicBezTo>
                    <a:pt x="11187" y="7672"/>
                    <a:pt x="11498" y="7728"/>
                    <a:pt x="11794" y="7858"/>
                  </a:cubicBezTo>
                  <a:cubicBezTo>
                    <a:pt x="12068" y="7979"/>
                    <a:pt x="12311" y="8162"/>
                    <a:pt x="12585" y="8222"/>
                  </a:cubicBezTo>
                  <a:cubicBezTo>
                    <a:pt x="12648" y="8236"/>
                    <a:pt x="12715" y="8244"/>
                    <a:pt x="12784" y="8244"/>
                  </a:cubicBezTo>
                  <a:cubicBezTo>
                    <a:pt x="13013" y="8244"/>
                    <a:pt x="13251" y="8159"/>
                    <a:pt x="13345" y="7949"/>
                  </a:cubicBezTo>
                  <a:cubicBezTo>
                    <a:pt x="13496" y="7645"/>
                    <a:pt x="13284" y="7280"/>
                    <a:pt x="13041" y="7037"/>
                  </a:cubicBezTo>
                  <a:lnTo>
                    <a:pt x="13041" y="7037"/>
                  </a:lnTo>
                  <a:cubicBezTo>
                    <a:pt x="13618" y="7128"/>
                    <a:pt x="14135" y="7310"/>
                    <a:pt x="14591" y="7614"/>
                  </a:cubicBezTo>
                  <a:cubicBezTo>
                    <a:pt x="14838" y="7763"/>
                    <a:pt x="15105" y="7951"/>
                    <a:pt x="15360" y="7951"/>
                  </a:cubicBezTo>
                  <a:cubicBezTo>
                    <a:pt x="15418" y="7951"/>
                    <a:pt x="15476" y="7941"/>
                    <a:pt x="15533" y="7918"/>
                  </a:cubicBezTo>
                  <a:cubicBezTo>
                    <a:pt x="15746" y="7827"/>
                    <a:pt x="15867" y="7614"/>
                    <a:pt x="15898" y="7371"/>
                  </a:cubicBezTo>
                  <a:cubicBezTo>
                    <a:pt x="15928" y="7128"/>
                    <a:pt x="15837" y="6915"/>
                    <a:pt x="15746" y="6703"/>
                  </a:cubicBezTo>
                  <a:lnTo>
                    <a:pt x="15746" y="6703"/>
                  </a:lnTo>
                  <a:cubicBezTo>
                    <a:pt x="15829" y="6762"/>
                    <a:pt x="15925" y="6789"/>
                    <a:pt x="16023" y="6789"/>
                  </a:cubicBezTo>
                  <a:cubicBezTo>
                    <a:pt x="16177" y="6789"/>
                    <a:pt x="16334" y="6723"/>
                    <a:pt x="16445" y="6611"/>
                  </a:cubicBezTo>
                  <a:cubicBezTo>
                    <a:pt x="16627" y="6459"/>
                    <a:pt x="16810" y="6155"/>
                    <a:pt x="16688" y="5943"/>
                  </a:cubicBezTo>
                  <a:cubicBezTo>
                    <a:pt x="16901" y="4818"/>
                    <a:pt x="16536" y="3602"/>
                    <a:pt x="15837" y="2690"/>
                  </a:cubicBezTo>
                  <a:cubicBezTo>
                    <a:pt x="15107" y="1809"/>
                    <a:pt x="14135" y="1140"/>
                    <a:pt x="13071" y="715"/>
                  </a:cubicBezTo>
                  <a:cubicBezTo>
                    <a:pt x="11912" y="236"/>
                    <a:pt x="10667" y="0"/>
                    <a:pt x="94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4"/>
            <p:cNvSpPr/>
            <p:nvPr/>
          </p:nvSpPr>
          <p:spPr>
            <a:xfrm>
              <a:off x="2741950" y="2878175"/>
              <a:ext cx="118575" cy="39350"/>
            </a:xfrm>
            <a:custGeom>
              <a:avLst/>
              <a:gdLst/>
              <a:ahLst/>
              <a:cxnLst/>
              <a:rect l="l" t="t" r="r" b="b"/>
              <a:pathLst>
                <a:path w="4743" h="1574" extrusionOk="0">
                  <a:moveTo>
                    <a:pt x="2448" y="1"/>
                  </a:moveTo>
                  <a:cubicBezTo>
                    <a:pt x="2410" y="1"/>
                    <a:pt x="2372" y="8"/>
                    <a:pt x="2341" y="24"/>
                  </a:cubicBezTo>
                  <a:cubicBezTo>
                    <a:pt x="2281" y="24"/>
                    <a:pt x="2220" y="24"/>
                    <a:pt x="2159" y="54"/>
                  </a:cubicBezTo>
                  <a:cubicBezTo>
                    <a:pt x="2068" y="84"/>
                    <a:pt x="1946" y="115"/>
                    <a:pt x="1855" y="145"/>
                  </a:cubicBezTo>
                  <a:cubicBezTo>
                    <a:pt x="1642" y="206"/>
                    <a:pt x="1429" y="267"/>
                    <a:pt x="1217" y="328"/>
                  </a:cubicBezTo>
                  <a:cubicBezTo>
                    <a:pt x="791" y="480"/>
                    <a:pt x="396" y="631"/>
                    <a:pt x="1" y="844"/>
                  </a:cubicBezTo>
                  <a:cubicBezTo>
                    <a:pt x="426" y="753"/>
                    <a:pt x="852" y="662"/>
                    <a:pt x="1277" y="571"/>
                  </a:cubicBezTo>
                  <a:lnTo>
                    <a:pt x="1916" y="419"/>
                  </a:lnTo>
                  <a:lnTo>
                    <a:pt x="2220" y="328"/>
                  </a:lnTo>
                  <a:cubicBezTo>
                    <a:pt x="2281" y="328"/>
                    <a:pt x="2341" y="328"/>
                    <a:pt x="2372" y="297"/>
                  </a:cubicBezTo>
                  <a:cubicBezTo>
                    <a:pt x="2433" y="297"/>
                    <a:pt x="2433" y="297"/>
                    <a:pt x="2493" y="328"/>
                  </a:cubicBezTo>
                  <a:cubicBezTo>
                    <a:pt x="2858" y="419"/>
                    <a:pt x="3253" y="662"/>
                    <a:pt x="3618" y="905"/>
                  </a:cubicBezTo>
                  <a:cubicBezTo>
                    <a:pt x="3983" y="1118"/>
                    <a:pt x="4378" y="1331"/>
                    <a:pt x="4743" y="1574"/>
                  </a:cubicBezTo>
                  <a:cubicBezTo>
                    <a:pt x="4439" y="1239"/>
                    <a:pt x="4104" y="966"/>
                    <a:pt x="3740" y="692"/>
                  </a:cubicBezTo>
                  <a:cubicBezTo>
                    <a:pt x="3375" y="449"/>
                    <a:pt x="3040" y="176"/>
                    <a:pt x="2554" y="24"/>
                  </a:cubicBezTo>
                  <a:cubicBezTo>
                    <a:pt x="2524" y="8"/>
                    <a:pt x="2486" y="1"/>
                    <a:pt x="244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4"/>
            <p:cNvSpPr/>
            <p:nvPr/>
          </p:nvSpPr>
          <p:spPr>
            <a:xfrm>
              <a:off x="2484350" y="2797825"/>
              <a:ext cx="395925" cy="241350"/>
            </a:xfrm>
            <a:custGeom>
              <a:avLst/>
              <a:gdLst/>
              <a:ahLst/>
              <a:cxnLst/>
              <a:rect l="l" t="t" r="r" b="b"/>
              <a:pathLst>
                <a:path w="15837" h="9654" extrusionOk="0">
                  <a:moveTo>
                    <a:pt x="7310" y="0"/>
                  </a:moveTo>
                  <a:cubicBezTo>
                    <a:pt x="7000" y="0"/>
                    <a:pt x="6691" y="15"/>
                    <a:pt x="6384" y="46"/>
                  </a:cubicBezTo>
                  <a:cubicBezTo>
                    <a:pt x="3952" y="259"/>
                    <a:pt x="1612" y="1475"/>
                    <a:pt x="1" y="3298"/>
                  </a:cubicBezTo>
                  <a:cubicBezTo>
                    <a:pt x="1247" y="5517"/>
                    <a:pt x="2676" y="7584"/>
                    <a:pt x="4195" y="9621"/>
                  </a:cubicBezTo>
                  <a:cubicBezTo>
                    <a:pt x="5046" y="8982"/>
                    <a:pt x="6049" y="8496"/>
                    <a:pt x="7083" y="8222"/>
                  </a:cubicBezTo>
                  <a:cubicBezTo>
                    <a:pt x="7491" y="8111"/>
                    <a:pt x="7930" y="8040"/>
                    <a:pt x="8362" y="8040"/>
                  </a:cubicBezTo>
                  <a:cubicBezTo>
                    <a:pt x="8991" y="8040"/>
                    <a:pt x="9606" y="8191"/>
                    <a:pt x="10092" y="8587"/>
                  </a:cubicBezTo>
                  <a:cubicBezTo>
                    <a:pt x="10305" y="8770"/>
                    <a:pt x="10518" y="9013"/>
                    <a:pt x="10761" y="9134"/>
                  </a:cubicBezTo>
                  <a:cubicBezTo>
                    <a:pt x="10882" y="9210"/>
                    <a:pt x="11034" y="9256"/>
                    <a:pt x="11183" y="9256"/>
                  </a:cubicBezTo>
                  <a:cubicBezTo>
                    <a:pt x="11331" y="9256"/>
                    <a:pt x="11475" y="9210"/>
                    <a:pt x="11581" y="9104"/>
                  </a:cubicBezTo>
                  <a:cubicBezTo>
                    <a:pt x="11794" y="8830"/>
                    <a:pt x="11673" y="8435"/>
                    <a:pt x="11521" y="8131"/>
                  </a:cubicBezTo>
                  <a:lnTo>
                    <a:pt x="11521" y="8131"/>
                  </a:lnTo>
                  <a:cubicBezTo>
                    <a:pt x="12068" y="8374"/>
                    <a:pt x="12493" y="8678"/>
                    <a:pt x="12858" y="9134"/>
                  </a:cubicBezTo>
                  <a:cubicBezTo>
                    <a:pt x="13061" y="9366"/>
                    <a:pt x="13319" y="9653"/>
                    <a:pt x="13632" y="9653"/>
                  </a:cubicBezTo>
                  <a:cubicBezTo>
                    <a:pt x="13648" y="9653"/>
                    <a:pt x="13663" y="9652"/>
                    <a:pt x="13679" y="9651"/>
                  </a:cubicBezTo>
                  <a:cubicBezTo>
                    <a:pt x="13922" y="9651"/>
                    <a:pt x="14104" y="9438"/>
                    <a:pt x="14165" y="9226"/>
                  </a:cubicBezTo>
                  <a:cubicBezTo>
                    <a:pt x="14256" y="9013"/>
                    <a:pt x="14256" y="8770"/>
                    <a:pt x="14195" y="8557"/>
                  </a:cubicBezTo>
                  <a:lnTo>
                    <a:pt x="14195" y="8557"/>
                  </a:lnTo>
                  <a:cubicBezTo>
                    <a:pt x="14287" y="8666"/>
                    <a:pt x="14444" y="8721"/>
                    <a:pt x="14600" y="8721"/>
                  </a:cubicBezTo>
                  <a:cubicBezTo>
                    <a:pt x="14705" y="8721"/>
                    <a:pt x="14809" y="8697"/>
                    <a:pt x="14895" y="8648"/>
                  </a:cubicBezTo>
                  <a:cubicBezTo>
                    <a:pt x="15138" y="8557"/>
                    <a:pt x="15381" y="8314"/>
                    <a:pt x="15320" y="8070"/>
                  </a:cubicBezTo>
                  <a:cubicBezTo>
                    <a:pt x="15837" y="7037"/>
                    <a:pt x="15806" y="5791"/>
                    <a:pt x="15381" y="4727"/>
                  </a:cubicBezTo>
                  <a:cubicBezTo>
                    <a:pt x="14955" y="3663"/>
                    <a:pt x="14165" y="2751"/>
                    <a:pt x="13253" y="2052"/>
                  </a:cubicBezTo>
                  <a:cubicBezTo>
                    <a:pt x="11581" y="725"/>
                    <a:pt x="9444" y="0"/>
                    <a:pt x="731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4"/>
            <p:cNvSpPr/>
            <p:nvPr/>
          </p:nvSpPr>
          <p:spPr>
            <a:xfrm>
              <a:off x="1328550" y="2519975"/>
              <a:ext cx="1247775" cy="1409025"/>
            </a:xfrm>
            <a:custGeom>
              <a:avLst/>
              <a:gdLst/>
              <a:ahLst/>
              <a:cxnLst/>
              <a:rect l="l" t="t" r="r" b="b"/>
              <a:pathLst>
                <a:path w="49911" h="56361" extrusionOk="0">
                  <a:moveTo>
                    <a:pt x="13294" y="1"/>
                  </a:moveTo>
                  <a:cubicBezTo>
                    <a:pt x="11776" y="1"/>
                    <a:pt x="10264" y="338"/>
                    <a:pt x="8907" y="1038"/>
                  </a:cubicBezTo>
                  <a:cubicBezTo>
                    <a:pt x="6110" y="2497"/>
                    <a:pt x="4226" y="5324"/>
                    <a:pt x="3223" y="8303"/>
                  </a:cubicBezTo>
                  <a:cubicBezTo>
                    <a:pt x="2189" y="11282"/>
                    <a:pt x="2037" y="14686"/>
                    <a:pt x="1490" y="17786"/>
                  </a:cubicBezTo>
                  <a:cubicBezTo>
                    <a:pt x="1" y="26145"/>
                    <a:pt x="1095" y="34929"/>
                    <a:pt x="4560" y="42650"/>
                  </a:cubicBezTo>
                  <a:cubicBezTo>
                    <a:pt x="6566" y="47118"/>
                    <a:pt x="9484" y="51373"/>
                    <a:pt x="13618" y="53957"/>
                  </a:cubicBezTo>
                  <a:cubicBezTo>
                    <a:pt x="16023" y="55478"/>
                    <a:pt x="18911" y="56360"/>
                    <a:pt x="21743" y="56360"/>
                  </a:cubicBezTo>
                  <a:cubicBezTo>
                    <a:pt x="23781" y="56360"/>
                    <a:pt x="25790" y="55904"/>
                    <a:pt x="27570" y="54899"/>
                  </a:cubicBezTo>
                  <a:cubicBezTo>
                    <a:pt x="30032" y="53501"/>
                    <a:pt x="31916" y="51252"/>
                    <a:pt x="34348" y="49793"/>
                  </a:cubicBezTo>
                  <a:cubicBezTo>
                    <a:pt x="36567" y="48486"/>
                    <a:pt x="39211" y="47878"/>
                    <a:pt x="41217" y="46237"/>
                  </a:cubicBezTo>
                  <a:cubicBezTo>
                    <a:pt x="44713" y="43349"/>
                    <a:pt x="45169" y="38243"/>
                    <a:pt x="47449" y="34291"/>
                  </a:cubicBezTo>
                  <a:cubicBezTo>
                    <a:pt x="48452" y="32559"/>
                    <a:pt x="49911" y="30826"/>
                    <a:pt x="49698" y="28850"/>
                  </a:cubicBezTo>
                  <a:cubicBezTo>
                    <a:pt x="49607" y="27786"/>
                    <a:pt x="49060" y="26844"/>
                    <a:pt x="48725" y="25872"/>
                  </a:cubicBezTo>
                  <a:cubicBezTo>
                    <a:pt x="48360" y="24868"/>
                    <a:pt x="48269" y="23653"/>
                    <a:pt x="48968" y="22862"/>
                  </a:cubicBezTo>
                  <a:cubicBezTo>
                    <a:pt x="46780" y="20674"/>
                    <a:pt x="44895" y="18181"/>
                    <a:pt x="43102" y="15628"/>
                  </a:cubicBezTo>
                  <a:cubicBezTo>
                    <a:pt x="42890" y="15598"/>
                    <a:pt x="42679" y="15584"/>
                    <a:pt x="42470" y="15584"/>
                  </a:cubicBezTo>
                  <a:cubicBezTo>
                    <a:pt x="40753" y="15584"/>
                    <a:pt x="39127" y="16543"/>
                    <a:pt x="37935" y="17817"/>
                  </a:cubicBezTo>
                  <a:cubicBezTo>
                    <a:pt x="36567" y="19215"/>
                    <a:pt x="35685" y="21008"/>
                    <a:pt x="34743" y="22710"/>
                  </a:cubicBezTo>
                  <a:cubicBezTo>
                    <a:pt x="31916" y="27878"/>
                    <a:pt x="28421" y="32680"/>
                    <a:pt x="24409" y="36966"/>
                  </a:cubicBezTo>
                  <a:cubicBezTo>
                    <a:pt x="23861" y="30400"/>
                    <a:pt x="23709" y="24109"/>
                    <a:pt x="24165" y="17543"/>
                  </a:cubicBezTo>
                  <a:cubicBezTo>
                    <a:pt x="24348" y="14595"/>
                    <a:pt x="24621" y="11616"/>
                    <a:pt x="23922" y="8759"/>
                  </a:cubicBezTo>
                  <a:cubicBezTo>
                    <a:pt x="23132" y="5628"/>
                    <a:pt x="21065" y="2771"/>
                    <a:pt x="18238" y="1251"/>
                  </a:cubicBezTo>
                  <a:cubicBezTo>
                    <a:pt x="16724" y="430"/>
                    <a:pt x="15005" y="1"/>
                    <a:pt x="1329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4"/>
            <p:cNvSpPr/>
            <p:nvPr/>
          </p:nvSpPr>
          <p:spPr>
            <a:xfrm>
              <a:off x="2406075" y="2849875"/>
              <a:ext cx="203675" cy="241675"/>
            </a:xfrm>
            <a:custGeom>
              <a:avLst/>
              <a:gdLst/>
              <a:ahLst/>
              <a:cxnLst/>
              <a:rect l="l" t="t" r="r" b="b"/>
              <a:pathLst>
                <a:path w="8147" h="9667" extrusionOk="0">
                  <a:moveTo>
                    <a:pt x="2503" y="0"/>
                  </a:moveTo>
                  <a:cubicBezTo>
                    <a:pt x="2500" y="0"/>
                    <a:pt x="2497" y="0"/>
                    <a:pt x="2493" y="1"/>
                  </a:cubicBezTo>
                  <a:cubicBezTo>
                    <a:pt x="1642" y="61"/>
                    <a:pt x="1" y="2432"/>
                    <a:pt x="1" y="2432"/>
                  </a:cubicBezTo>
                  <a:cubicBezTo>
                    <a:pt x="1606" y="5551"/>
                    <a:pt x="5534" y="9667"/>
                    <a:pt x="5864" y="9667"/>
                  </a:cubicBezTo>
                  <a:cubicBezTo>
                    <a:pt x="5865" y="9667"/>
                    <a:pt x="5866" y="9666"/>
                    <a:pt x="5867" y="9666"/>
                  </a:cubicBezTo>
                  <a:cubicBezTo>
                    <a:pt x="6171" y="9666"/>
                    <a:pt x="8056" y="8542"/>
                    <a:pt x="8117" y="8116"/>
                  </a:cubicBezTo>
                  <a:cubicBezTo>
                    <a:pt x="8147" y="7723"/>
                    <a:pt x="3352" y="0"/>
                    <a:pt x="25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4"/>
            <p:cNvSpPr/>
            <p:nvPr/>
          </p:nvSpPr>
          <p:spPr>
            <a:xfrm>
              <a:off x="1830850" y="1842225"/>
              <a:ext cx="570700" cy="574550"/>
            </a:xfrm>
            <a:custGeom>
              <a:avLst/>
              <a:gdLst/>
              <a:ahLst/>
              <a:cxnLst/>
              <a:rect l="l" t="t" r="r" b="b"/>
              <a:pathLst>
                <a:path w="22828" h="22982" extrusionOk="0">
                  <a:moveTo>
                    <a:pt x="11431" y="1"/>
                  </a:moveTo>
                  <a:cubicBezTo>
                    <a:pt x="11430" y="1"/>
                    <a:pt x="11429" y="1"/>
                    <a:pt x="11429" y="2"/>
                  </a:cubicBezTo>
                  <a:cubicBezTo>
                    <a:pt x="11429" y="124"/>
                    <a:pt x="4256" y="3224"/>
                    <a:pt x="4256" y="3224"/>
                  </a:cubicBezTo>
                  <a:lnTo>
                    <a:pt x="0" y="6415"/>
                  </a:lnTo>
                  <a:lnTo>
                    <a:pt x="0" y="13376"/>
                  </a:lnTo>
                  <a:cubicBezTo>
                    <a:pt x="0" y="13376"/>
                    <a:pt x="4590" y="22951"/>
                    <a:pt x="9605" y="22981"/>
                  </a:cubicBezTo>
                  <a:cubicBezTo>
                    <a:pt x="9623" y="22981"/>
                    <a:pt x="9641" y="22981"/>
                    <a:pt x="9659" y="22981"/>
                  </a:cubicBezTo>
                  <a:cubicBezTo>
                    <a:pt x="13067" y="22981"/>
                    <a:pt x="15661" y="20084"/>
                    <a:pt x="16961" y="18239"/>
                  </a:cubicBezTo>
                  <a:cubicBezTo>
                    <a:pt x="17189" y="18353"/>
                    <a:pt x="17452" y="18415"/>
                    <a:pt x="17717" y="18415"/>
                  </a:cubicBezTo>
                  <a:cubicBezTo>
                    <a:pt x="17947" y="18415"/>
                    <a:pt x="18178" y="18369"/>
                    <a:pt x="18390" y="18270"/>
                  </a:cubicBezTo>
                  <a:cubicBezTo>
                    <a:pt x="18967" y="18027"/>
                    <a:pt x="19393" y="17419"/>
                    <a:pt x="19423" y="16811"/>
                  </a:cubicBezTo>
                  <a:cubicBezTo>
                    <a:pt x="19454" y="16172"/>
                    <a:pt x="19150" y="15595"/>
                    <a:pt x="18967" y="14987"/>
                  </a:cubicBezTo>
                  <a:cubicBezTo>
                    <a:pt x="18603" y="13893"/>
                    <a:pt x="18663" y="12677"/>
                    <a:pt x="19119" y="11613"/>
                  </a:cubicBezTo>
                  <a:cubicBezTo>
                    <a:pt x="19302" y="11157"/>
                    <a:pt x="19606" y="10762"/>
                    <a:pt x="20062" y="10488"/>
                  </a:cubicBezTo>
                  <a:cubicBezTo>
                    <a:pt x="22828" y="8938"/>
                    <a:pt x="21125" y="5808"/>
                    <a:pt x="21125" y="5808"/>
                  </a:cubicBezTo>
                  <a:cubicBezTo>
                    <a:pt x="21125" y="5808"/>
                    <a:pt x="11577" y="1"/>
                    <a:pt x="114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4"/>
            <p:cNvSpPr/>
            <p:nvPr/>
          </p:nvSpPr>
          <p:spPr>
            <a:xfrm>
              <a:off x="1577800" y="1530875"/>
              <a:ext cx="1133800" cy="710100"/>
            </a:xfrm>
            <a:custGeom>
              <a:avLst/>
              <a:gdLst/>
              <a:ahLst/>
              <a:cxnLst/>
              <a:rect l="l" t="t" r="r" b="b"/>
              <a:pathLst>
                <a:path w="45352" h="28404" extrusionOk="0">
                  <a:moveTo>
                    <a:pt x="17413" y="0"/>
                  </a:moveTo>
                  <a:cubicBezTo>
                    <a:pt x="16939" y="0"/>
                    <a:pt x="16464" y="28"/>
                    <a:pt x="15989" y="85"/>
                  </a:cubicBezTo>
                  <a:cubicBezTo>
                    <a:pt x="12220" y="541"/>
                    <a:pt x="8815" y="3246"/>
                    <a:pt x="7752" y="6924"/>
                  </a:cubicBezTo>
                  <a:cubicBezTo>
                    <a:pt x="7069" y="6403"/>
                    <a:pt x="6226" y="6158"/>
                    <a:pt x="5375" y="6158"/>
                  </a:cubicBezTo>
                  <a:cubicBezTo>
                    <a:pt x="4787" y="6158"/>
                    <a:pt x="4195" y="6275"/>
                    <a:pt x="3648" y="6498"/>
                  </a:cubicBezTo>
                  <a:cubicBezTo>
                    <a:pt x="2341" y="7076"/>
                    <a:pt x="1308" y="8231"/>
                    <a:pt x="730" y="9538"/>
                  </a:cubicBezTo>
                  <a:cubicBezTo>
                    <a:pt x="153" y="10875"/>
                    <a:pt x="1" y="12334"/>
                    <a:pt x="61" y="13763"/>
                  </a:cubicBezTo>
                  <a:cubicBezTo>
                    <a:pt x="122" y="15192"/>
                    <a:pt x="426" y="16651"/>
                    <a:pt x="1186" y="17866"/>
                  </a:cubicBezTo>
                  <a:cubicBezTo>
                    <a:pt x="1946" y="19082"/>
                    <a:pt x="3131" y="19994"/>
                    <a:pt x="4317" y="20815"/>
                  </a:cubicBezTo>
                  <a:cubicBezTo>
                    <a:pt x="5411" y="21575"/>
                    <a:pt x="6566" y="22304"/>
                    <a:pt x="7539" y="23246"/>
                  </a:cubicBezTo>
                  <a:cubicBezTo>
                    <a:pt x="7904" y="24098"/>
                    <a:pt x="8147" y="25009"/>
                    <a:pt x="8177" y="25952"/>
                  </a:cubicBezTo>
                  <a:cubicBezTo>
                    <a:pt x="8207" y="26499"/>
                    <a:pt x="8147" y="27046"/>
                    <a:pt x="8359" y="27563"/>
                  </a:cubicBezTo>
                  <a:cubicBezTo>
                    <a:pt x="8522" y="27995"/>
                    <a:pt x="8948" y="28403"/>
                    <a:pt x="9425" y="28403"/>
                  </a:cubicBezTo>
                  <a:cubicBezTo>
                    <a:pt x="9484" y="28403"/>
                    <a:pt x="9545" y="28397"/>
                    <a:pt x="9606" y="28383"/>
                  </a:cubicBezTo>
                  <a:cubicBezTo>
                    <a:pt x="9970" y="28292"/>
                    <a:pt x="10244" y="27958"/>
                    <a:pt x="10426" y="27623"/>
                  </a:cubicBezTo>
                  <a:cubicBezTo>
                    <a:pt x="10973" y="26712"/>
                    <a:pt x="11490" y="25708"/>
                    <a:pt x="11429" y="24645"/>
                  </a:cubicBezTo>
                  <a:cubicBezTo>
                    <a:pt x="10670" y="23824"/>
                    <a:pt x="10335" y="22608"/>
                    <a:pt x="10487" y="21484"/>
                  </a:cubicBezTo>
                  <a:cubicBezTo>
                    <a:pt x="10639" y="20359"/>
                    <a:pt x="11247" y="19295"/>
                    <a:pt x="12098" y="18566"/>
                  </a:cubicBezTo>
                  <a:cubicBezTo>
                    <a:pt x="12694" y="18017"/>
                    <a:pt x="13477" y="17619"/>
                    <a:pt x="14271" y="17619"/>
                  </a:cubicBezTo>
                  <a:cubicBezTo>
                    <a:pt x="14489" y="17619"/>
                    <a:pt x="14708" y="17649"/>
                    <a:pt x="14925" y="17714"/>
                  </a:cubicBezTo>
                  <a:cubicBezTo>
                    <a:pt x="15867" y="17988"/>
                    <a:pt x="16505" y="18961"/>
                    <a:pt x="16718" y="19933"/>
                  </a:cubicBezTo>
                  <a:cubicBezTo>
                    <a:pt x="16901" y="20906"/>
                    <a:pt x="16992" y="21848"/>
                    <a:pt x="16901" y="22821"/>
                  </a:cubicBezTo>
                  <a:cubicBezTo>
                    <a:pt x="16844" y="23304"/>
                    <a:pt x="17319" y="23708"/>
                    <a:pt x="17804" y="23708"/>
                  </a:cubicBezTo>
                  <a:cubicBezTo>
                    <a:pt x="17837" y="23708"/>
                    <a:pt x="17871" y="23706"/>
                    <a:pt x="17904" y="23702"/>
                  </a:cubicBezTo>
                  <a:cubicBezTo>
                    <a:pt x="18420" y="23672"/>
                    <a:pt x="18846" y="23277"/>
                    <a:pt x="19059" y="22821"/>
                  </a:cubicBezTo>
                  <a:cubicBezTo>
                    <a:pt x="19302" y="22395"/>
                    <a:pt x="19393" y="21879"/>
                    <a:pt x="19515" y="21392"/>
                  </a:cubicBezTo>
                  <a:cubicBezTo>
                    <a:pt x="19849" y="20055"/>
                    <a:pt x="20396" y="18778"/>
                    <a:pt x="21156" y="17623"/>
                  </a:cubicBezTo>
                  <a:cubicBezTo>
                    <a:pt x="21582" y="16955"/>
                    <a:pt x="22129" y="16316"/>
                    <a:pt x="22858" y="16012"/>
                  </a:cubicBezTo>
                  <a:cubicBezTo>
                    <a:pt x="23156" y="15887"/>
                    <a:pt x="23475" y="15829"/>
                    <a:pt x="23797" y="15829"/>
                  </a:cubicBezTo>
                  <a:cubicBezTo>
                    <a:pt x="24494" y="15829"/>
                    <a:pt x="25205" y="16102"/>
                    <a:pt x="25746" y="16559"/>
                  </a:cubicBezTo>
                  <a:cubicBezTo>
                    <a:pt x="26536" y="17167"/>
                    <a:pt x="27053" y="18140"/>
                    <a:pt x="27357" y="19113"/>
                  </a:cubicBezTo>
                  <a:cubicBezTo>
                    <a:pt x="27661" y="20085"/>
                    <a:pt x="27782" y="21088"/>
                    <a:pt x="27965" y="22091"/>
                  </a:cubicBezTo>
                  <a:cubicBezTo>
                    <a:pt x="28056" y="22639"/>
                    <a:pt x="28177" y="23186"/>
                    <a:pt x="28542" y="23581"/>
                  </a:cubicBezTo>
                  <a:cubicBezTo>
                    <a:pt x="28755" y="23885"/>
                    <a:pt x="29120" y="24067"/>
                    <a:pt x="29454" y="24098"/>
                  </a:cubicBezTo>
                  <a:cubicBezTo>
                    <a:pt x="30032" y="24888"/>
                    <a:pt x="30852" y="25496"/>
                    <a:pt x="31764" y="25769"/>
                  </a:cubicBezTo>
                  <a:cubicBezTo>
                    <a:pt x="32152" y="25884"/>
                    <a:pt x="32555" y="25940"/>
                    <a:pt x="32958" y="25940"/>
                  </a:cubicBezTo>
                  <a:cubicBezTo>
                    <a:pt x="33944" y="25940"/>
                    <a:pt x="34930" y="25605"/>
                    <a:pt x="35685" y="24979"/>
                  </a:cubicBezTo>
                  <a:cubicBezTo>
                    <a:pt x="36749" y="24067"/>
                    <a:pt x="37661" y="22456"/>
                    <a:pt x="37357" y="21119"/>
                  </a:cubicBezTo>
                  <a:cubicBezTo>
                    <a:pt x="39819" y="20359"/>
                    <a:pt x="42129" y="18869"/>
                    <a:pt x="43558" y="16711"/>
                  </a:cubicBezTo>
                  <a:cubicBezTo>
                    <a:pt x="44956" y="14553"/>
                    <a:pt x="45351" y="11696"/>
                    <a:pt x="44287" y="9325"/>
                  </a:cubicBezTo>
                  <a:cubicBezTo>
                    <a:pt x="43345" y="7253"/>
                    <a:pt x="41140" y="5752"/>
                    <a:pt x="38875" y="5752"/>
                  </a:cubicBezTo>
                  <a:cubicBezTo>
                    <a:pt x="38582" y="5752"/>
                    <a:pt x="38288" y="5778"/>
                    <a:pt x="37995" y="5830"/>
                  </a:cubicBezTo>
                  <a:cubicBezTo>
                    <a:pt x="36536" y="6103"/>
                    <a:pt x="35199" y="7015"/>
                    <a:pt x="33709" y="7137"/>
                  </a:cubicBezTo>
                  <a:cubicBezTo>
                    <a:pt x="33581" y="7148"/>
                    <a:pt x="33453" y="7154"/>
                    <a:pt x="33325" y="7154"/>
                  </a:cubicBezTo>
                  <a:cubicBezTo>
                    <a:pt x="32092" y="7154"/>
                    <a:pt x="30896" y="6640"/>
                    <a:pt x="29849" y="5951"/>
                  </a:cubicBezTo>
                  <a:cubicBezTo>
                    <a:pt x="28694" y="5191"/>
                    <a:pt x="27691" y="4249"/>
                    <a:pt x="26627" y="3398"/>
                  </a:cubicBezTo>
                  <a:cubicBezTo>
                    <a:pt x="23994" y="1350"/>
                    <a:pt x="20733" y="0"/>
                    <a:pt x="174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4"/>
            <p:cNvSpPr/>
            <p:nvPr/>
          </p:nvSpPr>
          <p:spPr>
            <a:xfrm>
              <a:off x="1578575" y="1771775"/>
              <a:ext cx="1107175" cy="326600"/>
            </a:xfrm>
            <a:custGeom>
              <a:avLst/>
              <a:gdLst/>
              <a:ahLst/>
              <a:cxnLst/>
              <a:rect l="l" t="t" r="r" b="b"/>
              <a:pathLst>
                <a:path w="44287" h="13064" extrusionOk="0">
                  <a:moveTo>
                    <a:pt x="36233" y="0"/>
                  </a:moveTo>
                  <a:cubicBezTo>
                    <a:pt x="33614" y="0"/>
                    <a:pt x="30844" y="885"/>
                    <a:pt x="28390" y="1574"/>
                  </a:cubicBezTo>
                  <a:cubicBezTo>
                    <a:pt x="24724" y="2606"/>
                    <a:pt x="21058" y="3127"/>
                    <a:pt x="17351" y="3127"/>
                  </a:cubicBezTo>
                  <a:cubicBezTo>
                    <a:pt x="15711" y="3127"/>
                    <a:pt x="14062" y="3025"/>
                    <a:pt x="12401" y="2820"/>
                  </a:cubicBezTo>
                  <a:cubicBezTo>
                    <a:pt x="9777" y="2510"/>
                    <a:pt x="7153" y="1990"/>
                    <a:pt x="4529" y="1990"/>
                  </a:cubicBezTo>
                  <a:cubicBezTo>
                    <a:pt x="4326" y="1990"/>
                    <a:pt x="4124" y="1993"/>
                    <a:pt x="3921" y="1999"/>
                  </a:cubicBezTo>
                  <a:cubicBezTo>
                    <a:pt x="2614" y="2060"/>
                    <a:pt x="1337" y="2334"/>
                    <a:pt x="61" y="2698"/>
                  </a:cubicBezTo>
                  <a:cubicBezTo>
                    <a:pt x="30" y="3154"/>
                    <a:pt x="0" y="3641"/>
                    <a:pt x="30" y="4127"/>
                  </a:cubicBezTo>
                  <a:cubicBezTo>
                    <a:pt x="91" y="5252"/>
                    <a:pt x="274" y="6376"/>
                    <a:pt x="730" y="7379"/>
                  </a:cubicBezTo>
                  <a:cubicBezTo>
                    <a:pt x="5208" y="6414"/>
                    <a:pt x="9955" y="5694"/>
                    <a:pt x="14646" y="5694"/>
                  </a:cubicBezTo>
                  <a:cubicBezTo>
                    <a:pt x="17342" y="5694"/>
                    <a:pt x="20019" y="5932"/>
                    <a:pt x="22614" y="6498"/>
                  </a:cubicBezTo>
                  <a:cubicBezTo>
                    <a:pt x="22675" y="6437"/>
                    <a:pt x="22766" y="6407"/>
                    <a:pt x="22827" y="6376"/>
                  </a:cubicBezTo>
                  <a:cubicBezTo>
                    <a:pt x="23127" y="6250"/>
                    <a:pt x="23449" y="6192"/>
                    <a:pt x="23774" y="6192"/>
                  </a:cubicBezTo>
                  <a:cubicBezTo>
                    <a:pt x="24468" y="6192"/>
                    <a:pt x="25176" y="6458"/>
                    <a:pt x="25715" y="6893"/>
                  </a:cubicBezTo>
                  <a:cubicBezTo>
                    <a:pt x="25958" y="7106"/>
                    <a:pt x="26140" y="7319"/>
                    <a:pt x="26323" y="7531"/>
                  </a:cubicBezTo>
                  <a:cubicBezTo>
                    <a:pt x="29879" y="8778"/>
                    <a:pt x="33314" y="10632"/>
                    <a:pt x="36475" y="12577"/>
                  </a:cubicBezTo>
                  <a:cubicBezTo>
                    <a:pt x="36657" y="12699"/>
                    <a:pt x="36931" y="12881"/>
                    <a:pt x="37204" y="13063"/>
                  </a:cubicBezTo>
                  <a:cubicBezTo>
                    <a:pt x="37387" y="12516"/>
                    <a:pt x="37448" y="11999"/>
                    <a:pt x="37326" y="11483"/>
                  </a:cubicBezTo>
                  <a:cubicBezTo>
                    <a:pt x="39818" y="10723"/>
                    <a:pt x="42098" y="9233"/>
                    <a:pt x="43527" y="7075"/>
                  </a:cubicBezTo>
                  <a:cubicBezTo>
                    <a:pt x="43831" y="6619"/>
                    <a:pt x="44074" y="6133"/>
                    <a:pt x="44287" y="5616"/>
                  </a:cubicBezTo>
                  <a:cubicBezTo>
                    <a:pt x="43679" y="4401"/>
                    <a:pt x="42949" y="3246"/>
                    <a:pt x="42037" y="2303"/>
                  </a:cubicBezTo>
                  <a:cubicBezTo>
                    <a:pt x="40366" y="578"/>
                    <a:pt x="38349" y="0"/>
                    <a:pt x="362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64"/>
          <p:cNvGrpSpPr/>
          <p:nvPr/>
        </p:nvGrpSpPr>
        <p:grpSpPr>
          <a:xfrm>
            <a:off x="7497374" y="1853382"/>
            <a:ext cx="1628002" cy="3290198"/>
            <a:chOff x="6795049" y="1179275"/>
            <a:chExt cx="916719" cy="1852694"/>
          </a:xfrm>
        </p:grpSpPr>
        <p:sp>
          <p:nvSpPr>
            <p:cNvPr id="1309" name="Google Shape;1309;p64"/>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4"/>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4"/>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4"/>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4"/>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65"/>
          <p:cNvSpPr/>
          <p:nvPr/>
        </p:nvSpPr>
        <p:spPr>
          <a:xfrm>
            <a:off x="6093675" y="16055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5"/>
          <p:cNvSpPr txBox="1">
            <a:spLocks noGrp="1"/>
          </p:cNvSpPr>
          <p:nvPr>
            <p:ph type="subTitle" idx="1"/>
          </p:nvPr>
        </p:nvSpPr>
        <p:spPr>
          <a:xfrm>
            <a:off x="713225" y="1473363"/>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earths is the Sun’s mass</a:t>
            </a:r>
            <a:endParaRPr/>
          </a:p>
        </p:txBody>
      </p:sp>
      <p:sp>
        <p:nvSpPr>
          <p:cNvPr id="1320" name="Google Shape;1320;p65"/>
          <p:cNvSpPr txBox="1">
            <a:spLocks noGrp="1"/>
          </p:cNvSpPr>
          <p:nvPr>
            <p:ph type="title"/>
          </p:nvPr>
        </p:nvSpPr>
        <p:spPr>
          <a:xfrm>
            <a:off x="713225" y="795313"/>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333,000.00</a:t>
            </a:r>
            <a:endParaRPr/>
          </a:p>
        </p:txBody>
      </p:sp>
      <p:sp>
        <p:nvSpPr>
          <p:cNvPr id="1321" name="Google Shape;1321;p65"/>
          <p:cNvSpPr txBox="1">
            <a:spLocks noGrp="1"/>
          </p:cNvSpPr>
          <p:nvPr>
            <p:ph type="subTitle" idx="2"/>
          </p:nvPr>
        </p:nvSpPr>
        <p:spPr>
          <a:xfrm>
            <a:off x="713225" y="2683088"/>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is Jupiter’s rotation period</a:t>
            </a:r>
            <a:endParaRPr/>
          </a:p>
        </p:txBody>
      </p:sp>
      <p:sp>
        <p:nvSpPr>
          <p:cNvPr id="1322" name="Google Shape;1322;p65"/>
          <p:cNvSpPr txBox="1">
            <a:spLocks noGrp="1"/>
          </p:cNvSpPr>
          <p:nvPr>
            <p:ph type="title" idx="3"/>
          </p:nvPr>
        </p:nvSpPr>
        <p:spPr>
          <a:xfrm>
            <a:off x="713225" y="2005007"/>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9h 55m 23s</a:t>
            </a:r>
            <a:endParaRPr/>
          </a:p>
        </p:txBody>
      </p:sp>
      <p:sp>
        <p:nvSpPr>
          <p:cNvPr id="1323" name="Google Shape;1323;p65"/>
          <p:cNvSpPr txBox="1">
            <a:spLocks noGrp="1"/>
          </p:cNvSpPr>
          <p:nvPr>
            <p:ph type="subTitle" idx="4"/>
          </p:nvPr>
        </p:nvSpPr>
        <p:spPr>
          <a:xfrm>
            <a:off x="713225" y="3892788"/>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is a very long distance</a:t>
            </a:r>
            <a:endParaRPr/>
          </a:p>
        </p:txBody>
      </p:sp>
      <p:sp>
        <p:nvSpPr>
          <p:cNvPr id="1324" name="Google Shape;1324;p65"/>
          <p:cNvSpPr txBox="1">
            <a:spLocks noGrp="1"/>
          </p:cNvSpPr>
          <p:nvPr>
            <p:ph type="title" idx="5"/>
          </p:nvPr>
        </p:nvSpPr>
        <p:spPr>
          <a:xfrm>
            <a:off x="713225" y="3214688"/>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386,000 km</a:t>
            </a:r>
            <a:endParaRPr/>
          </a:p>
        </p:txBody>
      </p:sp>
      <p:grpSp>
        <p:nvGrpSpPr>
          <p:cNvPr id="1325" name="Google Shape;1325;p65"/>
          <p:cNvGrpSpPr/>
          <p:nvPr/>
        </p:nvGrpSpPr>
        <p:grpSpPr>
          <a:xfrm>
            <a:off x="7787618" y="2021295"/>
            <a:ext cx="1259755" cy="3123261"/>
            <a:chOff x="2330682" y="1468700"/>
            <a:chExt cx="824447" cy="2044019"/>
          </a:xfrm>
        </p:grpSpPr>
        <p:sp>
          <p:nvSpPr>
            <p:cNvPr id="1326" name="Google Shape;1326;p65"/>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5"/>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5"/>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5"/>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5"/>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65"/>
          <p:cNvGrpSpPr/>
          <p:nvPr/>
        </p:nvGrpSpPr>
        <p:grpSpPr>
          <a:xfrm>
            <a:off x="4572008" y="1527019"/>
            <a:ext cx="3189624" cy="2744991"/>
            <a:chOff x="879450" y="2649025"/>
            <a:chExt cx="2604200" cy="2241175"/>
          </a:xfrm>
        </p:grpSpPr>
        <p:sp>
          <p:nvSpPr>
            <p:cNvPr id="1332" name="Google Shape;1332;p65"/>
            <p:cNvSpPr/>
            <p:nvPr/>
          </p:nvSpPr>
          <p:spPr>
            <a:xfrm>
              <a:off x="1776375" y="2649025"/>
              <a:ext cx="858075" cy="939800"/>
            </a:xfrm>
            <a:custGeom>
              <a:avLst/>
              <a:gdLst/>
              <a:ahLst/>
              <a:cxnLst/>
              <a:rect l="l" t="t" r="r" b="b"/>
              <a:pathLst>
                <a:path w="34323" h="37592" extrusionOk="0">
                  <a:moveTo>
                    <a:pt x="10952" y="1"/>
                  </a:moveTo>
                  <a:cubicBezTo>
                    <a:pt x="8926" y="1"/>
                    <a:pt x="6920" y="838"/>
                    <a:pt x="4945" y="2776"/>
                  </a:cubicBezTo>
                  <a:cubicBezTo>
                    <a:pt x="1875" y="5755"/>
                    <a:pt x="2635" y="9797"/>
                    <a:pt x="2909" y="10375"/>
                  </a:cubicBezTo>
                  <a:cubicBezTo>
                    <a:pt x="2878" y="14387"/>
                    <a:pt x="7681" y="19372"/>
                    <a:pt x="4429" y="21865"/>
                  </a:cubicBezTo>
                  <a:cubicBezTo>
                    <a:pt x="205" y="25091"/>
                    <a:pt x="0" y="35676"/>
                    <a:pt x="3897" y="35676"/>
                  </a:cubicBezTo>
                  <a:cubicBezTo>
                    <a:pt x="4038" y="35676"/>
                    <a:pt x="4185" y="35662"/>
                    <a:pt x="4337" y="35634"/>
                  </a:cubicBezTo>
                  <a:cubicBezTo>
                    <a:pt x="4969" y="35515"/>
                    <a:pt x="5650" y="35464"/>
                    <a:pt x="6375" y="35464"/>
                  </a:cubicBezTo>
                  <a:cubicBezTo>
                    <a:pt x="10671" y="35464"/>
                    <a:pt x="16520" y="37267"/>
                    <a:pt x="22970" y="37579"/>
                  </a:cubicBezTo>
                  <a:cubicBezTo>
                    <a:pt x="23140" y="37587"/>
                    <a:pt x="23307" y="37591"/>
                    <a:pt x="23473" y="37591"/>
                  </a:cubicBezTo>
                  <a:cubicBezTo>
                    <a:pt x="30651" y="37591"/>
                    <a:pt x="34323" y="29998"/>
                    <a:pt x="31025" y="25512"/>
                  </a:cubicBezTo>
                  <a:cubicBezTo>
                    <a:pt x="25219" y="17640"/>
                    <a:pt x="21359" y="19099"/>
                    <a:pt x="20204" y="9585"/>
                  </a:cubicBezTo>
                  <a:cubicBezTo>
                    <a:pt x="19535" y="4053"/>
                    <a:pt x="17347" y="1864"/>
                    <a:pt x="15098" y="1074"/>
                  </a:cubicBezTo>
                  <a:cubicBezTo>
                    <a:pt x="13709" y="386"/>
                    <a:pt x="12326" y="1"/>
                    <a:pt x="109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5"/>
            <p:cNvSpPr/>
            <p:nvPr/>
          </p:nvSpPr>
          <p:spPr>
            <a:xfrm>
              <a:off x="1531450" y="3231050"/>
              <a:ext cx="474950" cy="663700"/>
            </a:xfrm>
            <a:custGeom>
              <a:avLst/>
              <a:gdLst/>
              <a:ahLst/>
              <a:cxnLst/>
              <a:rect l="l" t="t" r="r" b="b"/>
              <a:pathLst>
                <a:path w="18998" h="26548" extrusionOk="0">
                  <a:moveTo>
                    <a:pt x="15208" y="1"/>
                  </a:moveTo>
                  <a:cubicBezTo>
                    <a:pt x="14164" y="1"/>
                    <a:pt x="13128" y="487"/>
                    <a:pt x="12463" y="1410"/>
                  </a:cubicBezTo>
                  <a:lnTo>
                    <a:pt x="11399" y="2900"/>
                  </a:lnTo>
                  <a:lnTo>
                    <a:pt x="10335" y="4419"/>
                  </a:lnTo>
                  <a:cubicBezTo>
                    <a:pt x="9636" y="5423"/>
                    <a:pt x="8937" y="6426"/>
                    <a:pt x="8268" y="7429"/>
                  </a:cubicBezTo>
                  <a:cubicBezTo>
                    <a:pt x="6870" y="9465"/>
                    <a:pt x="5502" y="11502"/>
                    <a:pt x="4195" y="13599"/>
                  </a:cubicBezTo>
                  <a:cubicBezTo>
                    <a:pt x="3526" y="14663"/>
                    <a:pt x="2858" y="15727"/>
                    <a:pt x="2219" y="16851"/>
                  </a:cubicBezTo>
                  <a:cubicBezTo>
                    <a:pt x="1915" y="17398"/>
                    <a:pt x="1611" y="17976"/>
                    <a:pt x="1277" y="18584"/>
                  </a:cubicBezTo>
                  <a:cubicBezTo>
                    <a:pt x="1125" y="18888"/>
                    <a:pt x="973" y="19222"/>
                    <a:pt x="821" y="19556"/>
                  </a:cubicBezTo>
                  <a:cubicBezTo>
                    <a:pt x="669" y="19891"/>
                    <a:pt x="517" y="20256"/>
                    <a:pt x="365" y="20712"/>
                  </a:cubicBezTo>
                  <a:lnTo>
                    <a:pt x="365" y="20742"/>
                  </a:lnTo>
                  <a:lnTo>
                    <a:pt x="335" y="20803"/>
                  </a:lnTo>
                  <a:lnTo>
                    <a:pt x="304" y="20894"/>
                  </a:lnTo>
                  <a:lnTo>
                    <a:pt x="244" y="21076"/>
                  </a:lnTo>
                  <a:lnTo>
                    <a:pt x="213" y="21289"/>
                  </a:lnTo>
                  <a:cubicBezTo>
                    <a:pt x="183" y="21380"/>
                    <a:pt x="152" y="21471"/>
                    <a:pt x="152" y="21502"/>
                  </a:cubicBezTo>
                  <a:cubicBezTo>
                    <a:pt x="122" y="21623"/>
                    <a:pt x="122" y="21745"/>
                    <a:pt x="92" y="21867"/>
                  </a:cubicBezTo>
                  <a:cubicBezTo>
                    <a:pt x="61" y="22019"/>
                    <a:pt x="31" y="22140"/>
                    <a:pt x="31" y="22322"/>
                  </a:cubicBezTo>
                  <a:cubicBezTo>
                    <a:pt x="0" y="22505"/>
                    <a:pt x="0" y="22687"/>
                    <a:pt x="0" y="22991"/>
                  </a:cubicBezTo>
                  <a:lnTo>
                    <a:pt x="0" y="23113"/>
                  </a:lnTo>
                  <a:lnTo>
                    <a:pt x="0" y="23174"/>
                  </a:lnTo>
                  <a:lnTo>
                    <a:pt x="31" y="23234"/>
                  </a:lnTo>
                  <a:cubicBezTo>
                    <a:pt x="31" y="23295"/>
                    <a:pt x="31" y="23326"/>
                    <a:pt x="31" y="23386"/>
                  </a:cubicBezTo>
                  <a:lnTo>
                    <a:pt x="61" y="23538"/>
                  </a:lnTo>
                  <a:cubicBezTo>
                    <a:pt x="92" y="23751"/>
                    <a:pt x="152" y="24055"/>
                    <a:pt x="335" y="24450"/>
                  </a:cubicBezTo>
                  <a:cubicBezTo>
                    <a:pt x="365" y="24541"/>
                    <a:pt x="426" y="24633"/>
                    <a:pt x="487" y="24754"/>
                  </a:cubicBezTo>
                  <a:cubicBezTo>
                    <a:pt x="517" y="24815"/>
                    <a:pt x="548" y="24876"/>
                    <a:pt x="608" y="24937"/>
                  </a:cubicBezTo>
                  <a:cubicBezTo>
                    <a:pt x="608" y="24967"/>
                    <a:pt x="639" y="24997"/>
                    <a:pt x="669" y="25028"/>
                  </a:cubicBezTo>
                  <a:lnTo>
                    <a:pt x="730" y="25119"/>
                  </a:lnTo>
                  <a:cubicBezTo>
                    <a:pt x="760" y="25180"/>
                    <a:pt x="821" y="25240"/>
                    <a:pt x="882" y="25301"/>
                  </a:cubicBezTo>
                  <a:cubicBezTo>
                    <a:pt x="943" y="25362"/>
                    <a:pt x="1004" y="25423"/>
                    <a:pt x="1064" y="25484"/>
                  </a:cubicBezTo>
                  <a:lnTo>
                    <a:pt x="1156" y="25605"/>
                  </a:lnTo>
                  <a:cubicBezTo>
                    <a:pt x="1186" y="25636"/>
                    <a:pt x="1216" y="25666"/>
                    <a:pt x="1247" y="25696"/>
                  </a:cubicBezTo>
                  <a:cubicBezTo>
                    <a:pt x="1338" y="25757"/>
                    <a:pt x="1399" y="25818"/>
                    <a:pt x="1490" y="25879"/>
                  </a:cubicBezTo>
                  <a:cubicBezTo>
                    <a:pt x="1642" y="26000"/>
                    <a:pt x="1824" y="26092"/>
                    <a:pt x="2007" y="26183"/>
                  </a:cubicBezTo>
                  <a:cubicBezTo>
                    <a:pt x="2098" y="26244"/>
                    <a:pt x="2189" y="26274"/>
                    <a:pt x="2311" y="26304"/>
                  </a:cubicBezTo>
                  <a:cubicBezTo>
                    <a:pt x="2402" y="26335"/>
                    <a:pt x="2493" y="26365"/>
                    <a:pt x="2584" y="26395"/>
                  </a:cubicBezTo>
                  <a:cubicBezTo>
                    <a:pt x="2615" y="26395"/>
                    <a:pt x="2675" y="26426"/>
                    <a:pt x="2706" y="26426"/>
                  </a:cubicBezTo>
                  <a:cubicBezTo>
                    <a:pt x="2766" y="26456"/>
                    <a:pt x="2797" y="26456"/>
                    <a:pt x="2858" y="26456"/>
                  </a:cubicBezTo>
                  <a:cubicBezTo>
                    <a:pt x="2918" y="26487"/>
                    <a:pt x="3010" y="26487"/>
                    <a:pt x="3101" y="26517"/>
                  </a:cubicBezTo>
                  <a:lnTo>
                    <a:pt x="3222" y="26517"/>
                  </a:lnTo>
                  <a:lnTo>
                    <a:pt x="3344" y="26547"/>
                  </a:lnTo>
                  <a:lnTo>
                    <a:pt x="3587" y="26547"/>
                  </a:lnTo>
                  <a:cubicBezTo>
                    <a:pt x="3648" y="26547"/>
                    <a:pt x="3709" y="26547"/>
                    <a:pt x="3770" y="26517"/>
                  </a:cubicBezTo>
                  <a:lnTo>
                    <a:pt x="3952" y="26517"/>
                  </a:lnTo>
                  <a:cubicBezTo>
                    <a:pt x="4013" y="26517"/>
                    <a:pt x="4074" y="26487"/>
                    <a:pt x="4134" y="26487"/>
                  </a:cubicBezTo>
                  <a:cubicBezTo>
                    <a:pt x="4165" y="26487"/>
                    <a:pt x="4225" y="26487"/>
                    <a:pt x="4286" y="26456"/>
                  </a:cubicBezTo>
                  <a:cubicBezTo>
                    <a:pt x="4317" y="26456"/>
                    <a:pt x="4347" y="26456"/>
                    <a:pt x="4408" y="26426"/>
                  </a:cubicBezTo>
                  <a:cubicBezTo>
                    <a:pt x="4438" y="26426"/>
                    <a:pt x="4499" y="26426"/>
                    <a:pt x="4529" y="26395"/>
                  </a:cubicBezTo>
                  <a:cubicBezTo>
                    <a:pt x="4590" y="26395"/>
                    <a:pt x="4681" y="26365"/>
                    <a:pt x="4742" y="26335"/>
                  </a:cubicBezTo>
                  <a:cubicBezTo>
                    <a:pt x="5016" y="26244"/>
                    <a:pt x="5168" y="26152"/>
                    <a:pt x="5320" y="26061"/>
                  </a:cubicBezTo>
                  <a:cubicBezTo>
                    <a:pt x="5411" y="26031"/>
                    <a:pt x="5472" y="26000"/>
                    <a:pt x="5533" y="25970"/>
                  </a:cubicBezTo>
                  <a:lnTo>
                    <a:pt x="5624" y="25909"/>
                  </a:lnTo>
                  <a:lnTo>
                    <a:pt x="5684" y="25848"/>
                  </a:lnTo>
                  <a:lnTo>
                    <a:pt x="5776" y="25818"/>
                  </a:lnTo>
                  <a:lnTo>
                    <a:pt x="5836" y="25757"/>
                  </a:lnTo>
                  <a:cubicBezTo>
                    <a:pt x="5867" y="25727"/>
                    <a:pt x="5897" y="25696"/>
                    <a:pt x="5958" y="25666"/>
                  </a:cubicBezTo>
                  <a:cubicBezTo>
                    <a:pt x="6110" y="25575"/>
                    <a:pt x="6201" y="25453"/>
                    <a:pt x="6323" y="25362"/>
                  </a:cubicBezTo>
                  <a:cubicBezTo>
                    <a:pt x="6536" y="25180"/>
                    <a:pt x="6688" y="25028"/>
                    <a:pt x="6840" y="24876"/>
                  </a:cubicBezTo>
                  <a:cubicBezTo>
                    <a:pt x="7143" y="24572"/>
                    <a:pt x="7387" y="24298"/>
                    <a:pt x="7599" y="24025"/>
                  </a:cubicBezTo>
                  <a:cubicBezTo>
                    <a:pt x="8055" y="23478"/>
                    <a:pt x="8450" y="22961"/>
                    <a:pt x="8846" y="22414"/>
                  </a:cubicBezTo>
                  <a:cubicBezTo>
                    <a:pt x="9028" y="22171"/>
                    <a:pt x="9210" y="21897"/>
                    <a:pt x="9423" y="21623"/>
                  </a:cubicBezTo>
                  <a:lnTo>
                    <a:pt x="9697" y="21228"/>
                  </a:lnTo>
                  <a:lnTo>
                    <a:pt x="9970" y="20833"/>
                  </a:lnTo>
                  <a:cubicBezTo>
                    <a:pt x="10780" y="19642"/>
                    <a:pt x="10713" y="18115"/>
                    <a:pt x="9929" y="17012"/>
                  </a:cubicBezTo>
                  <a:lnTo>
                    <a:pt x="9929" y="17012"/>
                  </a:lnTo>
                  <a:cubicBezTo>
                    <a:pt x="11170" y="15066"/>
                    <a:pt x="12441" y="13147"/>
                    <a:pt x="13770" y="11228"/>
                  </a:cubicBezTo>
                  <a:cubicBezTo>
                    <a:pt x="14438" y="10225"/>
                    <a:pt x="15138" y="9252"/>
                    <a:pt x="15806" y="8249"/>
                  </a:cubicBezTo>
                  <a:lnTo>
                    <a:pt x="16870" y="6790"/>
                  </a:lnTo>
                  <a:lnTo>
                    <a:pt x="17904" y="5331"/>
                  </a:lnTo>
                  <a:lnTo>
                    <a:pt x="17934" y="5301"/>
                  </a:lnTo>
                  <a:cubicBezTo>
                    <a:pt x="18998" y="3812"/>
                    <a:pt x="18663" y="1714"/>
                    <a:pt x="17144" y="620"/>
                  </a:cubicBezTo>
                  <a:cubicBezTo>
                    <a:pt x="16560" y="203"/>
                    <a:pt x="15882" y="1"/>
                    <a:pt x="152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5"/>
            <p:cNvSpPr/>
            <p:nvPr/>
          </p:nvSpPr>
          <p:spPr>
            <a:xfrm>
              <a:off x="1810325" y="3156875"/>
              <a:ext cx="664175" cy="976650"/>
            </a:xfrm>
            <a:custGeom>
              <a:avLst/>
              <a:gdLst/>
              <a:ahLst/>
              <a:cxnLst/>
              <a:rect l="l" t="t" r="r" b="b"/>
              <a:pathLst>
                <a:path w="26567" h="39066" extrusionOk="0">
                  <a:moveTo>
                    <a:pt x="15928" y="0"/>
                  </a:moveTo>
                  <a:cubicBezTo>
                    <a:pt x="15928" y="0"/>
                    <a:pt x="10578" y="274"/>
                    <a:pt x="6931" y="1216"/>
                  </a:cubicBezTo>
                  <a:cubicBezTo>
                    <a:pt x="6262" y="1368"/>
                    <a:pt x="5654" y="1551"/>
                    <a:pt x="5138" y="1794"/>
                  </a:cubicBezTo>
                  <a:cubicBezTo>
                    <a:pt x="5077" y="1824"/>
                    <a:pt x="4986" y="1854"/>
                    <a:pt x="4925" y="1885"/>
                  </a:cubicBezTo>
                  <a:cubicBezTo>
                    <a:pt x="4682" y="2006"/>
                    <a:pt x="4438" y="2098"/>
                    <a:pt x="4226" y="2219"/>
                  </a:cubicBezTo>
                  <a:cubicBezTo>
                    <a:pt x="761" y="3891"/>
                    <a:pt x="1247" y="4195"/>
                    <a:pt x="1490" y="6262"/>
                  </a:cubicBezTo>
                  <a:cubicBezTo>
                    <a:pt x="1885" y="9271"/>
                    <a:pt x="2220" y="9089"/>
                    <a:pt x="1399" y="11733"/>
                  </a:cubicBezTo>
                  <a:cubicBezTo>
                    <a:pt x="1338" y="11946"/>
                    <a:pt x="1277" y="12189"/>
                    <a:pt x="1186" y="12432"/>
                  </a:cubicBezTo>
                  <a:cubicBezTo>
                    <a:pt x="1004" y="13040"/>
                    <a:pt x="761" y="13800"/>
                    <a:pt x="457" y="14742"/>
                  </a:cubicBezTo>
                  <a:cubicBezTo>
                    <a:pt x="183" y="15533"/>
                    <a:pt x="62" y="16201"/>
                    <a:pt x="31" y="16748"/>
                  </a:cubicBezTo>
                  <a:cubicBezTo>
                    <a:pt x="1" y="16870"/>
                    <a:pt x="1" y="16961"/>
                    <a:pt x="1" y="17083"/>
                  </a:cubicBezTo>
                  <a:cubicBezTo>
                    <a:pt x="1" y="20213"/>
                    <a:pt x="3192" y="19970"/>
                    <a:pt x="3192" y="23922"/>
                  </a:cubicBezTo>
                  <a:cubicBezTo>
                    <a:pt x="3192" y="26323"/>
                    <a:pt x="2615" y="28815"/>
                    <a:pt x="2068" y="30973"/>
                  </a:cubicBezTo>
                  <a:lnTo>
                    <a:pt x="1976" y="31277"/>
                  </a:lnTo>
                  <a:cubicBezTo>
                    <a:pt x="1642" y="32524"/>
                    <a:pt x="1338" y="33648"/>
                    <a:pt x="1125" y="34621"/>
                  </a:cubicBezTo>
                  <a:cubicBezTo>
                    <a:pt x="1065" y="34894"/>
                    <a:pt x="1004" y="35168"/>
                    <a:pt x="973" y="35411"/>
                  </a:cubicBezTo>
                  <a:cubicBezTo>
                    <a:pt x="821" y="36232"/>
                    <a:pt x="821" y="36870"/>
                    <a:pt x="1095" y="37265"/>
                  </a:cubicBezTo>
                  <a:cubicBezTo>
                    <a:pt x="1429" y="37782"/>
                    <a:pt x="4347" y="38360"/>
                    <a:pt x="7995" y="38694"/>
                  </a:cubicBezTo>
                  <a:cubicBezTo>
                    <a:pt x="8208" y="38724"/>
                    <a:pt x="8451" y="38755"/>
                    <a:pt x="8694" y="38785"/>
                  </a:cubicBezTo>
                  <a:cubicBezTo>
                    <a:pt x="9454" y="38846"/>
                    <a:pt x="10244" y="38907"/>
                    <a:pt x="11065" y="38937"/>
                  </a:cubicBezTo>
                  <a:cubicBezTo>
                    <a:pt x="11247" y="38967"/>
                    <a:pt x="11429" y="38967"/>
                    <a:pt x="11642" y="38967"/>
                  </a:cubicBezTo>
                  <a:cubicBezTo>
                    <a:pt x="12911" y="39030"/>
                    <a:pt x="14201" y="39066"/>
                    <a:pt x="15454" y="39066"/>
                  </a:cubicBezTo>
                  <a:cubicBezTo>
                    <a:pt x="20265" y="39066"/>
                    <a:pt x="24520" y="38541"/>
                    <a:pt x="24834" y="37022"/>
                  </a:cubicBezTo>
                  <a:cubicBezTo>
                    <a:pt x="25594" y="33344"/>
                    <a:pt x="23405" y="27812"/>
                    <a:pt x="23922" y="22098"/>
                  </a:cubicBezTo>
                  <a:cubicBezTo>
                    <a:pt x="24135" y="19788"/>
                    <a:pt x="26050" y="15229"/>
                    <a:pt x="26232" y="12371"/>
                  </a:cubicBezTo>
                  <a:cubicBezTo>
                    <a:pt x="26506" y="8025"/>
                    <a:pt x="26567" y="3952"/>
                    <a:pt x="25959" y="2918"/>
                  </a:cubicBezTo>
                  <a:cubicBezTo>
                    <a:pt x="25533" y="2189"/>
                    <a:pt x="23679" y="1551"/>
                    <a:pt x="21673" y="1064"/>
                  </a:cubicBezTo>
                  <a:cubicBezTo>
                    <a:pt x="21035" y="912"/>
                    <a:pt x="20427" y="791"/>
                    <a:pt x="19788" y="669"/>
                  </a:cubicBezTo>
                  <a:cubicBezTo>
                    <a:pt x="17721" y="244"/>
                    <a:pt x="15928" y="0"/>
                    <a:pt x="159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5"/>
            <p:cNvSpPr/>
            <p:nvPr/>
          </p:nvSpPr>
          <p:spPr>
            <a:xfrm>
              <a:off x="1955475" y="3947125"/>
              <a:ext cx="254575" cy="60075"/>
            </a:xfrm>
            <a:custGeom>
              <a:avLst/>
              <a:gdLst/>
              <a:ahLst/>
              <a:cxnLst/>
              <a:rect l="l" t="t" r="r" b="b"/>
              <a:pathLst>
                <a:path w="10183" h="2403" extrusionOk="0">
                  <a:moveTo>
                    <a:pt x="10003" y="1"/>
                  </a:moveTo>
                  <a:cubicBezTo>
                    <a:pt x="9974" y="1"/>
                    <a:pt x="9942" y="11"/>
                    <a:pt x="9909" y="32"/>
                  </a:cubicBezTo>
                  <a:cubicBezTo>
                    <a:pt x="9862" y="56"/>
                    <a:pt x="6690" y="2083"/>
                    <a:pt x="3224" y="2083"/>
                  </a:cubicBezTo>
                  <a:cubicBezTo>
                    <a:pt x="2232" y="2083"/>
                    <a:pt x="1217" y="1917"/>
                    <a:pt x="243" y="1491"/>
                  </a:cubicBezTo>
                  <a:cubicBezTo>
                    <a:pt x="219" y="1483"/>
                    <a:pt x="195" y="1479"/>
                    <a:pt x="171" y="1479"/>
                  </a:cubicBezTo>
                  <a:cubicBezTo>
                    <a:pt x="108" y="1479"/>
                    <a:pt x="53" y="1507"/>
                    <a:pt x="31" y="1552"/>
                  </a:cubicBezTo>
                  <a:cubicBezTo>
                    <a:pt x="0" y="1643"/>
                    <a:pt x="31" y="1734"/>
                    <a:pt x="122" y="1765"/>
                  </a:cubicBezTo>
                  <a:cubicBezTo>
                    <a:pt x="1155" y="2221"/>
                    <a:pt x="2219" y="2403"/>
                    <a:pt x="3253" y="2403"/>
                  </a:cubicBezTo>
                  <a:cubicBezTo>
                    <a:pt x="4590" y="2403"/>
                    <a:pt x="5836" y="2129"/>
                    <a:pt x="6839" y="1795"/>
                  </a:cubicBezTo>
                  <a:cubicBezTo>
                    <a:pt x="8724" y="1187"/>
                    <a:pt x="10061" y="306"/>
                    <a:pt x="10092" y="306"/>
                  </a:cubicBezTo>
                  <a:cubicBezTo>
                    <a:pt x="10152" y="245"/>
                    <a:pt x="10183" y="154"/>
                    <a:pt x="10122" y="93"/>
                  </a:cubicBezTo>
                  <a:cubicBezTo>
                    <a:pt x="10102" y="34"/>
                    <a:pt x="10057" y="1"/>
                    <a:pt x="1000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5"/>
            <p:cNvSpPr/>
            <p:nvPr/>
          </p:nvSpPr>
          <p:spPr>
            <a:xfrm>
              <a:off x="2258700" y="3183475"/>
              <a:ext cx="215800" cy="298675"/>
            </a:xfrm>
            <a:custGeom>
              <a:avLst/>
              <a:gdLst/>
              <a:ahLst/>
              <a:cxnLst/>
              <a:rect l="l" t="t" r="r" b="b"/>
              <a:pathLst>
                <a:path w="8632" h="11947" extrusionOk="0">
                  <a:moveTo>
                    <a:pt x="3738" y="0"/>
                  </a:moveTo>
                  <a:cubicBezTo>
                    <a:pt x="1" y="5165"/>
                    <a:pt x="2734" y="11946"/>
                    <a:pt x="6375" y="11946"/>
                  </a:cubicBezTo>
                  <a:cubicBezTo>
                    <a:pt x="6998" y="11946"/>
                    <a:pt x="7648" y="11747"/>
                    <a:pt x="8297" y="11307"/>
                  </a:cubicBezTo>
                  <a:cubicBezTo>
                    <a:pt x="8571" y="6961"/>
                    <a:pt x="8632" y="2888"/>
                    <a:pt x="8024" y="1854"/>
                  </a:cubicBezTo>
                  <a:cubicBezTo>
                    <a:pt x="7598" y="1125"/>
                    <a:pt x="5744" y="487"/>
                    <a:pt x="373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5"/>
            <p:cNvSpPr/>
            <p:nvPr/>
          </p:nvSpPr>
          <p:spPr>
            <a:xfrm>
              <a:off x="1829325" y="3212350"/>
              <a:ext cx="86650" cy="237875"/>
            </a:xfrm>
            <a:custGeom>
              <a:avLst/>
              <a:gdLst/>
              <a:ahLst/>
              <a:cxnLst/>
              <a:rect l="l" t="t" r="r" b="b"/>
              <a:pathLst>
                <a:path w="3466" h="9515" extrusionOk="0">
                  <a:moveTo>
                    <a:pt x="3466" y="0"/>
                  </a:moveTo>
                  <a:lnTo>
                    <a:pt x="3466" y="0"/>
                  </a:lnTo>
                  <a:cubicBezTo>
                    <a:pt x="1" y="1672"/>
                    <a:pt x="487" y="1976"/>
                    <a:pt x="730" y="4043"/>
                  </a:cubicBezTo>
                  <a:cubicBezTo>
                    <a:pt x="1125" y="7052"/>
                    <a:pt x="1460" y="6870"/>
                    <a:pt x="639" y="9514"/>
                  </a:cubicBezTo>
                  <a:cubicBezTo>
                    <a:pt x="3010" y="6870"/>
                    <a:pt x="3435" y="2341"/>
                    <a:pt x="346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5"/>
            <p:cNvSpPr/>
            <p:nvPr/>
          </p:nvSpPr>
          <p:spPr>
            <a:xfrm>
              <a:off x="1983575" y="3143200"/>
              <a:ext cx="321475" cy="198350"/>
            </a:xfrm>
            <a:custGeom>
              <a:avLst/>
              <a:gdLst/>
              <a:ahLst/>
              <a:cxnLst/>
              <a:rect l="l" t="t" r="r" b="b"/>
              <a:pathLst>
                <a:path w="12859" h="7934" extrusionOk="0">
                  <a:moveTo>
                    <a:pt x="8816" y="0"/>
                  </a:moveTo>
                  <a:cubicBezTo>
                    <a:pt x="8816" y="0"/>
                    <a:pt x="3648" y="821"/>
                    <a:pt x="1" y="1733"/>
                  </a:cubicBezTo>
                  <a:cubicBezTo>
                    <a:pt x="396" y="3891"/>
                    <a:pt x="761" y="7933"/>
                    <a:pt x="4135" y="7933"/>
                  </a:cubicBezTo>
                  <a:cubicBezTo>
                    <a:pt x="7417" y="7933"/>
                    <a:pt x="11764" y="2584"/>
                    <a:pt x="12858" y="1216"/>
                  </a:cubicBezTo>
                  <a:cubicBezTo>
                    <a:pt x="10791" y="791"/>
                    <a:pt x="8816" y="0"/>
                    <a:pt x="881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5"/>
            <p:cNvSpPr/>
            <p:nvPr/>
          </p:nvSpPr>
          <p:spPr>
            <a:xfrm>
              <a:off x="1942550" y="3760225"/>
              <a:ext cx="169475" cy="131475"/>
            </a:xfrm>
            <a:custGeom>
              <a:avLst/>
              <a:gdLst/>
              <a:ahLst/>
              <a:cxnLst/>
              <a:rect l="l" t="t" r="r" b="b"/>
              <a:pathLst>
                <a:path w="6779" h="5259" extrusionOk="0">
                  <a:moveTo>
                    <a:pt x="5794" y="316"/>
                  </a:moveTo>
                  <a:cubicBezTo>
                    <a:pt x="5982" y="316"/>
                    <a:pt x="6150" y="331"/>
                    <a:pt x="6292" y="365"/>
                  </a:cubicBezTo>
                  <a:cubicBezTo>
                    <a:pt x="6292" y="882"/>
                    <a:pt x="6323" y="3010"/>
                    <a:pt x="5259" y="4195"/>
                  </a:cubicBezTo>
                  <a:cubicBezTo>
                    <a:pt x="4833" y="4681"/>
                    <a:pt x="4256" y="4925"/>
                    <a:pt x="3557" y="4955"/>
                  </a:cubicBezTo>
                  <a:cubicBezTo>
                    <a:pt x="3521" y="4956"/>
                    <a:pt x="3486" y="4956"/>
                    <a:pt x="3451" y="4956"/>
                  </a:cubicBezTo>
                  <a:cubicBezTo>
                    <a:pt x="2228" y="4956"/>
                    <a:pt x="1323" y="4437"/>
                    <a:pt x="791" y="3344"/>
                  </a:cubicBezTo>
                  <a:cubicBezTo>
                    <a:pt x="457" y="2706"/>
                    <a:pt x="335" y="2007"/>
                    <a:pt x="305" y="1763"/>
                  </a:cubicBezTo>
                  <a:cubicBezTo>
                    <a:pt x="932" y="1518"/>
                    <a:pt x="4135" y="316"/>
                    <a:pt x="5794" y="316"/>
                  </a:cubicBezTo>
                  <a:close/>
                  <a:moveTo>
                    <a:pt x="5802" y="1"/>
                  </a:moveTo>
                  <a:cubicBezTo>
                    <a:pt x="3910" y="1"/>
                    <a:pt x="279" y="1440"/>
                    <a:pt x="92" y="1520"/>
                  </a:cubicBezTo>
                  <a:cubicBezTo>
                    <a:pt x="31" y="1520"/>
                    <a:pt x="1" y="1581"/>
                    <a:pt x="1" y="1672"/>
                  </a:cubicBezTo>
                  <a:cubicBezTo>
                    <a:pt x="1" y="1703"/>
                    <a:pt x="183" y="5259"/>
                    <a:pt x="3405" y="5259"/>
                  </a:cubicBezTo>
                  <a:lnTo>
                    <a:pt x="3557" y="5259"/>
                  </a:lnTo>
                  <a:cubicBezTo>
                    <a:pt x="4347" y="5259"/>
                    <a:pt x="4985" y="4955"/>
                    <a:pt x="5502" y="4408"/>
                  </a:cubicBezTo>
                  <a:cubicBezTo>
                    <a:pt x="6779" y="2979"/>
                    <a:pt x="6596" y="365"/>
                    <a:pt x="6596" y="244"/>
                  </a:cubicBezTo>
                  <a:cubicBezTo>
                    <a:pt x="6566" y="183"/>
                    <a:pt x="6536" y="122"/>
                    <a:pt x="6475" y="92"/>
                  </a:cubicBezTo>
                  <a:cubicBezTo>
                    <a:pt x="6293" y="29"/>
                    <a:pt x="6064" y="1"/>
                    <a:pt x="58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5"/>
            <p:cNvSpPr/>
            <p:nvPr/>
          </p:nvSpPr>
          <p:spPr>
            <a:xfrm>
              <a:off x="1834650" y="3931200"/>
              <a:ext cx="91200" cy="152000"/>
            </a:xfrm>
            <a:custGeom>
              <a:avLst/>
              <a:gdLst/>
              <a:ahLst/>
              <a:cxnLst/>
              <a:rect l="l" t="t" r="r" b="b"/>
              <a:pathLst>
                <a:path w="3648" h="6080" extrusionOk="0">
                  <a:moveTo>
                    <a:pt x="1095" y="0"/>
                  </a:moveTo>
                  <a:lnTo>
                    <a:pt x="1003" y="304"/>
                  </a:lnTo>
                  <a:cubicBezTo>
                    <a:pt x="1459" y="365"/>
                    <a:pt x="2310" y="548"/>
                    <a:pt x="2797" y="1247"/>
                  </a:cubicBezTo>
                  <a:cubicBezTo>
                    <a:pt x="3283" y="1915"/>
                    <a:pt x="3314" y="2888"/>
                    <a:pt x="2918" y="4134"/>
                  </a:cubicBezTo>
                  <a:cubicBezTo>
                    <a:pt x="2614" y="5107"/>
                    <a:pt x="2158" y="5684"/>
                    <a:pt x="1672" y="5776"/>
                  </a:cubicBezTo>
                  <a:cubicBezTo>
                    <a:pt x="1648" y="5778"/>
                    <a:pt x="1624" y="5779"/>
                    <a:pt x="1601" y="5779"/>
                  </a:cubicBezTo>
                  <a:cubicBezTo>
                    <a:pt x="1290" y="5779"/>
                    <a:pt x="982" y="5595"/>
                    <a:pt x="699" y="5228"/>
                  </a:cubicBezTo>
                  <a:cubicBezTo>
                    <a:pt x="426" y="4864"/>
                    <a:pt x="213" y="4286"/>
                    <a:pt x="152" y="3618"/>
                  </a:cubicBezTo>
                  <a:cubicBezTo>
                    <a:pt x="92" y="3921"/>
                    <a:pt x="31" y="4195"/>
                    <a:pt x="0" y="4438"/>
                  </a:cubicBezTo>
                  <a:cubicBezTo>
                    <a:pt x="92" y="4833"/>
                    <a:pt x="274" y="5168"/>
                    <a:pt x="456" y="5411"/>
                  </a:cubicBezTo>
                  <a:cubicBezTo>
                    <a:pt x="760" y="5836"/>
                    <a:pt x="1155" y="6080"/>
                    <a:pt x="1551" y="6080"/>
                  </a:cubicBezTo>
                  <a:lnTo>
                    <a:pt x="1733" y="6080"/>
                  </a:lnTo>
                  <a:cubicBezTo>
                    <a:pt x="2341" y="5988"/>
                    <a:pt x="2858" y="5320"/>
                    <a:pt x="3222" y="4225"/>
                  </a:cubicBezTo>
                  <a:cubicBezTo>
                    <a:pt x="3648" y="2888"/>
                    <a:pt x="3587" y="1794"/>
                    <a:pt x="3040" y="1064"/>
                  </a:cubicBezTo>
                  <a:cubicBezTo>
                    <a:pt x="2493" y="304"/>
                    <a:pt x="1581" y="61"/>
                    <a:pt x="10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5"/>
            <p:cNvSpPr/>
            <p:nvPr/>
          </p:nvSpPr>
          <p:spPr>
            <a:xfrm>
              <a:off x="1975225" y="4035400"/>
              <a:ext cx="161875" cy="95675"/>
            </a:xfrm>
            <a:custGeom>
              <a:avLst/>
              <a:gdLst/>
              <a:ahLst/>
              <a:cxnLst/>
              <a:rect l="l" t="t" r="r" b="b"/>
              <a:pathLst>
                <a:path w="6475" h="3827" extrusionOk="0">
                  <a:moveTo>
                    <a:pt x="3308" y="0"/>
                  </a:moveTo>
                  <a:cubicBezTo>
                    <a:pt x="3056" y="0"/>
                    <a:pt x="2785" y="18"/>
                    <a:pt x="2493" y="57"/>
                  </a:cubicBezTo>
                  <a:cubicBezTo>
                    <a:pt x="1308" y="240"/>
                    <a:pt x="578" y="635"/>
                    <a:pt x="305" y="1243"/>
                  </a:cubicBezTo>
                  <a:cubicBezTo>
                    <a:pt x="1" y="2033"/>
                    <a:pt x="578" y="2823"/>
                    <a:pt x="608" y="2854"/>
                  </a:cubicBezTo>
                  <a:cubicBezTo>
                    <a:pt x="639" y="2884"/>
                    <a:pt x="912" y="3219"/>
                    <a:pt x="1399" y="3553"/>
                  </a:cubicBezTo>
                  <a:cubicBezTo>
                    <a:pt x="1612" y="3583"/>
                    <a:pt x="1855" y="3614"/>
                    <a:pt x="2098" y="3644"/>
                  </a:cubicBezTo>
                  <a:cubicBezTo>
                    <a:pt x="1399" y="3249"/>
                    <a:pt x="912" y="2702"/>
                    <a:pt x="852" y="2671"/>
                  </a:cubicBezTo>
                  <a:cubicBezTo>
                    <a:pt x="821" y="2611"/>
                    <a:pt x="365" y="1942"/>
                    <a:pt x="608" y="1364"/>
                  </a:cubicBezTo>
                  <a:cubicBezTo>
                    <a:pt x="821" y="878"/>
                    <a:pt x="1460" y="544"/>
                    <a:pt x="2523" y="392"/>
                  </a:cubicBezTo>
                  <a:cubicBezTo>
                    <a:pt x="2828" y="346"/>
                    <a:pt x="3108" y="326"/>
                    <a:pt x="3365" y="326"/>
                  </a:cubicBezTo>
                  <a:cubicBezTo>
                    <a:pt x="5517" y="326"/>
                    <a:pt x="6062" y="1765"/>
                    <a:pt x="6171" y="2064"/>
                  </a:cubicBezTo>
                  <a:cubicBezTo>
                    <a:pt x="5654" y="2915"/>
                    <a:pt x="5077" y="3492"/>
                    <a:pt x="4469" y="3796"/>
                  </a:cubicBezTo>
                  <a:cubicBezTo>
                    <a:pt x="4651" y="3826"/>
                    <a:pt x="4833" y="3826"/>
                    <a:pt x="5046" y="3826"/>
                  </a:cubicBezTo>
                  <a:cubicBezTo>
                    <a:pt x="5563" y="3462"/>
                    <a:pt x="6019" y="2915"/>
                    <a:pt x="6475" y="2155"/>
                  </a:cubicBezTo>
                  <a:cubicBezTo>
                    <a:pt x="6475" y="2124"/>
                    <a:pt x="6475" y="2094"/>
                    <a:pt x="6475" y="2033"/>
                  </a:cubicBezTo>
                  <a:cubicBezTo>
                    <a:pt x="6475" y="2033"/>
                    <a:pt x="5992" y="0"/>
                    <a:pt x="330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5"/>
            <p:cNvSpPr/>
            <p:nvPr/>
          </p:nvSpPr>
          <p:spPr>
            <a:xfrm>
              <a:off x="1753350" y="3891600"/>
              <a:ext cx="849575" cy="351550"/>
            </a:xfrm>
            <a:custGeom>
              <a:avLst/>
              <a:gdLst/>
              <a:ahLst/>
              <a:cxnLst/>
              <a:rect l="l" t="t" r="r" b="b"/>
              <a:pathLst>
                <a:path w="33983" h="14062" extrusionOk="0">
                  <a:moveTo>
                    <a:pt x="32424" y="0"/>
                  </a:moveTo>
                  <a:cubicBezTo>
                    <a:pt x="30313" y="0"/>
                    <a:pt x="20608" y="4411"/>
                    <a:pt x="20608" y="4411"/>
                  </a:cubicBezTo>
                  <a:cubicBezTo>
                    <a:pt x="20608" y="4411"/>
                    <a:pt x="17630" y="5931"/>
                    <a:pt x="14499" y="6357"/>
                  </a:cubicBezTo>
                  <a:cubicBezTo>
                    <a:pt x="13991" y="6435"/>
                    <a:pt x="13477" y="6478"/>
                    <a:pt x="12970" y="6478"/>
                  </a:cubicBezTo>
                  <a:cubicBezTo>
                    <a:pt x="11901" y="6478"/>
                    <a:pt x="10867" y="6284"/>
                    <a:pt x="10000" y="5809"/>
                  </a:cubicBezTo>
                  <a:cubicBezTo>
                    <a:pt x="9180" y="5323"/>
                    <a:pt x="8025" y="4654"/>
                    <a:pt x="6748" y="3895"/>
                  </a:cubicBezTo>
                  <a:cubicBezTo>
                    <a:pt x="4681" y="2648"/>
                    <a:pt x="2371" y="1706"/>
                    <a:pt x="0" y="673"/>
                  </a:cubicBezTo>
                  <a:lnTo>
                    <a:pt x="0" y="673"/>
                  </a:lnTo>
                  <a:cubicBezTo>
                    <a:pt x="486" y="4198"/>
                    <a:pt x="1094" y="7694"/>
                    <a:pt x="1216" y="11250"/>
                  </a:cubicBezTo>
                  <a:cubicBezTo>
                    <a:pt x="1216" y="11554"/>
                    <a:pt x="1246" y="11889"/>
                    <a:pt x="1246" y="12193"/>
                  </a:cubicBezTo>
                  <a:cubicBezTo>
                    <a:pt x="3139" y="12974"/>
                    <a:pt x="6493" y="14062"/>
                    <a:pt x="10432" y="14062"/>
                  </a:cubicBezTo>
                  <a:cubicBezTo>
                    <a:pt x="12314" y="14062"/>
                    <a:pt x="14330" y="13814"/>
                    <a:pt x="16383" y="13165"/>
                  </a:cubicBezTo>
                  <a:cubicBezTo>
                    <a:pt x="17933" y="12648"/>
                    <a:pt x="18967" y="12162"/>
                    <a:pt x="19605" y="11706"/>
                  </a:cubicBezTo>
                  <a:cubicBezTo>
                    <a:pt x="26110" y="8332"/>
                    <a:pt x="33982" y="125"/>
                    <a:pt x="32523" y="4"/>
                  </a:cubicBezTo>
                  <a:cubicBezTo>
                    <a:pt x="32493" y="1"/>
                    <a:pt x="32459" y="0"/>
                    <a:pt x="3242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5"/>
            <p:cNvSpPr/>
            <p:nvPr/>
          </p:nvSpPr>
          <p:spPr>
            <a:xfrm>
              <a:off x="1179625" y="4536075"/>
              <a:ext cx="147450" cy="165675"/>
            </a:xfrm>
            <a:custGeom>
              <a:avLst/>
              <a:gdLst/>
              <a:ahLst/>
              <a:cxnLst/>
              <a:rect l="l" t="t" r="r" b="b"/>
              <a:pathLst>
                <a:path w="5898" h="6627" extrusionOk="0">
                  <a:moveTo>
                    <a:pt x="547" y="0"/>
                  </a:moveTo>
                  <a:lnTo>
                    <a:pt x="0" y="6627"/>
                  </a:lnTo>
                  <a:lnTo>
                    <a:pt x="5046" y="6262"/>
                  </a:lnTo>
                  <a:lnTo>
                    <a:pt x="5897" y="882"/>
                  </a:lnTo>
                  <a:lnTo>
                    <a:pt x="54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5"/>
            <p:cNvSpPr/>
            <p:nvPr/>
          </p:nvSpPr>
          <p:spPr>
            <a:xfrm>
              <a:off x="879450" y="4668300"/>
              <a:ext cx="465850" cy="221900"/>
            </a:xfrm>
            <a:custGeom>
              <a:avLst/>
              <a:gdLst/>
              <a:ahLst/>
              <a:cxnLst/>
              <a:rect l="l" t="t" r="r" b="b"/>
              <a:pathLst>
                <a:path w="18634" h="8876" extrusionOk="0">
                  <a:moveTo>
                    <a:pt x="12171" y="1"/>
                  </a:moveTo>
                  <a:cubicBezTo>
                    <a:pt x="11959" y="1"/>
                    <a:pt x="11761" y="53"/>
                    <a:pt x="11582" y="183"/>
                  </a:cubicBezTo>
                  <a:cubicBezTo>
                    <a:pt x="11582" y="183"/>
                    <a:pt x="11065" y="578"/>
                    <a:pt x="9636" y="1854"/>
                  </a:cubicBezTo>
                  <a:cubicBezTo>
                    <a:pt x="8208" y="3131"/>
                    <a:pt x="5776" y="3982"/>
                    <a:pt x="3709" y="4863"/>
                  </a:cubicBezTo>
                  <a:cubicBezTo>
                    <a:pt x="1034" y="5988"/>
                    <a:pt x="275" y="7113"/>
                    <a:pt x="123" y="7873"/>
                  </a:cubicBezTo>
                  <a:cubicBezTo>
                    <a:pt x="1" y="8481"/>
                    <a:pt x="275" y="8876"/>
                    <a:pt x="275" y="8876"/>
                  </a:cubicBezTo>
                  <a:lnTo>
                    <a:pt x="18299" y="8845"/>
                  </a:lnTo>
                  <a:cubicBezTo>
                    <a:pt x="18421" y="8602"/>
                    <a:pt x="18482" y="8268"/>
                    <a:pt x="18512" y="7842"/>
                  </a:cubicBezTo>
                  <a:cubicBezTo>
                    <a:pt x="18634" y="6322"/>
                    <a:pt x="18147" y="3891"/>
                    <a:pt x="17904" y="2371"/>
                  </a:cubicBezTo>
                  <a:cubicBezTo>
                    <a:pt x="17874" y="2189"/>
                    <a:pt x="17843" y="2006"/>
                    <a:pt x="17843" y="1854"/>
                  </a:cubicBezTo>
                  <a:cubicBezTo>
                    <a:pt x="17813" y="1611"/>
                    <a:pt x="17782" y="1398"/>
                    <a:pt x="17782" y="1246"/>
                  </a:cubicBezTo>
                  <a:cubicBezTo>
                    <a:pt x="17782" y="317"/>
                    <a:pt x="17174" y="199"/>
                    <a:pt x="16865" y="199"/>
                  </a:cubicBezTo>
                  <a:cubicBezTo>
                    <a:pt x="16759" y="199"/>
                    <a:pt x="16688" y="213"/>
                    <a:pt x="16688" y="213"/>
                  </a:cubicBezTo>
                  <a:cubicBezTo>
                    <a:pt x="16214" y="679"/>
                    <a:pt x="15723" y="842"/>
                    <a:pt x="15235" y="842"/>
                  </a:cubicBezTo>
                  <a:cubicBezTo>
                    <a:pt x="14123" y="842"/>
                    <a:pt x="13026" y="1"/>
                    <a:pt x="121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5"/>
            <p:cNvSpPr/>
            <p:nvPr/>
          </p:nvSpPr>
          <p:spPr>
            <a:xfrm>
              <a:off x="1175050" y="3750575"/>
              <a:ext cx="936975" cy="853900"/>
            </a:xfrm>
            <a:custGeom>
              <a:avLst/>
              <a:gdLst/>
              <a:ahLst/>
              <a:cxnLst/>
              <a:rect l="l" t="t" r="r" b="b"/>
              <a:pathLst>
                <a:path w="37479" h="34156" extrusionOk="0">
                  <a:moveTo>
                    <a:pt x="9914" y="0"/>
                  </a:moveTo>
                  <a:cubicBezTo>
                    <a:pt x="2443" y="0"/>
                    <a:pt x="1" y="33518"/>
                    <a:pt x="1" y="33518"/>
                  </a:cubicBezTo>
                  <a:lnTo>
                    <a:pt x="6323" y="34156"/>
                  </a:lnTo>
                  <a:cubicBezTo>
                    <a:pt x="6323" y="34156"/>
                    <a:pt x="12220" y="19049"/>
                    <a:pt x="12676" y="13213"/>
                  </a:cubicBezTo>
                  <a:cubicBezTo>
                    <a:pt x="12676" y="13213"/>
                    <a:pt x="20883" y="21086"/>
                    <a:pt x="37479" y="21420"/>
                  </a:cubicBezTo>
                  <a:lnTo>
                    <a:pt x="31704" y="10630"/>
                  </a:lnTo>
                  <a:cubicBezTo>
                    <a:pt x="25624" y="7408"/>
                    <a:pt x="14925" y="964"/>
                    <a:pt x="10427" y="52"/>
                  </a:cubicBezTo>
                  <a:cubicBezTo>
                    <a:pt x="10253" y="17"/>
                    <a:pt x="10082" y="0"/>
                    <a:pt x="99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5"/>
            <p:cNvSpPr/>
            <p:nvPr/>
          </p:nvSpPr>
          <p:spPr>
            <a:xfrm>
              <a:off x="1162900" y="4543675"/>
              <a:ext cx="190000" cy="68400"/>
            </a:xfrm>
            <a:custGeom>
              <a:avLst/>
              <a:gdLst/>
              <a:ahLst/>
              <a:cxnLst/>
              <a:rect l="l" t="t" r="r" b="b"/>
              <a:pathLst>
                <a:path w="7600" h="2736" extrusionOk="0">
                  <a:moveTo>
                    <a:pt x="335" y="0"/>
                  </a:moveTo>
                  <a:cubicBezTo>
                    <a:pt x="1" y="608"/>
                    <a:pt x="153" y="2098"/>
                    <a:pt x="153" y="2098"/>
                  </a:cubicBezTo>
                  <a:lnTo>
                    <a:pt x="6688" y="2736"/>
                  </a:lnTo>
                  <a:cubicBezTo>
                    <a:pt x="7478" y="2006"/>
                    <a:pt x="7599" y="821"/>
                    <a:pt x="7599" y="821"/>
                  </a:cubicBezTo>
                  <a:lnTo>
                    <a:pt x="33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5"/>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5"/>
            <p:cNvSpPr/>
            <p:nvPr/>
          </p:nvSpPr>
          <p:spPr>
            <a:xfrm>
              <a:off x="2081600" y="2732625"/>
              <a:ext cx="124650" cy="132500"/>
            </a:xfrm>
            <a:custGeom>
              <a:avLst/>
              <a:gdLst/>
              <a:ahLst/>
              <a:cxnLst/>
              <a:rect l="l" t="t" r="r" b="b"/>
              <a:pathLst>
                <a:path w="4986" h="5300" extrusionOk="0">
                  <a:moveTo>
                    <a:pt x="1158" y="1"/>
                  </a:moveTo>
                  <a:cubicBezTo>
                    <a:pt x="742" y="1"/>
                    <a:pt x="346" y="213"/>
                    <a:pt x="1" y="739"/>
                  </a:cubicBezTo>
                  <a:cubicBezTo>
                    <a:pt x="1" y="739"/>
                    <a:pt x="1734" y="4539"/>
                    <a:pt x="3010" y="5177"/>
                  </a:cubicBezTo>
                  <a:cubicBezTo>
                    <a:pt x="3181" y="5262"/>
                    <a:pt x="3341" y="5299"/>
                    <a:pt x="3491" y="5299"/>
                  </a:cubicBezTo>
                  <a:cubicBezTo>
                    <a:pt x="4461" y="5299"/>
                    <a:pt x="4986" y="3748"/>
                    <a:pt x="4986" y="3748"/>
                  </a:cubicBezTo>
                  <a:cubicBezTo>
                    <a:pt x="4986" y="3748"/>
                    <a:pt x="2904" y="1"/>
                    <a:pt x="115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5"/>
            <p:cNvSpPr/>
            <p:nvPr/>
          </p:nvSpPr>
          <p:spPr>
            <a:xfrm>
              <a:off x="1958500" y="2726300"/>
              <a:ext cx="204450" cy="97575"/>
            </a:xfrm>
            <a:custGeom>
              <a:avLst/>
              <a:gdLst/>
              <a:ahLst/>
              <a:cxnLst/>
              <a:rect l="l" t="t" r="r" b="b"/>
              <a:pathLst>
                <a:path w="8178" h="3903" extrusionOk="0">
                  <a:moveTo>
                    <a:pt x="3113" y="0"/>
                  </a:moveTo>
                  <a:cubicBezTo>
                    <a:pt x="1666" y="0"/>
                    <a:pt x="169" y="361"/>
                    <a:pt x="1" y="1813"/>
                  </a:cubicBezTo>
                  <a:cubicBezTo>
                    <a:pt x="1" y="1813"/>
                    <a:pt x="1877" y="3903"/>
                    <a:pt x="4112" y="3903"/>
                  </a:cubicBezTo>
                  <a:cubicBezTo>
                    <a:pt x="4546" y="3903"/>
                    <a:pt x="4993" y="3824"/>
                    <a:pt x="5442" y="3637"/>
                  </a:cubicBezTo>
                  <a:cubicBezTo>
                    <a:pt x="8177" y="2482"/>
                    <a:pt x="5928" y="354"/>
                    <a:pt x="5928" y="354"/>
                  </a:cubicBezTo>
                  <a:cubicBezTo>
                    <a:pt x="5928" y="354"/>
                    <a:pt x="4545" y="0"/>
                    <a:pt x="31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5"/>
            <p:cNvSpPr/>
            <p:nvPr/>
          </p:nvSpPr>
          <p:spPr>
            <a:xfrm>
              <a:off x="1811100" y="2735775"/>
              <a:ext cx="177575" cy="129100"/>
            </a:xfrm>
            <a:custGeom>
              <a:avLst/>
              <a:gdLst/>
              <a:ahLst/>
              <a:cxnLst/>
              <a:rect l="l" t="t" r="r" b="b"/>
              <a:pathLst>
                <a:path w="7103" h="5164" extrusionOk="0">
                  <a:moveTo>
                    <a:pt x="5436" y="0"/>
                  </a:moveTo>
                  <a:cubicBezTo>
                    <a:pt x="5370" y="0"/>
                    <a:pt x="5301" y="2"/>
                    <a:pt x="5228" y="5"/>
                  </a:cubicBezTo>
                  <a:cubicBezTo>
                    <a:pt x="3344" y="66"/>
                    <a:pt x="0" y="4808"/>
                    <a:pt x="2888" y="5142"/>
                  </a:cubicBezTo>
                  <a:cubicBezTo>
                    <a:pt x="3002" y="5156"/>
                    <a:pt x="3112" y="5163"/>
                    <a:pt x="3220" y="5163"/>
                  </a:cubicBezTo>
                  <a:cubicBezTo>
                    <a:pt x="5839" y="5163"/>
                    <a:pt x="6596" y="1069"/>
                    <a:pt x="6596" y="1069"/>
                  </a:cubicBezTo>
                  <a:cubicBezTo>
                    <a:pt x="6596" y="1069"/>
                    <a:pt x="7102" y="0"/>
                    <a:pt x="5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1702425" y="3990275"/>
              <a:ext cx="705200" cy="117250"/>
            </a:xfrm>
            <a:custGeom>
              <a:avLst/>
              <a:gdLst/>
              <a:ahLst/>
              <a:cxnLst/>
              <a:rect l="l" t="t" r="r" b="b"/>
              <a:pathLst>
                <a:path w="28208" h="4690" extrusionOk="0">
                  <a:moveTo>
                    <a:pt x="244" y="0"/>
                  </a:moveTo>
                  <a:cubicBezTo>
                    <a:pt x="202" y="0"/>
                    <a:pt x="177" y="50"/>
                    <a:pt x="153" y="99"/>
                  </a:cubicBezTo>
                  <a:lnTo>
                    <a:pt x="1" y="1558"/>
                  </a:lnTo>
                  <a:cubicBezTo>
                    <a:pt x="1" y="1619"/>
                    <a:pt x="31" y="1680"/>
                    <a:pt x="92" y="1680"/>
                  </a:cubicBezTo>
                  <a:lnTo>
                    <a:pt x="27995" y="4689"/>
                  </a:lnTo>
                  <a:cubicBezTo>
                    <a:pt x="28056" y="4689"/>
                    <a:pt x="28086" y="4628"/>
                    <a:pt x="28117" y="4568"/>
                  </a:cubicBezTo>
                  <a:cubicBezTo>
                    <a:pt x="28208" y="3717"/>
                    <a:pt x="27569" y="2926"/>
                    <a:pt x="26718" y="2835"/>
                  </a:cubicBezTo>
                  <a:lnTo>
                    <a:pt x="274" y="8"/>
                  </a:lnTo>
                  <a:cubicBezTo>
                    <a:pt x="263" y="3"/>
                    <a:pt x="253" y="0"/>
                    <a:pt x="24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5"/>
            <p:cNvSpPr/>
            <p:nvPr/>
          </p:nvSpPr>
          <p:spPr>
            <a:xfrm>
              <a:off x="1511825" y="3597475"/>
              <a:ext cx="630475" cy="479025"/>
            </a:xfrm>
            <a:custGeom>
              <a:avLst/>
              <a:gdLst/>
              <a:ahLst/>
              <a:cxnLst/>
              <a:rect l="l" t="t" r="r" b="b"/>
              <a:pathLst>
                <a:path w="25219" h="19161" extrusionOk="0">
                  <a:moveTo>
                    <a:pt x="936" y="1"/>
                  </a:moveTo>
                  <a:cubicBezTo>
                    <a:pt x="428" y="1"/>
                    <a:pt x="0" y="463"/>
                    <a:pt x="86" y="978"/>
                  </a:cubicBezTo>
                  <a:lnTo>
                    <a:pt x="1971" y="16085"/>
                  </a:lnTo>
                  <a:cubicBezTo>
                    <a:pt x="2032" y="16480"/>
                    <a:pt x="2336" y="16784"/>
                    <a:pt x="2761" y="16845"/>
                  </a:cubicBezTo>
                  <a:lnTo>
                    <a:pt x="24190" y="19155"/>
                  </a:lnTo>
                  <a:cubicBezTo>
                    <a:pt x="24221" y="19158"/>
                    <a:pt x="24252" y="19160"/>
                    <a:pt x="24283" y="19160"/>
                  </a:cubicBezTo>
                  <a:cubicBezTo>
                    <a:pt x="24791" y="19160"/>
                    <a:pt x="25218" y="18697"/>
                    <a:pt x="25132" y="18152"/>
                  </a:cubicBezTo>
                  <a:lnTo>
                    <a:pt x="23248" y="3076"/>
                  </a:lnTo>
                  <a:cubicBezTo>
                    <a:pt x="23187" y="2681"/>
                    <a:pt x="22883" y="2346"/>
                    <a:pt x="22458" y="2316"/>
                  </a:cubicBezTo>
                  <a:lnTo>
                    <a:pt x="1029" y="6"/>
                  </a:lnTo>
                  <a:cubicBezTo>
                    <a:pt x="997" y="2"/>
                    <a:pt x="966" y="1"/>
                    <a:pt x="9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5"/>
            <p:cNvSpPr/>
            <p:nvPr/>
          </p:nvSpPr>
          <p:spPr>
            <a:xfrm>
              <a:off x="2052725" y="3653075"/>
              <a:ext cx="89575" cy="422675"/>
            </a:xfrm>
            <a:custGeom>
              <a:avLst/>
              <a:gdLst/>
              <a:ahLst/>
              <a:cxnLst/>
              <a:rect l="l" t="t" r="r" b="b"/>
              <a:pathLst>
                <a:path w="3583" h="16907" extrusionOk="0">
                  <a:moveTo>
                    <a:pt x="1" y="1"/>
                  </a:moveTo>
                  <a:lnTo>
                    <a:pt x="1916" y="16840"/>
                  </a:lnTo>
                  <a:lnTo>
                    <a:pt x="2554" y="16901"/>
                  </a:lnTo>
                  <a:cubicBezTo>
                    <a:pt x="2587" y="16904"/>
                    <a:pt x="2620" y="16906"/>
                    <a:pt x="2652" y="16906"/>
                  </a:cubicBezTo>
                  <a:cubicBezTo>
                    <a:pt x="3158" y="16906"/>
                    <a:pt x="3582" y="16471"/>
                    <a:pt x="3496" y="15928"/>
                  </a:cubicBezTo>
                  <a:lnTo>
                    <a:pt x="1612" y="852"/>
                  </a:lnTo>
                  <a:cubicBezTo>
                    <a:pt x="1551" y="457"/>
                    <a:pt x="1247" y="122"/>
                    <a:pt x="822" y="92"/>
                  </a:cubicBez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5"/>
            <p:cNvSpPr/>
            <p:nvPr/>
          </p:nvSpPr>
          <p:spPr>
            <a:xfrm>
              <a:off x="1805000" y="4313425"/>
              <a:ext cx="136825" cy="147450"/>
            </a:xfrm>
            <a:custGeom>
              <a:avLst/>
              <a:gdLst/>
              <a:ahLst/>
              <a:cxnLst/>
              <a:rect l="l" t="t" r="r" b="b"/>
              <a:pathLst>
                <a:path w="5473" h="5898" extrusionOk="0">
                  <a:moveTo>
                    <a:pt x="3983" y="0"/>
                  </a:moveTo>
                  <a:cubicBezTo>
                    <a:pt x="3253" y="760"/>
                    <a:pt x="974" y="1125"/>
                    <a:pt x="974" y="1125"/>
                  </a:cubicBezTo>
                  <a:cubicBezTo>
                    <a:pt x="62" y="1885"/>
                    <a:pt x="1" y="5897"/>
                    <a:pt x="1" y="5897"/>
                  </a:cubicBezTo>
                  <a:lnTo>
                    <a:pt x="5472" y="4773"/>
                  </a:lnTo>
                  <a:lnTo>
                    <a:pt x="398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5"/>
            <p:cNvSpPr/>
            <p:nvPr/>
          </p:nvSpPr>
          <p:spPr>
            <a:xfrm>
              <a:off x="1495725" y="4239525"/>
              <a:ext cx="364775" cy="407250"/>
            </a:xfrm>
            <a:custGeom>
              <a:avLst/>
              <a:gdLst/>
              <a:ahLst/>
              <a:cxnLst/>
              <a:rect l="l" t="t" r="r" b="b"/>
              <a:pathLst>
                <a:path w="14591" h="16290" extrusionOk="0">
                  <a:moveTo>
                    <a:pt x="7194" y="0"/>
                  </a:moveTo>
                  <a:cubicBezTo>
                    <a:pt x="7146" y="0"/>
                    <a:pt x="7098" y="3"/>
                    <a:pt x="7053" y="8"/>
                  </a:cubicBezTo>
                  <a:lnTo>
                    <a:pt x="1" y="15723"/>
                  </a:lnTo>
                  <a:cubicBezTo>
                    <a:pt x="1" y="15723"/>
                    <a:pt x="214" y="16087"/>
                    <a:pt x="791" y="16239"/>
                  </a:cubicBezTo>
                  <a:cubicBezTo>
                    <a:pt x="917" y="16271"/>
                    <a:pt x="1058" y="16289"/>
                    <a:pt x="1217" y="16289"/>
                  </a:cubicBezTo>
                  <a:cubicBezTo>
                    <a:pt x="1982" y="16289"/>
                    <a:pt x="3148" y="15854"/>
                    <a:pt x="4834" y="14294"/>
                  </a:cubicBezTo>
                  <a:cubicBezTo>
                    <a:pt x="6384" y="12835"/>
                    <a:pt x="8086" y="11042"/>
                    <a:pt x="9788" y="10312"/>
                  </a:cubicBezTo>
                  <a:cubicBezTo>
                    <a:pt x="11460" y="9552"/>
                    <a:pt x="11977" y="9248"/>
                    <a:pt x="11977" y="9248"/>
                  </a:cubicBezTo>
                  <a:cubicBezTo>
                    <a:pt x="13223" y="8549"/>
                    <a:pt x="11764" y="5175"/>
                    <a:pt x="14044" y="4294"/>
                  </a:cubicBezTo>
                  <a:cubicBezTo>
                    <a:pt x="14044" y="4294"/>
                    <a:pt x="14591" y="3929"/>
                    <a:pt x="13497" y="3443"/>
                  </a:cubicBezTo>
                  <a:cubicBezTo>
                    <a:pt x="13375" y="3382"/>
                    <a:pt x="13193" y="3260"/>
                    <a:pt x="12980" y="3139"/>
                  </a:cubicBezTo>
                  <a:cubicBezTo>
                    <a:pt x="12858" y="3078"/>
                    <a:pt x="12737" y="2987"/>
                    <a:pt x="12585" y="2865"/>
                  </a:cubicBezTo>
                  <a:cubicBezTo>
                    <a:pt x="11338" y="2075"/>
                    <a:pt x="9393" y="707"/>
                    <a:pt x="8025" y="190"/>
                  </a:cubicBezTo>
                  <a:cubicBezTo>
                    <a:pt x="7721" y="64"/>
                    <a:pt x="7439" y="0"/>
                    <a:pt x="7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1870350" y="3846925"/>
              <a:ext cx="1114800" cy="591900"/>
            </a:xfrm>
            <a:custGeom>
              <a:avLst/>
              <a:gdLst/>
              <a:ahLst/>
              <a:cxnLst/>
              <a:rect l="l" t="t" r="r" b="b"/>
              <a:pathLst>
                <a:path w="44592" h="23676" extrusionOk="0">
                  <a:moveTo>
                    <a:pt x="34381" y="0"/>
                  </a:moveTo>
                  <a:cubicBezTo>
                    <a:pt x="31155" y="0"/>
                    <a:pt x="27843" y="1791"/>
                    <a:pt x="27843" y="1791"/>
                  </a:cubicBezTo>
                  <a:cubicBezTo>
                    <a:pt x="19029" y="5742"/>
                    <a:pt x="16354" y="9420"/>
                    <a:pt x="12463" y="12429"/>
                  </a:cubicBezTo>
                  <a:cubicBezTo>
                    <a:pt x="8542" y="15408"/>
                    <a:pt x="1004" y="18265"/>
                    <a:pt x="1004" y="18265"/>
                  </a:cubicBezTo>
                  <a:cubicBezTo>
                    <a:pt x="1" y="22885"/>
                    <a:pt x="2828" y="23645"/>
                    <a:pt x="2828" y="23645"/>
                  </a:cubicBezTo>
                  <a:cubicBezTo>
                    <a:pt x="2828" y="23645"/>
                    <a:pt x="3031" y="23676"/>
                    <a:pt x="3486" y="23676"/>
                  </a:cubicBezTo>
                  <a:cubicBezTo>
                    <a:pt x="5110" y="23676"/>
                    <a:pt x="9936" y="23286"/>
                    <a:pt x="20123" y="19724"/>
                  </a:cubicBezTo>
                  <a:cubicBezTo>
                    <a:pt x="33193" y="15165"/>
                    <a:pt x="44591" y="5864"/>
                    <a:pt x="37874" y="1001"/>
                  </a:cubicBezTo>
                  <a:cubicBezTo>
                    <a:pt x="36852" y="266"/>
                    <a:pt x="35623" y="0"/>
                    <a:pt x="3438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5"/>
            <p:cNvSpPr/>
            <p:nvPr/>
          </p:nvSpPr>
          <p:spPr>
            <a:xfrm>
              <a:off x="1862775" y="4285925"/>
              <a:ext cx="115525" cy="171725"/>
            </a:xfrm>
            <a:custGeom>
              <a:avLst/>
              <a:gdLst/>
              <a:ahLst/>
              <a:cxnLst/>
              <a:rect l="l" t="t" r="r" b="b"/>
              <a:pathLst>
                <a:path w="4621" h="6869" extrusionOk="0">
                  <a:moveTo>
                    <a:pt x="1872" y="0"/>
                  </a:moveTo>
                  <a:cubicBezTo>
                    <a:pt x="1499" y="0"/>
                    <a:pt x="1068" y="150"/>
                    <a:pt x="608" y="401"/>
                  </a:cubicBezTo>
                  <a:cubicBezTo>
                    <a:pt x="0" y="2407"/>
                    <a:pt x="1581" y="6176"/>
                    <a:pt x="2401" y="6663"/>
                  </a:cubicBezTo>
                  <a:cubicBezTo>
                    <a:pt x="2678" y="6813"/>
                    <a:pt x="2961" y="6869"/>
                    <a:pt x="3229" y="6869"/>
                  </a:cubicBezTo>
                  <a:cubicBezTo>
                    <a:pt x="3988" y="6869"/>
                    <a:pt x="4620" y="6420"/>
                    <a:pt x="4620" y="6420"/>
                  </a:cubicBezTo>
                  <a:cubicBezTo>
                    <a:pt x="3252" y="4718"/>
                    <a:pt x="2644" y="2529"/>
                    <a:pt x="2340" y="97"/>
                  </a:cubicBezTo>
                  <a:cubicBezTo>
                    <a:pt x="2198" y="31"/>
                    <a:pt x="2041" y="0"/>
                    <a:pt x="18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5"/>
            <p:cNvSpPr/>
            <p:nvPr/>
          </p:nvSpPr>
          <p:spPr>
            <a:xfrm>
              <a:off x="2113525" y="3215575"/>
              <a:ext cx="541825" cy="781000"/>
            </a:xfrm>
            <a:custGeom>
              <a:avLst/>
              <a:gdLst/>
              <a:ahLst/>
              <a:cxnLst/>
              <a:rect l="l" t="t" r="r" b="b"/>
              <a:pathLst>
                <a:path w="21673" h="31240" extrusionOk="0">
                  <a:moveTo>
                    <a:pt x="11709" y="1"/>
                  </a:moveTo>
                  <a:cubicBezTo>
                    <a:pt x="11263" y="1"/>
                    <a:pt x="10810" y="76"/>
                    <a:pt x="10366" y="236"/>
                  </a:cubicBezTo>
                  <a:cubicBezTo>
                    <a:pt x="8329" y="996"/>
                    <a:pt x="7265" y="3276"/>
                    <a:pt x="8025" y="5342"/>
                  </a:cubicBezTo>
                  <a:lnTo>
                    <a:pt x="8055" y="5373"/>
                  </a:lnTo>
                  <a:lnTo>
                    <a:pt x="8937" y="7774"/>
                  </a:lnTo>
                  <a:cubicBezTo>
                    <a:pt x="9210" y="8564"/>
                    <a:pt x="9514" y="9385"/>
                    <a:pt x="9818" y="10206"/>
                  </a:cubicBezTo>
                  <a:cubicBezTo>
                    <a:pt x="10396" y="11817"/>
                    <a:pt x="10973" y="13428"/>
                    <a:pt x="11490" y="15039"/>
                  </a:cubicBezTo>
                  <a:cubicBezTo>
                    <a:pt x="12037" y="16619"/>
                    <a:pt x="12524" y="18230"/>
                    <a:pt x="12949" y="19780"/>
                  </a:cubicBezTo>
                  <a:cubicBezTo>
                    <a:pt x="13040" y="20175"/>
                    <a:pt x="13162" y="20571"/>
                    <a:pt x="13223" y="20935"/>
                  </a:cubicBezTo>
                  <a:cubicBezTo>
                    <a:pt x="13314" y="21331"/>
                    <a:pt x="13405" y="21695"/>
                    <a:pt x="13466" y="22030"/>
                  </a:cubicBezTo>
                  <a:cubicBezTo>
                    <a:pt x="13496" y="22212"/>
                    <a:pt x="13527" y="22394"/>
                    <a:pt x="13557" y="22577"/>
                  </a:cubicBezTo>
                  <a:cubicBezTo>
                    <a:pt x="13314" y="22638"/>
                    <a:pt x="13040" y="22698"/>
                    <a:pt x="12767" y="22790"/>
                  </a:cubicBezTo>
                  <a:cubicBezTo>
                    <a:pt x="12007" y="22972"/>
                    <a:pt x="11186" y="23154"/>
                    <a:pt x="10366" y="23337"/>
                  </a:cubicBezTo>
                  <a:cubicBezTo>
                    <a:pt x="9545" y="23519"/>
                    <a:pt x="8694" y="23671"/>
                    <a:pt x="7873" y="23823"/>
                  </a:cubicBezTo>
                  <a:cubicBezTo>
                    <a:pt x="6171" y="24157"/>
                    <a:pt x="4469" y="24461"/>
                    <a:pt x="2736" y="24735"/>
                  </a:cubicBezTo>
                  <a:lnTo>
                    <a:pt x="183" y="25191"/>
                  </a:lnTo>
                  <a:lnTo>
                    <a:pt x="1" y="25221"/>
                  </a:lnTo>
                  <a:cubicBezTo>
                    <a:pt x="213" y="27227"/>
                    <a:pt x="578" y="29203"/>
                    <a:pt x="730" y="31239"/>
                  </a:cubicBezTo>
                  <a:cubicBezTo>
                    <a:pt x="1612" y="31239"/>
                    <a:pt x="2493" y="31209"/>
                    <a:pt x="3405" y="31179"/>
                  </a:cubicBezTo>
                  <a:cubicBezTo>
                    <a:pt x="5198" y="31118"/>
                    <a:pt x="6992" y="31027"/>
                    <a:pt x="8785" y="30905"/>
                  </a:cubicBezTo>
                  <a:cubicBezTo>
                    <a:pt x="9697" y="30814"/>
                    <a:pt x="10609" y="30723"/>
                    <a:pt x="11521" y="30632"/>
                  </a:cubicBezTo>
                  <a:cubicBezTo>
                    <a:pt x="12432" y="30510"/>
                    <a:pt x="13375" y="30388"/>
                    <a:pt x="14317" y="30236"/>
                  </a:cubicBezTo>
                  <a:cubicBezTo>
                    <a:pt x="14803" y="30145"/>
                    <a:pt x="15290" y="30054"/>
                    <a:pt x="15806" y="29932"/>
                  </a:cubicBezTo>
                  <a:cubicBezTo>
                    <a:pt x="16293" y="29811"/>
                    <a:pt x="16809" y="29689"/>
                    <a:pt x="17417" y="29507"/>
                  </a:cubicBezTo>
                  <a:cubicBezTo>
                    <a:pt x="17691" y="29385"/>
                    <a:pt x="18025" y="29294"/>
                    <a:pt x="18390" y="29112"/>
                  </a:cubicBezTo>
                  <a:cubicBezTo>
                    <a:pt x="18542" y="29051"/>
                    <a:pt x="18755" y="28960"/>
                    <a:pt x="18968" y="28808"/>
                  </a:cubicBezTo>
                  <a:cubicBezTo>
                    <a:pt x="19211" y="28686"/>
                    <a:pt x="19454" y="28534"/>
                    <a:pt x="19758" y="28291"/>
                  </a:cubicBezTo>
                  <a:cubicBezTo>
                    <a:pt x="19849" y="28230"/>
                    <a:pt x="19910" y="28170"/>
                    <a:pt x="20001" y="28078"/>
                  </a:cubicBezTo>
                  <a:lnTo>
                    <a:pt x="20123" y="27957"/>
                  </a:lnTo>
                  <a:cubicBezTo>
                    <a:pt x="20183" y="27926"/>
                    <a:pt x="20214" y="27866"/>
                    <a:pt x="20275" y="27835"/>
                  </a:cubicBezTo>
                  <a:lnTo>
                    <a:pt x="20335" y="27744"/>
                  </a:lnTo>
                  <a:lnTo>
                    <a:pt x="20366" y="27714"/>
                  </a:lnTo>
                  <a:lnTo>
                    <a:pt x="20427" y="27653"/>
                  </a:lnTo>
                  <a:cubicBezTo>
                    <a:pt x="20457" y="27592"/>
                    <a:pt x="20518" y="27531"/>
                    <a:pt x="20578" y="27470"/>
                  </a:cubicBezTo>
                  <a:cubicBezTo>
                    <a:pt x="20609" y="27410"/>
                    <a:pt x="20670" y="27318"/>
                    <a:pt x="20730" y="27258"/>
                  </a:cubicBezTo>
                  <a:lnTo>
                    <a:pt x="20791" y="27136"/>
                  </a:lnTo>
                  <a:cubicBezTo>
                    <a:pt x="20822" y="27106"/>
                    <a:pt x="20852" y="27075"/>
                    <a:pt x="20882" y="27014"/>
                  </a:cubicBezTo>
                  <a:cubicBezTo>
                    <a:pt x="20943" y="26923"/>
                    <a:pt x="21004" y="26832"/>
                    <a:pt x="21034" y="26741"/>
                  </a:cubicBezTo>
                  <a:lnTo>
                    <a:pt x="21095" y="26650"/>
                  </a:lnTo>
                  <a:lnTo>
                    <a:pt x="21126" y="26559"/>
                  </a:lnTo>
                  <a:cubicBezTo>
                    <a:pt x="21156" y="26528"/>
                    <a:pt x="21156" y="26467"/>
                    <a:pt x="21186" y="26407"/>
                  </a:cubicBezTo>
                  <a:cubicBezTo>
                    <a:pt x="21217" y="26346"/>
                    <a:pt x="21247" y="26285"/>
                    <a:pt x="21278" y="26224"/>
                  </a:cubicBezTo>
                  <a:cubicBezTo>
                    <a:pt x="21278" y="26163"/>
                    <a:pt x="21308" y="26103"/>
                    <a:pt x="21338" y="26042"/>
                  </a:cubicBezTo>
                  <a:cubicBezTo>
                    <a:pt x="21338" y="25981"/>
                    <a:pt x="21369" y="25890"/>
                    <a:pt x="21399" y="25829"/>
                  </a:cubicBezTo>
                  <a:lnTo>
                    <a:pt x="21399" y="25738"/>
                  </a:lnTo>
                  <a:lnTo>
                    <a:pt x="21430" y="25677"/>
                  </a:lnTo>
                  <a:lnTo>
                    <a:pt x="21490" y="25343"/>
                  </a:lnTo>
                  <a:cubicBezTo>
                    <a:pt x="21490" y="25282"/>
                    <a:pt x="21521" y="25252"/>
                    <a:pt x="21521" y="25191"/>
                  </a:cubicBezTo>
                  <a:lnTo>
                    <a:pt x="21551" y="25039"/>
                  </a:lnTo>
                  <a:cubicBezTo>
                    <a:pt x="21551" y="24948"/>
                    <a:pt x="21582" y="24826"/>
                    <a:pt x="21582" y="24735"/>
                  </a:cubicBezTo>
                  <a:lnTo>
                    <a:pt x="21612" y="24461"/>
                  </a:lnTo>
                  <a:lnTo>
                    <a:pt x="21612" y="24340"/>
                  </a:lnTo>
                  <a:lnTo>
                    <a:pt x="21642" y="24218"/>
                  </a:lnTo>
                  <a:cubicBezTo>
                    <a:pt x="21673" y="23489"/>
                    <a:pt x="21642" y="22911"/>
                    <a:pt x="21612" y="22334"/>
                  </a:cubicBezTo>
                  <a:cubicBezTo>
                    <a:pt x="21582" y="21786"/>
                    <a:pt x="21490" y="21239"/>
                    <a:pt x="21430" y="20723"/>
                  </a:cubicBezTo>
                  <a:cubicBezTo>
                    <a:pt x="21278" y="19720"/>
                    <a:pt x="21095" y="18747"/>
                    <a:pt x="20852" y="17805"/>
                  </a:cubicBezTo>
                  <a:cubicBezTo>
                    <a:pt x="20639" y="16893"/>
                    <a:pt x="20396" y="15951"/>
                    <a:pt x="20153" y="15069"/>
                  </a:cubicBezTo>
                  <a:cubicBezTo>
                    <a:pt x="19879" y="14188"/>
                    <a:pt x="19606" y="13306"/>
                    <a:pt x="19332" y="12425"/>
                  </a:cubicBezTo>
                  <a:cubicBezTo>
                    <a:pt x="18755" y="10692"/>
                    <a:pt x="18116" y="8960"/>
                    <a:pt x="17478" y="7288"/>
                  </a:cubicBezTo>
                  <a:cubicBezTo>
                    <a:pt x="17113" y="6437"/>
                    <a:pt x="16779" y="5616"/>
                    <a:pt x="16445" y="4765"/>
                  </a:cubicBezTo>
                  <a:cubicBezTo>
                    <a:pt x="16262" y="4370"/>
                    <a:pt x="16080" y="3944"/>
                    <a:pt x="15898" y="3519"/>
                  </a:cubicBezTo>
                  <a:lnTo>
                    <a:pt x="15624" y="2911"/>
                  </a:lnTo>
                  <a:lnTo>
                    <a:pt x="15472" y="2607"/>
                  </a:lnTo>
                  <a:lnTo>
                    <a:pt x="15320" y="2272"/>
                  </a:lnTo>
                  <a:cubicBezTo>
                    <a:pt x="14640" y="865"/>
                    <a:pt x="13217" y="1"/>
                    <a:pt x="117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2820225" y="4072550"/>
              <a:ext cx="617050" cy="133000"/>
            </a:xfrm>
            <a:custGeom>
              <a:avLst/>
              <a:gdLst/>
              <a:ahLst/>
              <a:cxnLst/>
              <a:rect l="l" t="t" r="r" b="b"/>
              <a:pathLst>
                <a:path w="24682" h="5320" extrusionOk="0">
                  <a:moveTo>
                    <a:pt x="24652" y="0"/>
                  </a:moveTo>
                  <a:lnTo>
                    <a:pt x="2645" y="30"/>
                  </a:lnTo>
                  <a:cubicBezTo>
                    <a:pt x="1916" y="30"/>
                    <a:pt x="1247" y="334"/>
                    <a:pt x="791" y="821"/>
                  </a:cubicBezTo>
                  <a:cubicBezTo>
                    <a:pt x="305" y="1307"/>
                    <a:pt x="1" y="1945"/>
                    <a:pt x="1" y="2705"/>
                  </a:cubicBezTo>
                  <a:cubicBezTo>
                    <a:pt x="1" y="4134"/>
                    <a:pt x="1186" y="5319"/>
                    <a:pt x="2645" y="5319"/>
                  </a:cubicBezTo>
                  <a:lnTo>
                    <a:pt x="24682" y="5289"/>
                  </a:lnTo>
                  <a:lnTo>
                    <a:pt x="24682" y="4559"/>
                  </a:lnTo>
                  <a:lnTo>
                    <a:pt x="24104" y="4559"/>
                  </a:lnTo>
                  <a:lnTo>
                    <a:pt x="24074" y="882"/>
                  </a:lnTo>
                  <a:lnTo>
                    <a:pt x="24652" y="882"/>
                  </a:lnTo>
                  <a:lnTo>
                    <a:pt x="2465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5"/>
            <p:cNvSpPr/>
            <p:nvPr/>
          </p:nvSpPr>
          <p:spPr>
            <a:xfrm>
              <a:off x="2876450" y="4094575"/>
              <a:ext cx="549425" cy="91975"/>
            </a:xfrm>
            <a:custGeom>
              <a:avLst/>
              <a:gdLst/>
              <a:ahLst/>
              <a:cxnLst/>
              <a:rect l="l" t="t" r="r" b="b"/>
              <a:pathLst>
                <a:path w="21977" h="3679" extrusionOk="0">
                  <a:moveTo>
                    <a:pt x="21977" y="1"/>
                  </a:moveTo>
                  <a:lnTo>
                    <a:pt x="1794" y="31"/>
                  </a:lnTo>
                  <a:cubicBezTo>
                    <a:pt x="1278" y="31"/>
                    <a:pt x="852" y="244"/>
                    <a:pt x="518" y="578"/>
                  </a:cubicBezTo>
                  <a:cubicBezTo>
                    <a:pt x="183" y="882"/>
                    <a:pt x="1" y="1368"/>
                    <a:pt x="1" y="1855"/>
                  </a:cubicBezTo>
                  <a:cubicBezTo>
                    <a:pt x="1" y="2888"/>
                    <a:pt x="791" y="3678"/>
                    <a:pt x="1794" y="3678"/>
                  </a:cubicBezTo>
                  <a:lnTo>
                    <a:pt x="21977" y="3678"/>
                  </a:lnTo>
                  <a:lnTo>
                    <a:pt x="2197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5"/>
            <p:cNvSpPr/>
            <p:nvPr/>
          </p:nvSpPr>
          <p:spPr>
            <a:xfrm>
              <a:off x="2770825" y="3941075"/>
              <a:ext cx="617075" cy="133000"/>
            </a:xfrm>
            <a:custGeom>
              <a:avLst/>
              <a:gdLst/>
              <a:ahLst/>
              <a:cxnLst/>
              <a:rect l="l" t="t" r="r" b="b"/>
              <a:pathLst>
                <a:path w="24683" h="5320" extrusionOk="0">
                  <a:moveTo>
                    <a:pt x="24682" y="1"/>
                  </a:moveTo>
                  <a:lnTo>
                    <a:pt x="2645" y="31"/>
                  </a:lnTo>
                  <a:cubicBezTo>
                    <a:pt x="1916" y="31"/>
                    <a:pt x="1247" y="305"/>
                    <a:pt x="791" y="791"/>
                  </a:cubicBezTo>
                  <a:cubicBezTo>
                    <a:pt x="305" y="1277"/>
                    <a:pt x="1" y="1946"/>
                    <a:pt x="1" y="2675"/>
                  </a:cubicBezTo>
                  <a:cubicBezTo>
                    <a:pt x="31" y="4134"/>
                    <a:pt x="1186" y="5320"/>
                    <a:pt x="2676" y="5320"/>
                  </a:cubicBezTo>
                  <a:lnTo>
                    <a:pt x="24682" y="5289"/>
                  </a:lnTo>
                  <a:lnTo>
                    <a:pt x="24682" y="4530"/>
                  </a:lnTo>
                  <a:lnTo>
                    <a:pt x="24105" y="4530"/>
                  </a:lnTo>
                  <a:lnTo>
                    <a:pt x="24105" y="852"/>
                  </a:lnTo>
                  <a:lnTo>
                    <a:pt x="24682" y="852"/>
                  </a:lnTo>
                  <a:lnTo>
                    <a:pt x="2468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p:nvPr/>
          </p:nvSpPr>
          <p:spPr>
            <a:xfrm>
              <a:off x="2827075" y="3962350"/>
              <a:ext cx="550175" cy="92725"/>
            </a:xfrm>
            <a:custGeom>
              <a:avLst/>
              <a:gdLst/>
              <a:ahLst/>
              <a:cxnLst/>
              <a:rect l="l" t="t" r="r" b="b"/>
              <a:pathLst>
                <a:path w="22007" h="3709" extrusionOk="0">
                  <a:moveTo>
                    <a:pt x="21976" y="1"/>
                  </a:moveTo>
                  <a:lnTo>
                    <a:pt x="1794" y="31"/>
                  </a:lnTo>
                  <a:cubicBezTo>
                    <a:pt x="1277" y="31"/>
                    <a:pt x="851" y="244"/>
                    <a:pt x="517" y="578"/>
                  </a:cubicBezTo>
                  <a:cubicBezTo>
                    <a:pt x="213" y="913"/>
                    <a:pt x="0" y="1368"/>
                    <a:pt x="0" y="1885"/>
                  </a:cubicBezTo>
                  <a:cubicBezTo>
                    <a:pt x="0" y="2888"/>
                    <a:pt x="790" y="3709"/>
                    <a:pt x="1794" y="3709"/>
                  </a:cubicBezTo>
                  <a:lnTo>
                    <a:pt x="22007" y="3679"/>
                  </a:lnTo>
                  <a:lnTo>
                    <a:pt x="2197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5"/>
            <p:cNvSpPr/>
            <p:nvPr/>
          </p:nvSpPr>
          <p:spPr>
            <a:xfrm>
              <a:off x="2867350" y="3808850"/>
              <a:ext cx="616300" cy="132250"/>
            </a:xfrm>
            <a:custGeom>
              <a:avLst/>
              <a:gdLst/>
              <a:ahLst/>
              <a:cxnLst/>
              <a:rect l="l" t="t" r="r" b="b"/>
              <a:pathLst>
                <a:path w="24652" h="5290" extrusionOk="0">
                  <a:moveTo>
                    <a:pt x="2614" y="1"/>
                  </a:moveTo>
                  <a:cubicBezTo>
                    <a:pt x="1885" y="1"/>
                    <a:pt x="1246" y="305"/>
                    <a:pt x="760" y="791"/>
                  </a:cubicBezTo>
                  <a:cubicBezTo>
                    <a:pt x="274" y="1277"/>
                    <a:pt x="0" y="1946"/>
                    <a:pt x="0" y="2676"/>
                  </a:cubicBezTo>
                  <a:cubicBezTo>
                    <a:pt x="0" y="4135"/>
                    <a:pt x="1186" y="5290"/>
                    <a:pt x="2645" y="5290"/>
                  </a:cubicBezTo>
                  <a:lnTo>
                    <a:pt x="24651" y="5259"/>
                  </a:lnTo>
                  <a:lnTo>
                    <a:pt x="24651" y="4530"/>
                  </a:lnTo>
                  <a:lnTo>
                    <a:pt x="24074" y="4530"/>
                  </a:lnTo>
                  <a:lnTo>
                    <a:pt x="24074" y="852"/>
                  </a:lnTo>
                  <a:lnTo>
                    <a:pt x="24651" y="852"/>
                  </a:lnTo>
                  <a:lnTo>
                    <a:pt x="246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5"/>
            <p:cNvSpPr/>
            <p:nvPr/>
          </p:nvSpPr>
          <p:spPr>
            <a:xfrm>
              <a:off x="2923575" y="3830125"/>
              <a:ext cx="549425" cy="92750"/>
            </a:xfrm>
            <a:custGeom>
              <a:avLst/>
              <a:gdLst/>
              <a:ahLst/>
              <a:cxnLst/>
              <a:rect l="l" t="t" r="r" b="b"/>
              <a:pathLst>
                <a:path w="21977" h="3710" extrusionOk="0">
                  <a:moveTo>
                    <a:pt x="21977" y="1"/>
                  </a:moveTo>
                  <a:lnTo>
                    <a:pt x="1763" y="31"/>
                  </a:lnTo>
                  <a:cubicBezTo>
                    <a:pt x="1277" y="31"/>
                    <a:pt x="821" y="244"/>
                    <a:pt x="517" y="578"/>
                  </a:cubicBezTo>
                  <a:cubicBezTo>
                    <a:pt x="183" y="913"/>
                    <a:pt x="0" y="1369"/>
                    <a:pt x="0" y="1855"/>
                  </a:cubicBezTo>
                  <a:cubicBezTo>
                    <a:pt x="0" y="2888"/>
                    <a:pt x="791" y="3709"/>
                    <a:pt x="1763" y="3709"/>
                  </a:cubicBezTo>
                  <a:lnTo>
                    <a:pt x="21977" y="3679"/>
                  </a:lnTo>
                  <a:lnTo>
                    <a:pt x="2197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5"/>
            <p:cNvSpPr/>
            <p:nvPr/>
          </p:nvSpPr>
          <p:spPr>
            <a:xfrm>
              <a:off x="2910650" y="3466900"/>
              <a:ext cx="84375" cy="300950"/>
            </a:xfrm>
            <a:custGeom>
              <a:avLst/>
              <a:gdLst/>
              <a:ahLst/>
              <a:cxnLst/>
              <a:rect l="l" t="t" r="r" b="b"/>
              <a:pathLst>
                <a:path w="3375" h="12038" extrusionOk="0">
                  <a:moveTo>
                    <a:pt x="1551" y="1"/>
                  </a:moveTo>
                  <a:lnTo>
                    <a:pt x="1" y="244"/>
                  </a:lnTo>
                  <a:lnTo>
                    <a:pt x="1794" y="12037"/>
                  </a:lnTo>
                  <a:lnTo>
                    <a:pt x="3375" y="11794"/>
                  </a:lnTo>
                  <a:lnTo>
                    <a:pt x="15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a:off x="2910650" y="3427400"/>
              <a:ext cx="38775" cy="44850"/>
            </a:xfrm>
            <a:custGeom>
              <a:avLst/>
              <a:gdLst/>
              <a:ahLst/>
              <a:cxnLst/>
              <a:rect l="l" t="t" r="r" b="b"/>
              <a:pathLst>
                <a:path w="1551" h="1794" extrusionOk="0">
                  <a:moveTo>
                    <a:pt x="517" y="0"/>
                  </a:moveTo>
                  <a:lnTo>
                    <a:pt x="335" y="608"/>
                  </a:lnTo>
                  <a:lnTo>
                    <a:pt x="1" y="1794"/>
                  </a:lnTo>
                  <a:lnTo>
                    <a:pt x="1551" y="1550"/>
                  </a:lnTo>
                  <a:lnTo>
                    <a:pt x="882" y="517"/>
                  </a:lnTo>
                  <a:lnTo>
                    <a:pt x="51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a:off x="2952450" y="3740475"/>
              <a:ext cx="42575" cy="27375"/>
            </a:xfrm>
            <a:custGeom>
              <a:avLst/>
              <a:gdLst/>
              <a:ahLst/>
              <a:cxnLst/>
              <a:rect l="l" t="t" r="r" b="b"/>
              <a:pathLst>
                <a:path w="1703" h="1095" extrusionOk="0">
                  <a:moveTo>
                    <a:pt x="1551" y="0"/>
                  </a:moveTo>
                  <a:lnTo>
                    <a:pt x="0" y="243"/>
                  </a:lnTo>
                  <a:lnTo>
                    <a:pt x="122" y="1094"/>
                  </a:lnTo>
                  <a:lnTo>
                    <a:pt x="1703" y="851"/>
                  </a:lnTo>
                  <a:lnTo>
                    <a:pt x="155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p:cNvSpPr/>
            <p:nvPr/>
          </p:nvSpPr>
          <p:spPr>
            <a:xfrm>
              <a:off x="2955500" y="3761750"/>
              <a:ext cx="41800" cy="22825"/>
            </a:xfrm>
            <a:custGeom>
              <a:avLst/>
              <a:gdLst/>
              <a:ahLst/>
              <a:cxnLst/>
              <a:rect l="l" t="t" r="r" b="b"/>
              <a:pathLst>
                <a:path w="1672" h="913" extrusionOk="0">
                  <a:moveTo>
                    <a:pt x="1581" y="0"/>
                  </a:moveTo>
                  <a:lnTo>
                    <a:pt x="0" y="243"/>
                  </a:lnTo>
                  <a:lnTo>
                    <a:pt x="91" y="821"/>
                  </a:lnTo>
                  <a:cubicBezTo>
                    <a:pt x="122" y="882"/>
                    <a:pt x="152" y="912"/>
                    <a:pt x="213" y="912"/>
                  </a:cubicBezTo>
                  <a:lnTo>
                    <a:pt x="1581" y="699"/>
                  </a:lnTo>
                  <a:cubicBezTo>
                    <a:pt x="1641" y="699"/>
                    <a:pt x="1672" y="639"/>
                    <a:pt x="1672" y="578"/>
                  </a:cubicBez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a:off x="2919025" y="3427400"/>
              <a:ext cx="13700" cy="15225"/>
            </a:xfrm>
            <a:custGeom>
              <a:avLst/>
              <a:gdLst/>
              <a:ahLst/>
              <a:cxnLst/>
              <a:rect l="l" t="t" r="r" b="b"/>
              <a:pathLst>
                <a:path w="548" h="609" extrusionOk="0">
                  <a:moveTo>
                    <a:pt x="182" y="0"/>
                  </a:moveTo>
                  <a:lnTo>
                    <a:pt x="0" y="608"/>
                  </a:lnTo>
                  <a:lnTo>
                    <a:pt x="0" y="608"/>
                  </a:lnTo>
                  <a:lnTo>
                    <a:pt x="547" y="517"/>
                  </a:lnTo>
                  <a:lnTo>
                    <a:pt x="18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a:off x="2950175" y="3725275"/>
              <a:ext cx="41825" cy="21300"/>
            </a:xfrm>
            <a:custGeom>
              <a:avLst/>
              <a:gdLst/>
              <a:ahLst/>
              <a:cxnLst/>
              <a:rect l="l" t="t" r="r" b="b"/>
              <a:pathLst>
                <a:path w="1673" h="852" extrusionOk="0">
                  <a:moveTo>
                    <a:pt x="1581" y="0"/>
                  </a:moveTo>
                  <a:lnTo>
                    <a:pt x="0" y="243"/>
                  </a:lnTo>
                  <a:lnTo>
                    <a:pt x="91" y="851"/>
                  </a:lnTo>
                  <a:lnTo>
                    <a:pt x="1672" y="608"/>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5"/>
            <p:cNvSpPr/>
            <p:nvPr/>
          </p:nvSpPr>
          <p:spPr>
            <a:xfrm>
              <a:off x="2980575" y="3467675"/>
              <a:ext cx="41050" cy="299400"/>
            </a:xfrm>
            <a:custGeom>
              <a:avLst/>
              <a:gdLst/>
              <a:ahLst/>
              <a:cxnLst/>
              <a:rect l="l" t="t" r="r" b="b"/>
              <a:pathLst>
                <a:path w="1642" h="11976" extrusionOk="0">
                  <a:moveTo>
                    <a:pt x="0" y="0"/>
                  </a:moveTo>
                  <a:lnTo>
                    <a:pt x="61" y="11976"/>
                  </a:lnTo>
                  <a:lnTo>
                    <a:pt x="1641" y="11946"/>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5"/>
            <p:cNvSpPr/>
            <p:nvPr/>
          </p:nvSpPr>
          <p:spPr>
            <a:xfrm>
              <a:off x="2980575" y="3425125"/>
              <a:ext cx="40300" cy="42575"/>
            </a:xfrm>
            <a:custGeom>
              <a:avLst/>
              <a:gdLst/>
              <a:ahLst/>
              <a:cxnLst/>
              <a:rect l="l" t="t" r="r" b="b"/>
              <a:pathLst>
                <a:path w="1612" h="1703" extrusionOk="0">
                  <a:moveTo>
                    <a:pt x="790" y="0"/>
                  </a:moveTo>
                  <a:lnTo>
                    <a:pt x="547" y="578"/>
                  </a:lnTo>
                  <a:lnTo>
                    <a:pt x="0" y="1702"/>
                  </a:lnTo>
                  <a:lnTo>
                    <a:pt x="1611" y="1702"/>
                  </a:lnTo>
                  <a:lnTo>
                    <a:pt x="1064" y="578"/>
                  </a:lnTo>
                  <a:lnTo>
                    <a:pt x="79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2982075" y="3745025"/>
              <a:ext cx="39550" cy="22050"/>
            </a:xfrm>
            <a:custGeom>
              <a:avLst/>
              <a:gdLst/>
              <a:ahLst/>
              <a:cxnLst/>
              <a:rect l="l" t="t" r="r" b="b"/>
              <a:pathLst>
                <a:path w="1582" h="882" extrusionOk="0">
                  <a:moveTo>
                    <a:pt x="1" y="1"/>
                  </a:moveTo>
                  <a:lnTo>
                    <a:pt x="1" y="882"/>
                  </a:lnTo>
                  <a:lnTo>
                    <a:pt x="1581" y="852"/>
                  </a:lnTo>
                  <a:lnTo>
                    <a:pt x="158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2982075" y="3767075"/>
              <a:ext cx="39550" cy="16725"/>
            </a:xfrm>
            <a:custGeom>
              <a:avLst/>
              <a:gdLst/>
              <a:ahLst/>
              <a:cxnLst/>
              <a:rect l="l" t="t" r="r" b="b"/>
              <a:pathLst>
                <a:path w="1582" h="669" extrusionOk="0">
                  <a:moveTo>
                    <a:pt x="1" y="0"/>
                  </a:moveTo>
                  <a:lnTo>
                    <a:pt x="1" y="578"/>
                  </a:lnTo>
                  <a:cubicBezTo>
                    <a:pt x="1" y="638"/>
                    <a:pt x="31" y="669"/>
                    <a:pt x="92" y="669"/>
                  </a:cubicBezTo>
                  <a:lnTo>
                    <a:pt x="1490" y="669"/>
                  </a:lnTo>
                  <a:cubicBezTo>
                    <a:pt x="1521" y="669"/>
                    <a:pt x="1581" y="638"/>
                    <a:pt x="1581" y="578"/>
                  </a:cubicBez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2994250" y="3425125"/>
              <a:ext cx="12925" cy="14450"/>
            </a:xfrm>
            <a:custGeom>
              <a:avLst/>
              <a:gdLst/>
              <a:ahLst/>
              <a:cxnLst/>
              <a:rect l="l" t="t" r="r" b="b"/>
              <a:pathLst>
                <a:path w="517" h="578" extrusionOk="0">
                  <a:moveTo>
                    <a:pt x="243" y="0"/>
                  </a:moveTo>
                  <a:lnTo>
                    <a:pt x="0" y="578"/>
                  </a:lnTo>
                  <a:lnTo>
                    <a:pt x="517" y="578"/>
                  </a:lnTo>
                  <a:lnTo>
                    <a:pt x="24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2982075" y="3729075"/>
              <a:ext cx="39550" cy="15975"/>
            </a:xfrm>
            <a:custGeom>
              <a:avLst/>
              <a:gdLst/>
              <a:ahLst/>
              <a:cxnLst/>
              <a:rect l="l" t="t" r="r" b="b"/>
              <a:pathLst>
                <a:path w="1582" h="639" extrusionOk="0">
                  <a:moveTo>
                    <a:pt x="1" y="0"/>
                  </a:moveTo>
                  <a:lnTo>
                    <a:pt x="1" y="639"/>
                  </a:lnTo>
                  <a:lnTo>
                    <a:pt x="1581" y="639"/>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3007925" y="3466150"/>
              <a:ext cx="81325" cy="301700"/>
            </a:xfrm>
            <a:custGeom>
              <a:avLst/>
              <a:gdLst/>
              <a:ahLst/>
              <a:cxnLst/>
              <a:rect l="l" t="t" r="r" b="b"/>
              <a:pathLst>
                <a:path w="3253" h="12068" extrusionOk="0">
                  <a:moveTo>
                    <a:pt x="1672" y="0"/>
                  </a:moveTo>
                  <a:lnTo>
                    <a:pt x="0" y="11855"/>
                  </a:lnTo>
                  <a:lnTo>
                    <a:pt x="1581" y="12067"/>
                  </a:lnTo>
                  <a:lnTo>
                    <a:pt x="3253" y="244"/>
                  </a:lnTo>
                  <a:lnTo>
                    <a:pt x="167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3049725" y="3426625"/>
              <a:ext cx="39525" cy="45625"/>
            </a:xfrm>
            <a:custGeom>
              <a:avLst/>
              <a:gdLst/>
              <a:ahLst/>
              <a:cxnLst/>
              <a:rect l="l" t="t" r="r" b="b"/>
              <a:pathLst>
                <a:path w="1581" h="1825" extrusionOk="0">
                  <a:moveTo>
                    <a:pt x="1034" y="1"/>
                  </a:moveTo>
                  <a:lnTo>
                    <a:pt x="669" y="548"/>
                  </a:lnTo>
                  <a:lnTo>
                    <a:pt x="0" y="1581"/>
                  </a:lnTo>
                  <a:lnTo>
                    <a:pt x="1581" y="1825"/>
                  </a:lnTo>
                  <a:lnTo>
                    <a:pt x="1216" y="609"/>
                  </a:lnTo>
                  <a:lnTo>
                    <a:pt x="103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5"/>
            <p:cNvSpPr/>
            <p:nvPr/>
          </p:nvSpPr>
          <p:spPr>
            <a:xfrm>
              <a:off x="3007925" y="3741225"/>
              <a:ext cx="41825" cy="26625"/>
            </a:xfrm>
            <a:custGeom>
              <a:avLst/>
              <a:gdLst/>
              <a:ahLst/>
              <a:cxnLst/>
              <a:rect l="l" t="t" r="r" b="b"/>
              <a:pathLst>
                <a:path w="1673" h="1065" extrusionOk="0">
                  <a:moveTo>
                    <a:pt x="122" y="1"/>
                  </a:moveTo>
                  <a:lnTo>
                    <a:pt x="0" y="852"/>
                  </a:lnTo>
                  <a:lnTo>
                    <a:pt x="1551" y="1064"/>
                  </a:lnTo>
                  <a:lnTo>
                    <a:pt x="1672" y="213"/>
                  </a:lnTo>
                  <a:lnTo>
                    <a:pt x="12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5"/>
            <p:cNvSpPr/>
            <p:nvPr/>
          </p:nvSpPr>
          <p:spPr>
            <a:xfrm>
              <a:off x="3005650" y="3762500"/>
              <a:ext cx="41050" cy="22075"/>
            </a:xfrm>
            <a:custGeom>
              <a:avLst/>
              <a:gdLst/>
              <a:ahLst/>
              <a:cxnLst/>
              <a:rect l="l" t="t" r="r" b="b"/>
              <a:pathLst>
                <a:path w="1642" h="883" extrusionOk="0">
                  <a:moveTo>
                    <a:pt x="91" y="1"/>
                  </a:moveTo>
                  <a:lnTo>
                    <a:pt x="0" y="578"/>
                  </a:lnTo>
                  <a:cubicBezTo>
                    <a:pt x="0" y="639"/>
                    <a:pt x="31" y="700"/>
                    <a:pt x="91" y="700"/>
                  </a:cubicBezTo>
                  <a:lnTo>
                    <a:pt x="1459" y="882"/>
                  </a:lnTo>
                  <a:cubicBezTo>
                    <a:pt x="1520" y="882"/>
                    <a:pt x="1550" y="852"/>
                    <a:pt x="1581" y="791"/>
                  </a:cubicBezTo>
                  <a:lnTo>
                    <a:pt x="1642" y="213"/>
                  </a:lnTo>
                  <a:lnTo>
                    <a:pt x="9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3066425" y="3426625"/>
              <a:ext cx="13700" cy="15225"/>
            </a:xfrm>
            <a:custGeom>
              <a:avLst/>
              <a:gdLst/>
              <a:ahLst/>
              <a:cxnLst/>
              <a:rect l="l" t="t" r="r" b="b"/>
              <a:pathLst>
                <a:path w="548" h="609" extrusionOk="0">
                  <a:moveTo>
                    <a:pt x="366" y="1"/>
                  </a:moveTo>
                  <a:lnTo>
                    <a:pt x="1" y="548"/>
                  </a:lnTo>
                  <a:lnTo>
                    <a:pt x="548" y="609"/>
                  </a:lnTo>
                  <a:lnTo>
                    <a:pt x="36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3010950" y="3725275"/>
              <a:ext cx="41075" cy="21300"/>
            </a:xfrm>
            <a:custGeom>
              <a:avLst/>
              <a:gdLst/>
              <a:ahLst/>
              <a:cxnLst/>
              <a:rect l="l" t="t" r="r" b="b"/>
              <a:pathLst>
                <a:path w="1643" h="852" extrusionOk="0">
                  <a:moveTo>
                    <a:pt x="92" y="0"/>
                  </a:moveTo>
                  <a:lnTo>
                    <a:pt x="1" y="608"/>
                  </a:lnTo>
                  <a:lnTo>
                    <a:pt x="1551" y="851"/>
                  </a:lnTo>
                  <a:lnTo>
                    <a:pt x="1642" y="213"/>
                  </a:lnTo>
                  <a:lnTo>
                    <a:pt x="9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2893925" y="3618125"/>
              <a:ext cx="211275" cy="31175"/>
            </a:xfrm>
            <a:custGeom>
              <a:avLst/>
              <a:gdLst/>
              <a:ahLst/>
              <a:cxnLst/>
              <a:rect l="l" t="t" r="r" b="b"/>
              <a:pathLst>
                <a:path w="8451" h="1247" extrusionOk="0">
                  <a:moveTo>
                    <a:pt x="1" y="0"/>
                  </a:moveTo>
                  <a:lnTo>
                    <a:pt x="153" y="1247"/>
                  </a:lnTo>
                  <a:lnTo>
                    <a:pt x="8390" y="456"/>
                  </a:lnTo>
                  <a:lnTo>
                    <a:pt x="845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2890900" y="3589250"/>
              <a:ext cx="217350" cy="219625"/>
            </a:xfrm>
            <a:custGeom>
              <a:avLst/>
              <a:gdLst/>
              <a:ahLst/>
              <a:cxnLst/>
              <a:rect l="l" t="t" r="r" b="b"/>
              <a:pathLst>
                <a:path w="8694" h="8785" extrusionOk="0">
                  <a:moveTo>
                    <a:pt x="0" y="0"/>
                  </a:moveTo>
                  <a:lnTo>
                    <a:pt x="122" y="1155"/>
                  </a:lnTo>
                  <a:lnTo>
                    <a:pt x="274" y="2402"/>
                  </a:lnTo>
                  <a:lnTo>
                    <a:pt x="973" y="8785"/>
                  </a:lnTo>
                  <a:lnTo>
                    <a:pt x="7721" y="8785"/>
                  </a:lnTo>
                  <a:lnTo>
                    <a:pt x="8511" y="1611"/>
                  </a:lnTo>
                  <a:lnTo>
                    <a:pt x="8572" y="1155"/>
                  </a:lnTo>
                  <a:lnTo>
                    <a:pt x="869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6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another table</a:t>
            </a:r>
            <a:endParaRPr/>
          </a:p>
        </p:txBody>
      </p:sp>
      <p:graphicFrame>
        <p:nvGraphicFramePr>
          <p:cNvPr id="1393" name="Google Shape;1393;p66"/>
          <p:cNvGraphicFramePr/>
          <p:nvPr/>
        </p:nvGraphicFramePr>
        <p:xfrm>
          <a:off x="1690550" y="1898354"/>
          <a:ext cx="3000000" cy="3000000"/>
        </p:xfrm>
        <a:graphic>
          <a:graphicData uri="http://schemas.openxmlformats.org/drawingml/2006/table">
            <a:tbl>
              <a:tblPr>
                <a:noFill/>
                <a:tableStyleId>{78B07553-8E37-44D6-AC5E-AB31C2B38E5C}</a:tableStyleId>
              </a:tblPr>
              <a:tblGrid>
                <a:gridCol w="1376500">
                  <a:extLst>
                    <a:ext uri="{9D8B030D-6E8A-4147-A177-3AD203B41FA5}">
                      <a16:colId xmlns:a16="http://schemas.microsoft.com/office/drawing/2014/main" val="20000"/>
                    </a:ext>
                  </a:extLst>
                </a:gridCol>
                <a:gridCol w="2195925">
                  <a:extLst>
                    <a:ext uri="{9D8B030D-6E8A-4147-A177-3AD203B41FA5}">
                      <a16:colId xmlns:a16="http://schemas.microsoft.com/office/drawing/2014/main" val="20001"/>
                    </a:ext>
                  </a:extLst>
                </a:gridCol>
                <a:gridCol w="2195825">
                  <a:extLst>
                    <a:ext uri="{9D8B030D-6E8A-4147-A177-3AD203B41FA5}">
                      <a16:colId xmlns:a16="http://schemas.microsoft.com/office/drawing/2014/main" val="20002"/>
                    </a:ext>
                  </a:extLst>
                </a:gridCol>
              </a:tblGrid>
              <a:tr h="598025">
                <a:tc>
                  <a:txBody>
                    <a:bodyPr/>
                    <a:lstStyle/>
                    <a:p>
                      <a:pPr marL="114300" lvl="0" indent="0" algn="l" rtl="0">
                        <a:spcBef>
                          <a:spcPts val="0"/>
                        </a:spcBef>
                        <a:spcAft>
                          <a:spcPts val="0"/>
                        </a:spcAft>
                        <a:buNone/>
                      </a:pPr>
                      <a:r>
                        <a:rPr lang="en" sz="2200" b="1">
                          <a:solidFill>
                            <a:schemeClr val="dk1"/>
                          </a:solidFill>
                          <a:latin typeface="El Messiri"/>
                          <a:ea typeface="El Messiri"/>
                          <a:cs typeface="El Messiri"/>
                          <a:sym typeface="El Messiri"/>
                        </a:rPr>
                        <a:t>Fortran</a:t>
                      </a:r>
                      <a:endParaRPr sz="2200" b="1">
                        <a:solidFill>
                          <a:schemeClr val="dk1"/>
                        </a:solidFill>
                        <a:latin typeface="El Messiri"/>
                        <a:ea typeface="El Messiri"/>
                        <a:cs typeface="El Messiri"/>
                        <a:sym typeface="El Messiri"/>
                      </a:endParaRPr>
                    </a:p>
                  </a:txBody>
                  <a:tcPr marL="91425" marR="816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44344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44344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98025">
                <a:tc>
                  <a:txBody>
                    <a:bodyPr/>
                    <a:lstStyle/>
                    <a:p>
                      <a:pPr marL="114300" marR="0" lvl="0" indent="0" algn="l" rtl="0">
                        <a:spcBef>
                          <a:spcPts val="0"/>
                        </a:spcBef>
                        <a:spcAft>
                          <a:spcPts val="0"/>
                        </a:spcAft>
                        <a:buNone/>
                      </a:pPr>
                      <a:r>
                        <a:rPr lang="en" sz="2200" b="1">
                          <a:solidFill>
                            <a:schemeClr val="dk1"/>
                          </a:solidFill>
                          <a:latin typeface="El Messiri"/>
                          <a:ea typeface="El Messiri"/>
                          <a:cs typeface="El Messiri"/>
                          <a:sym typeface="El Messiri"/>
                        </a:rPr>
                        <a:t>Lisp</a:t>
                      </a:r>
                      <a:endParaRPr sz="2200" b="1">
                        <a:solidFill>
                          <a:schemeClr val="dk1"/>
                        </a:solidFill>
                        <a:latin typeface="El Messiri"/>
                        <a:ea typeface="El Messiri"/>
                        <a:cs typeface="El Messiri"/>
                        <a:sym typeface="El Mess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Mercury is the closest planet to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598025">
                <a:tc>
                  <a:txBody>
                    <a:bodyPr/>
                    <a:lstStyle/>
                    <a:p>
                      <a:pPr marL="114300" marR="0" lvl="0" indent="0" algn="l" rtl="0">
                        <a:spcBef>
                          <a:spcPts val="0"/>
                        </a:spcBef>
                        <a:spcAft>
                          <a:spcPts val="0"/>
                        </a:spcAft>
                        <a:buNone/>
                      </a:pPr>
                      <a:r>
                        <a:rPr lang="en" sz="2200" b="1">
                          <a:solidFill>
                            <a:schemeClr val="dk1"/>
                          </a:solidFill>
                          <a:latin typeface="El Messiri"/>
                          <a:ea typeface="El Messiri"/>
                          <a:cs typeface="El Messiri"/>
                          <a:sym typeface="El Messiri"/>
                        </a:rPr>
                        <a:t>Python</a:t>
                      </a:r>
                      <a:endParaRPr sz="2200" b="1">
                        <a:solidFill>
                          <a:schemeClr val="dk1"/>
                        </a:solidFill>
                        <a:latin typeface="El Messiri"/>
                        <a:ea typeface="El Messiri"/>
                        <a:cs typeface="El Messiri"/>
                        <a:sym typeface="El Mess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rgbClr val="000000">
                          <a:alpha val="0"/>
                        </a:srgbClr>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43440">
                          <a:alpha val="0"/>
                        </a:srgb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Neptune is far away from Earth</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4344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bl>
          </a:graphicData>
        </a:graphic>
      </p:graphicFrame>
      <p:grpSp>
        <p:nvGrpSpPr>
          <p:cNvPr id="1394" name="Google Shape;1394;p66"/>
          <p:cNvGrpSpPr/>
          <p:nvPr/>
        </p:nvGrpSpPr>
        <p:grpSpPr>
          <a:xfrm>
            <a:off x="1035305" y="3453903"/>
            <a:ext cx="365753" cy="365751"/>
            <a:chOff x="-3031325" y="3597450"/>
            <a:chExt cx="293825" cy="292250"/>
          </a:xfrm>
        </p:grpSpPr>
        <p:sp>
          <p:nvSpPr>
            <p:cNvPr id="1395" name="Google Shape;1395;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66"/>
          <p:cNvGrpSpPr/>
          <p:nvPr/>
        </p:nvGrpSpPr>
        <p:grpSpPr>
          <a:xfrm>
            <a:off x="1035304" y="2091030"/>
            <a:ext cx="365746" cy="365749"/>
            <a:chOff x="-5613150" y="3991275"/>
            <a:chExt cx="294600" cy="292225"/>
          </a:xfrm>
        </p:grpSpPr>
        <p:sp>
          <p:nvSpPr>
            <p:cNvPr id="1400" name="Google Shape;1400;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66"/>
          <p:cNvGrpSpPr/>
          <p:nvPr/>
        </p:nvGrpSpPr>
        <p:grpSpPr>
          <a:xfrm>
            <a:off x="1026983" y="2761470"/>
            <a:ext cx="382398" cy="365753"/>
            <a:chOff x="-1592325" y="3957400"/>
            <a:chExt cx="293025" cy="277275"/>
          </a:xfrm>
        </p:grpSpPr>
        <p:sp>
          <p:nvSpPr>
            <p:cNvPr id="1410" name="Google Shape;1410;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6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Diagram</a:t>
            </a:r>
            <a:endParaRPr b="1"/>
          </a:p>
        </p:txBody>
      </p:sp>
      <p:cxnSp>
        <p:nvCxnSpPr>
          <p:cNvPr id="1419" name="Google Shape;1419;p67"/>
          <p:cNvCxnSpPr>
            <a:stCxn id="1420" idx="2"/>
            <a:endCxn id="1421" idx="0"/>
          </p:cNvCxnSpPr>
          <p:nvPr/>
        </p:nvCxnSpPr>
        <p:spPr>
          <a:xfrm rot="-5400000" flipH="1">
            <a:off x="5133275" y="1084300"/>
            <a:ext cx="647700" cy="1770300"/>
          </a:xfrm>
          <a:prstGeom prst="bentConnector3">
            <a:avLst>
              <a:gd name="adj1" fmla="val 50008"/>
            </a:avLst>
          </a:prstGeom>
          <a:noFill/>
          <a:ln w="9525" cap="flat" cmpd="sng">
            <a:solidFill>
              <a:schemeClr val="dk1"/>
            </a:solidFill>
            <a:prstDash val="solid"/>
            <a:miter lim="8000"/>
            <a:headEnd type="none" w="sm" len="sm"/>
            <a:tailEnd type="none" w="sm" len="sm"/>
          </a:ln>
        </p:spPr>
      </p:cxnSp>
      <p:cxnSp>
        <p:nvCxnSpPr>
          <p:cNvPr id="1422" name="Google Shape;1422;p67"/>
          <p:cNvCxnSpPr>
            <a:stCxn id="1423" idx="0"/>
            <a:endCxn id="1420" idx="2"/>
          </p:cNvCxnSpPr>
          <p:nvPr/>
        </p:nvCxnSpPr>
        <p:spPr>
          <a:xfrm rot="-5400000">
            <a:off x="3363000" y="1084400"/>
            <a:ext cx="647700" cy="1770300"/>
          </a:xfrm>
          <a:prstGeom prst="bentConnector3">
            <a:avLst>
              <a:gd name="adj1" fmla="val 50008"/>
            </a:avLst>
          </a:prstGeom>
          <a:noFill/>
          <a:ln w="9525" cap="flat" cmpd="sng">
            <a:solidFill>
              <a:schemeClr val="dk1"/>
            </a:solidFill>
            <a:prstDash val="solid"/>
            <a:miter lim="8000"/>
            <a:headEnd type="none" w="sm" len="sm"/>
            <a:tailEnd type="none" w="sm" len="sm"/>
          </a:ln>
        </p:spPr>
      </p:cxnSp>
      <p:cxnSp>
        <p:nvCxnSpPr>
          <p:cNvPr id="1424" name="Google Shape;1424;p67"/>
          <p:cNvCxnSpPr>
            <a:stCxn id="1423" idx="2"/>
            <a:endCxn id="1425" idx="0"/>
          </p:cNvCxnSpPr>
          <p:nvPr/>
        </p:nvCxnSpPr>
        <p:spPr>
          <a:xfrm rot="-5400000" flipH="1">
            <a:off x="288150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26" name="Google Shape;1426;p67"/>
          <p:cNvCxnSpPr>
            <a:stCxn id="1427" idx="0"/>
            <a:endCxn id="1423" idx="2"/>
          </p:cNvCxnSpPr>
          <p:nvPr/>
        </p:nvCxnSpPr>
        <p:spPr>
          <a:xfrm rot="-5400000">
            <a:off x="203625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28" name="Google Shape;1428;p67"/>
          <p:cNvCxnSpPr>
            <a:stCxn id="1421" idx="2"/>
            <a:endCxn id="1429" idx="0"/>
          </p:cNvCxnSpPr>
          <p:nvPr/>
        </p:nvCxnSpPr>
        <p:spPr>
          <a:xfrm rot="-5400000" flipH="1">
            <a:off x="642210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30" name="Google Shape;1430;p67"/>
          <p:cNvCxnSpPr>
            <a:stCxn id="1431" idx="0"/>
            <a:endCxn id="1421" idx="2"/>
          </p:cNvCxnSpPr>
          <p:nvPr/>
        </p:nvCxnSpPr>
        <p:spPr>
          <a:xfrm rot="-5400000">
            <a:off x="557685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sp>
        <p:nvSpPr>
          <p:cNvPr id="1420" name="Google Shape;1420;p67"/>
          <p:cNvSpPr txBox="1"/>
          <p:nvPr/>
        </p:nvSpPr>
        <p:spPr>
          <a:xfrm>
            <a:off x="3490025" y="1279300"/>
            <a:ext cx="21639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Programming</a:t>
            </a:r>
            <a:endParaRPr sz="2200" b="1">
              <a:solidFill>
                <a:schemeClr val="dk1"/>
              </a:solidFill>
              <a:latin typeface="El Messiri"/>
              <a:ea typeface="El Messiri"/>
              <a:cs typeface="El Messiri"/>
              <a:sym typeface="El Messiri"/>
            </a:endParaRPr>
          </a:p>
        </p:txBody>
      </p:sp>
      <p:sp>
        <p:nvSpPr>
          <p:cNvPr id="1423" name="Google Shape;1423;p67"/>
          <p:cNvSpPr txBox="1"/>
          <p:nvPr/>
        </p:nvSpPr>
        <p:spPr>
          <a:xfrm>
            <a:off x="2032650" y="2293400"/>
            <a:ext cx="15381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Baloo 2"/>
                <a:ea typeface="Baloo 2"/>
                <a:cs typeface="Baloo 2"/>
                <a:sym typeface="Baloo 2"/>
              </a:rPr>
              <a:t>Mercury</a:t>
            </a:r>
            <a:endParaRPr sz="1600" b="1">
              <a:solidFill>
                <a:schemeClr val="dk1"/>
              </a:solidFill>
              <a:latin typeface="Baloo 2"/>
              <a:ea typeface="Baloo 2"/>
              <a:cs typeface="Baloo 2"/>
              <a:sym typeface="Baloo 2"/>
            </a:endParaRPr>
          </a:p>
        </p:txBody>
      </p:sp>
      <p:sp>
        <p:nvSpPr>
          <p:cNvPr id="1421" name="Google Shape;1421;p67"/>
          <p:cNvSpPr txBox="1"/>
          <p:nvPr/>
        </p:nvSpPr>
        <p:spPr>
          <a:xfrm>
            <a:off x="5573250" y="2293400"/>
            <a:ext cx="15381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Baloo 2"/>
                <a:ea typeface="Baloo 2"/>
                <a:cs typeface="Baloo 2"/>
                <a:sym typeface="Baloo 2"/>
              </a:rPr>
              <a:t>Mars</a:t>
            </a:r>
            <a:endParaRPr sz="1600" b="1">
              <a:solidFill>
                <a:schemeClr val="dk1"/>
              </a:solidFill>
              <a:latin typeface="Baloo 2"/>
              <a:ea typeface="Baloo 2"/>
              <a:cs typeface="Baloo 2"/>
              <a:sym typeface="Baloo 2"/>
            </a:endParaRPr>
          </a:p>
        </p:txBody>
      </p:sp>
      <p:sp>
        <p:nvSpPr>
          <p:cNvPr id="1429" name="Google Shape;1429;p67"/>
          <p:cNvSpPr txBox="1"/>
          <p:nvPr/>
        </p:nvSpPr>
        <p:spPr>
          <a:xfrm>
            <a:off x="64185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5715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Earth is the planet where we all live on</a:t>
            </a:r>
            <a:endParaRPr sz="1600">
              <a:solidFill>
                <a:schemeClr val="dk1"/>
              </a:solidFill>
              <a:latin typeface="Baloo 2"/>
              <a:ea typeface="Baloo 2"/>
              <a:cs typeface="Baloo 2"/>
              <a:sym typeface="Baloo 2"/>
            </a:endParaRPr>
          </a:p>
        </p:txBody>
      </p:sp>
      <p:sp>
        <p:nvSpPr>
          <p:cNvPr id="1431" name="Google Shape;1431;p67"/>
          <p:cNvSpPr txBox="1"/>
          <p:nvPr/>
        </p:nvSpPr>
        <p:spPr>
          <a:xfrm>
            <a:off x="47280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a:solidFill>
                <a:schemeClr val="dk1"/>
              </a:solidFill>
              <a:latin typeface="Baloo 2"/>
              <a:ea typeface="Baloo 2"/>
              <a:cs typeface="Baloo 2"/>
              <a:sym typeface="Baloo 2"/>
            </a:endParaRPr>
          </a:p>
        </p:txBody>
      </p:sp>
      <p:sp>
        <p:nvSpPr>
          <p:cNvPr id="1425" name="Google Shape;1425;p67"/>
          <p:cNvSpPr txBox="1"/>
          <p:nvPr/>
        </p:nvSpPr>
        <p:spPr>
          <a:xfrm>
            <a:off x="28779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sp>
        <p:nvSpPr>
          <p:cNvPr id="1427" name="Google Shape;1427;p67"/>
          <p:cNvSpPr txBox="1"/>
          <p:nvPr/>
        </p:nvSpPr>
        <p:spPr>
          <a:xfrm>
            <a:off x="11874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5715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8"/>
          <p:cNvSpPr/>
          <p:nvPr/>
        </p:nvSpPr>
        <p:spPr>
          <a:xfrm>
            <a:off x="1056775" y="1337428"/>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Need more text columns?</a:t>
            </a:r>
            <a:endParaRPr/>
          </a:p>
        </p:txBody>
      </p:sp>
      <p:sp>
        <p:nvSpPr>
          <p:cNvPr id="1438" name="Google Shape;1438;p68"/>
          <p:cNvSpPr txBox="1">
            <a:spLocks noGrp="1"/>
          </p:cNvSpPr>
          <p:nvPr>
            <p:ph type="subTitle" idx="1"/>
          </p:nvPr>
        </p:nvSpPr>
        <p:spPr>
          <a:xfrm>
            <a:off x="3937325" y="148750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a:t>
            </a:r>
            <a:endParaRPr/>
          </a:p>
        </p:txBody>
      </p:sp>
      <p:sp>
        <p:nvSpPr>
          <p:cNvPr id="1439" name="Google Shape;1439;p68"/>
          <p:cNvSpPr txBox="1">
            <a:spLocks noGrp="1"/>
          </p:cNvSpPr>
          <p:nvPr>
            <p:ph type="subTitle" idx="2"/>
          </p:nvPr>
        </p:nvSpPr>
        <p:spPr>
          <a:xfrm>
            <a:off x="6363125" y="148750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a:t>
            </a:r>
            <a:endParaRPr/>
          </a:p>
        </p:txBody>
      </p:sp>
      <p:sp>
        <p:nvSpPr>
          <p:cNvPr id="1440" name="Google Shape;1440;p68"/>
          <p:cNvSpPr txBox="1">
            <a:spLocks noGrp="1"/>
          </p:cNvSpPr>
          <p:nvPr>
            <p:ph type="subTitle" idx="3"/>
          </p:nvPr>
        </p:nvSpPr>
        <p:spPr>
          <a:xfrm>
            <a:off x="3937325" y="1883175"/>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It’s the closest planet to the Sun</a:t>
            </a:r>
            <a:endParaRPr/>
          </a:p>
        </p:txBody>
      </p:sp>
      <p:sp>
        <p:nvSpPr>
          <p:cNvPr id="1441" name="Google Shape;1441;p68"/>
          <p:cNvSpPr txBox="1">
            <a:spLocks noGrp="1"/>
          </p:cNvSpPr>
          <p:nvPr>
            <p:ph type="subTitle" idx="4"/>
          </p:nvPr>
        </p:nvSpPr>
        <p:spPr>
          <a:xfrm>
            <a:off x="6363125" y="1880348"/>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p>
        </p:txBody>
      </p:sp>
      <p:sp>
        <p:nvSpPr>
          <p:cNvPr id="1442" name="Google Shape;1442;p68"/>
          <p:cNvSpPr txBox="1">
            <a:spLocks noGrp="1"/>
          </p:cNvSpPr>
          <p:nvPr>
            <p:ph type="subTitle" idx="5"/>
          </p:nvPr>
        </p:nvSpPr>
        <p:spPr>
          <a:xfrm>
            <a:off x="3937325" y="291305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Mars</a:t>
            </a:r>
            <a:endParaRPr/>
          </a:p>
        </p:txBody>
      </p:sp>
      <p:sp>
        <p:nvSpPr>
          <p:cNvPr id="1443" name="Google Shape;1443;p68"/>
          <p:cNvSpPr txBox="1">
            <a:spLocks noGrp="1"/>
          </p:cNvSpPr>
          <p:nvPr>
            <p:ph type="subTitle" idx="6"/>
          </p:nvPr>
        </p:nvSpPr>
        <p:spPr>
          <a:xfrm>
            <a:off x="6363125" y="2913051"/>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Saturn</a:t>
            </a:r>
            <a:endParaRPr/>
          </a:p>
        </p:txBody>
      </p:sp>
      <p:sp>
        <p:nvSpPr>
          <p:cNvPr id="1444" name="Google Shape;1444;p68"/>
          <p:cNvSpPr txBox="1">
            <a:spLocks noGrp="1"/>
          </p:cNvSpPr>
          <p:nvPr>
            <p:ph type="subTitle" idx="7"/>
          </p:nvPr>
        </p:nvSpPr>
        <p:spPr>
          <a:xfrm>
            <a:off x="3937325" y="3308725"/>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Despite being red, Mars is a cold place</a:t>
            </a:r>
            <a:endParaRPr/>
          </a:p>
        </p:txBody>
      </p:sp>
      <p:sp>
        <p:nvSpPr>
          <p:cNvPr id="1445" name="Google Shape;1445;p68"/>
          <p:cNvSpPr txBox="1">
            <a:spLocks noGrp="1"/>
          </p:cNvSpPr>
          <p:nvPr>
            <p:ph type="subTitle" idx="8"/>
          </p:nvPr>
        </p:nvSpPr>
        <p:spPr>
          <a:xfrm>
            <a:off x="6363125" y="3305899"/>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Saturn is a gas giant and has several rings</a:t>
            </a:r>
            <a:endParaRPr/>
          </a:p>
        </p:txBody>
      </p:sp>
      <p:grpSp>
        <p:nvGrpSpPr>
          <p:cNvPr id="1446" name="Google Shape;1446;p68"/>
          <p:cNvGrpSpPr/>
          <p:nvPr/>
        </p:nvGrpSpPr>
        <p:grpSpPr>
          <a:xfrm>
            <a:off x="1315466" y="1437473"/>
            <a:ext cx="2547716" cy="3334552"/>
            <a:chOff x="5068000" y="2325225"/>
            <a:chExt cx="1918750" cy="2511525"/>
          </a:xfrm>
        </p:grpSpPr>
        <p:sp>
          <p:nvSpPr>
            <p:cNvPr id="1447" name="Google Shape;1447;p68"/>
            <p:cNvSpPr/>
            <p:nvPr/>
          </p:nvSpPr>
          <p:spPr>
            <a:xfrm>
              <a:off x="5068000" y="3228250"/>
              <a:ext cx="1769750" cy="1608500"/>
            </a:xfrm>
            <a:custGeom>
              <a:avLst/>
              <a:gdLst/>
              <a:ahLst/>
              <a:cxnLst/>
              <a:rect l="l" t="t" r="r" b="b"/>
              <a:pathLst>
                <a:path w="70790" h="64340" extrusionOk="0">
                  <a:moveTo>
                    <a:pt x="24998" y="0"/>
                  </a:moveTo>
                  <a:cubicBezTo>
                    <a:pt x="18320" y="0"/>
                    <a:pt x="11810" y="2898"/>
                    <a:pt x="7417" y="8270"/>
                  </a:cubicBezTo>
                  <a:cubicBezTo>
                    <a:pt x="7143" y="8635"/>
                    <a:pt x="6839" y="9000"/>
                    <a:pt x="6566" y="9395"/>
                  </a:cubicBezTo>
                  <a:cubicBezTo>
                    <a:pt x="5775" y="10428"/>
                    <a:pt x="5046" y="11522"/>
                    <a:pt x="4377" y="12738"/>
                  </a:cubicBezTo>
                  <a:cubicBezTo>
                    <a:pt x="1641" y="17632"/>
                    <a:pt x="0" y="24137"/>
                    <a:pt x="2493" y="32739"/>
                  </a:cubicBezTo>
                  <a:cubicBezTo>
                    <a:pt x="10882" y="61614"/>
                    <a:pt x="27113" y="63742"/>
                    <a:pt x="42767" y="64289"/>
                  </a:cubicBezTo>
                  <a:cubicBezTo>
                    <a:pt x="43719" y="64323"/>
                    <a:pt x="44640" y="64340"/>
                    <a:pt x="45529" y="64340"/>
                  </a:cubicBezTo>
                  <a:cubicBezTo>
                    <a:pt x="67619" y="64340"/>
                    <a:pt x="70789" y="54062"/>
                    <a:pt x="69971" y="45414"/>
                  </a:cubicBezTo>
                  <a:cubicBezTo>
                    <a:pt x="69910" y="44593"/>
                    <a:pt x="69789" y="43803"/>
                    <a:pt x="69667" y="43043"/>
                  </a:cubicBezTo>
                  <a:cubicBezTo>
                    <a:pt x="69393" y="41614"/>
                    <a:pt x="69090" y="40246"/>
                    <a:pt x="68755" y="39030"/>
                  </a:cubicBezTo>
                  <a:cubicBezTo>
                    <a:pt x="64925" y="24988"/>
                    <a:pt x="62159" y="16781"/>
                    <a:pt x="50427" y="9577"/>
                  </a:cubicBezTo>
                  <a:cubicBezTo>
                    <a:pt x="44591" y="6021"/>
                    <a:pt x="38025" y="3255"/>
                    <a:pt x="32919" y="1401"/>
                  </a:cubicBezTo>
                  <a:cubicBezTo>
                    <a:pt x="30333" y="458"/>
                    <a:pt x="27652" y="0"/>
                    <a:pt x="2499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8"/>
            <p:cNvSpPr/>
            <p:nvPr/>
          </p:nvSpPr>
          <p:spPr>
            <a:xfrm>
              <a:off x="6222275" y="3030725"/>
              <a:ext cx="392875" cy="832100"/>
            </a:xfrm>
            <a:custGeom>
              <a:avLst/>
              <a:gdLst/>
              <a:ahLst/>
              <a:cxnLst/>
              <a:rect l="l" t="t" r="r" b="b"/>
              <a:pathLst>
                <a:path w="15715" h="33284" extrusionOk="0">
                  <a:moveTo>
                    <a:pt x="1398" y="1"/>
                  </a:moveTo>
                  <a:lnTo>
                    <a:pt x="1398" y="1"/>
                  </a:lnTo>
                  <a:cubicBezTo>
                    <a:pt x="0" y="9788"/>
                    <a:pt x="5198" y="33284"/>
                    <a:pt x="5198" y="33284"/>
                  </a:cubicBezTo>
                  <a:lnTo>
                    <a:pt x="10274" y="31369"/>
                  </a:lnTo>
                  <a:cubicBezTo>
                    <a:pt x="10274" y="31369"/>
                    <a:pt x="15715" y="26658"/>
                    <a:pt x="13465" y="20001"/>
                  </a:cubicBezTo>
                  <a:cubicBezTo>
                    <a:pt x="11216" y="13345"/>
                    <a:pt x="1399" y="1"/>
                    <a:pt x="139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8"/>
            <p:cNvSpPr/>
            <p:nvPr/>
          </p:nvSpPr>
          <p:spPr>
            <a:xfrm>
              <a:off x="5612075" y="2964625"/>
              <a:ext cx="832875" cy="1101650"/>
            </a:xfrm>
            <a:custGeom>
              <a:avLst/>
              <a:gdLst/>
              <a:ahLst/>
              <a:cxnLst/>
              <a:rect l="l" t="t" r="r" b="b"/>
              <a:pathLst>
                <a:path w="33315" h="44066" extrusionOk="0">
                  <a:moveTo>
                    <a:pt x="13344" y="0"/>
                  </a:moveTo>
                  <a:cubicBezTo>
                    <a:pt x="12068" y="0"/>
                    <a:pt x="10274" y="547"/>
                    <a:pt x="9180" y="791"/>
                  </a:cubicBezTo>
                  <a:cubicBezTo>
                    <a:pt x="7417" y="1216"/>
                    <a:pt x="4651" y="2189"/>
                    <a:pt x="2462" y="3435"/>
                  </a:cubicBezTo>
                  <a:cubicBezTo>
                    <a:pt x="0" y="4833"/>
                    <a:pt x="912" y="8754"/>
                    <a:pt x="1155" y="14469"/>
                  </a:cubicBezTo>
                  <a:cubicBezTo>
                    <a:pt x="1216" y="15988"/>
                    <a:pt x="1247" y="17508"/>
                    <a:pt x="1216" y="18906"/>
                  </a:cubicBezTo>
                  <a:cubicBezTo>
                    <a:pt x="1216" y="19849"/>
                    <a:pt x="1155" y="20760"/>
                    <a:pt x="1064" y="21612"/>
                  </a:cubicBezTo>
                  <a:cubicBezTo>
                    <a:pt x="274" y="28329"/>
                    <a:pt x="2037" y="39758"/>
                    <a:pt x="3830" y="42493"/>
                  </a:cubicBezTo>
                  <a:cubicBezTo>
                    <a:pt x="4104" y="42919"/>
                    <a:pt x="4499" y="43253"/>
                    <a:pt x="5016" y="43496"/>
                  </a:cubicBezTo>
                  <a:cubicBezTo>
                    <a:pt x="5168" y="43557"/>
                    <a:pt x="5350" y="43648"/>
                    <a:pt x="5563" y="43709"/>
                  </a:cubicBezTo>
                  <a:cubicBezTo>
                    <a:pt x="6310" y="43958"/>
                    <a:pt x="7216" y="44066"/>
                    <a:pt x="8228" y="44066"/>
                  </a:cubicBezTo>
                  <a:cubicBezTo>
                    <a:pt x="13392" y="44066"/>
                    <a:pt x="21316" y="41256"/>
                    <a:pt x="24925" y="40062"/>
                  </a:cubicBezTo>
                  <a:cubicBezTo>
                    <a:pt x="33314" y="37265"/>
                    <a:pt x="26840" y="33283"/>
                    <a:pt x="27113" y="27083"/>
                  </a:cubicBezTo>
                  <a:cubicBezTo>
                    <a:pt x="27326" y="22037"/>
                    <a:pt x="27053" y="23223"/>
                    <a:pt x="28664" y="20122"/>
                  </a:cubicBezTo>
                  <a:cubicBezTo>
                    <a:pt x="30548" y="16596"/>
                    <a:pt x="30123" y="13344"/>
                    <a:pt x="28147" y="10122"/>
                  </a:cubicBezTo>
                  <a:cubicBezTo>
                    <a:pt x="26202" y="6900"/>
                    <a:pt x="25654" y="3374"/>
                    <a:pt x="24560" y="2584"/>
                  </a:cubicBezTo>
                  <a:cubicBezTo>
                    <a:pt x="23466" y="1794"/>
                    <a:pt x="18785" y="1003"/>
                    <a:pt x="18785" y="1003"/>
                  </a:cubicBezTo>
                  <a:lnTo>
                    <a:pt x="1334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8"/>
            <p:cNvSpPr/>
            <p:nvPr/>
          </p:nvSpPr>
          <p:spPr>
            <a:xfrm>
              <a:off x="5811925" y="3674750"/>
              <a:ext cx="399725" cy="108025"/>
            </a:xfrm>
            <a:custGeom>
              <a:avLst/>
              <a:gdLst/>
              <a:ahLst/>
              <a:cxnLst/>
              <a:rect l="l" t="t" r="r" b="b"/>
              <a:pathLst>
                <a:path w="15989" h="4321" extrusionOk="0">
                  <a:moveTo>
                    <a:pt x="13750" y="1"/>
                  </a:moveTo>
                  <a:cubicBezTo>
                    <a:pt x="12997" y="1"/>
                    <a:pt x="12057" y="40"/>
                    <a:pt x="10973" y="167"/>
                  </a:cubicBezTo>
                  <a:cubicBezTo>
                    <a:pt x="8359" y="471"/>
                    <a:pt x="4317" y="1353"/>
                    <a:pt x="152" y="3906"/>
                  </a:cubicBezTo>
                  <a:cubicBezTo>
                    <a:pt x="31" y="3967"/>
                    <a:pt x="0" y="4088"/>
                    <a:pt x="61" y="4210"/>
                  </a:cubicBezTo>
                  <a:cubicBezTo>
                    <a:pt x="92" y="4240"/>
                    <a:pt x="92" y="4271"/>
                    <a:pt x="122" y="4271"/>
                  </a:cubicBezTo>
                  <a:cubicBezTo>
                    <a:pt x="175" y="4306"/>
                    <a:pt x="229" y="4321"/>
                    <a:pt x="276" y="4321"/>
                  </a:cubicBezTo>
                  <a:cubicBezTo>
                    <a:pt x="310" y="4321"/>
                    <a:pt x="340" y="4314"/>
                    <a:pt x="365" y="4301"/>
                  </a:cubicBezTo>
                  <a:cubicBezTo>
                    <a:pt x="4499" y="1808"/>
                    <a:pt x="8420" y="927"/>
                    <a:pt x="11004" y="623"/>
                  </a:cubicBezTo>
                  <a:cubicBezTo>
                    <a:pt x="12076" y="496"/>
                    <a:pt x="13008" y="457"/>
                    <a:pt x="13752" y="457"/>
                  </a:cubicBezTo>
                  <a:cubicBezTo>
                    <a:pt x="14970" y="457"/>
                    <a:pt x="15685" y="562"/>
                    <a:pt x="15685" y="562"/>
                  </a:cubicBezTo>
                  <a:cubicBezTo>
                    <a:pt x="15701" y="566"/>
                    <a:pt x="15717" y="568"/>
                    <a:pt x="15732" y="568"/>
                  </a:cubicBezTo>
                  <a:cubicBezTo>
                    <a:pt x="15837" y="568"/>
                    <a:pt x="15932" y="485"/>
                    <a:pt x="15958" y="380"/>
                  </a:cubicBezTo>
                  <a:cubicBezTo>
                    <a:pt x="15989" y="258"/>
                    <a:pt x="15897" y="137"/>
                    <a:pt x="15776" y="106"/>
                  </a:cubicBezTo>
                  <a:cubicBezTo>
                    <a:pt x="15719" y="106"/>
                    <a:pt x="14983" y="1"/>
                    <a:pt x="1375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8"/>
            <p:cNvSpPr/>
            <p:nvPr/>
          </p:nvSpPr>
          <p:spPr>
            <a:xfrm>
              <a:off x="5581675" y="2928375"/>
              <a:ext cx="391375" cy="1089475"/>
            </a:xfrm>
            <a:custGeom>
              <a:avLst/>
              <a:gdLst/>
              <a:ahLst/>
              <a:cxnLst/>
              <a:rect l="l" t="t" r="r" b="b"/>
              <a:pathLst>
                <a:path w="15655" h="43579" extrusionOk="0">
                  <a:moveTo>
                    <a:pt x="11489" y="0"/>
                  </a:moveTo>
                  <a:cubicBezTo>
                    <a:pt x="10398" y="0"/>
                    <a:pt x="9040" y="117"/>
                    <a:pt x="8329" y="630"/>
                  </a:cubicBezTo>
                  <a:cubicBezTo>
                    <a:pt x="7022" y="1541"/>
                    <a:pt x="7721" y="2332"/>
                    <a:pt x="7721" y="2332"/>
                  </a:cubicBezTo>
                  <a:cubicBezTo>
                    <a:pt x="7721" y="2332"/>
                    <a:pt x="2827" y="3213"/>
                    <a:pt x="1429" y="5706"/>
                  </a:cubicBezTo>
                  <a:cubicBezTo>
                    <a:pt x="1" y="8228"/>
                    <a:pt x="2645" y="15219"/>
                    <a:pt x="2007" y="19019"/>
                  </a:cubicBezTo>
                  <a:cubicBezTo>
                    <a:pt x="1368" y="22849"/>
                    <a:pt x="548" y="33244"/>
                    <a:pt x="2007" y="35888"/>
                  </a:cubicBezTo>
                  <a:cubicBezTo>
                    <a:pt x="2371" y="36588"/>
                    <a:pt x="3253" y="35949"/>
                    <a:pt x="4499" y="37165"/>
                  </a:cubicBezTo>
                  <a:cubicBezTo>
                    <a:pt x="4682" y="37317"/>
                    <a:pt x="4864" y="37499"/>
                    <a:pt x="5046" y="37682"/>
                  </a:cubicBezTo>
                  <a:cubicBezTo>
                    <a:pt x="7448" y="39870"/>
                    <a:pt x="10943" y="42332"/>
                    <a:pt x="14803" y="43579"/>
                  </a:cubicBezTo>
                  <a:cubicBezTo>
                    <a:pt x="15654" y="31937"/>
                    <a:pt x="13314" y="16587"/>
                    <a:pt x="13132" y="82"/>
                  </a:cubicBezTo>
                  <a:cubicBezTo>
                    <a:pt x="13132" y="82"/>
                    <a:pt x="12404" y="0"/>
                    <a:pt x="1148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8"/>
            <p:cNvSpPr/>
            <p:nvPr/>
          </p:nvSpPr>
          <p:spPr>
            <a:xfrm>
              <a:off x="6109800" y="2950325"/>
              <a:ext cx="284225" cy="1058400"/>
            </a:xfrm>
            <a:custGeom>
              <a:avLst/>
              <a:gdLst/>
              <a:ahLst/>
              <a:cxnLst/>
              <a:rect l="l" t="t" r="r" b="b"/>
              <a:pathLst>
                <a:path w="11369" h="42336" extrusionOk="0">
                  <a:moveTo>
                    <a:pt x="705" y="1"/>
                  </a:moveTo>
                  <a:cubicBezTo>
                    <a:pt x="297" y="1"/>
                    <a:pt x="1" y="56"/>
                    <a:pt x="1" y="56"/>
                  </a:cubicBezTo>
                  <a:cubicBezTo>
                    <a:pt x="1855" y="15345"/>
                    <a:pt x="3314" y="29752"/>
                    <a:pt x="3952" y="42336"/>
                  </a:cubicBezTo>
                  <a:cubicBezTo>
                    <a:pt x="9089" y="40117"/>
                    <a:pt x="10457" y="35497"/>
                    <a:pt x="10457" y="35497"/>
                  </a:cubicBezTo>
                  <a:cubicBezTo>
                    <a:pt x="10457" y="35497"/>
                    <a:pt x="7508" y="26530"/>
                    <a:pt x="8238" y="23399"/>
                  </a:cubicBezTo>
                  <a:cubicBezTo>
                    <a:pt x="8967" y="20269"/>
                    <a:pt x="11369" y="17867"/>
                    <a:pt x="10457" y="14129"/>
                  </a:cubicBezTo>
                  <a:cubicBezTo>
                    <a:pt x="9575" y="10390"/>
                    <a:pt x="6809" y="7624"/>
                    <a:pt x="6536" y="5831"/>
                  </a:cubicBezTo>
                  <a:cubicBezTo>
                    <a:pt x="6293" y="4068"/>
                    <a:pt x="6414" y="3369"/>
                    <a:pt x="5320" y="2852"/>
                  </a:cubicBezTo>
                  <a:cubicBezTo>
                    <a:pt x="4226" y="2335"/>
                    <a:pt x="3223" y="2122"/>
                    <a:pt x="3223" y="2122"/>
                  </a:cubicBezTo>
                  <a:cubicBezTo>
                    <a:pt x="3223" y="2122"/>
                    <a:pt x="3131" y="1302"/>
                    <a:pt x="2767" y="846"/>
                  </a:cubicBezTo>
                  <a:cubicBezTo>
                    <a:pt x="2282" y="138"/>
                    <a:pt x="1353" y="1"/>
                    <a:pt x="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8"/>
            <p:cNvSpPr/>
            <p:nvPr/>
          </p:nvSpPr>
          <p:spPr>
            <a:xfrm>
              <a:off x="5567250" y="3722225"/>
              <a:ext cx="1054750" cy="449875"/>
            </a:xfrm>
            <a:custGeom>
              <a:avLst/>
              <a:gdLst/>
              <a:ahLst/>
              <a:cxnLst/>
              <a:rect l="l" t="t" r="r" b="b"/>
              <a:pathLst>
                <a:path w="42190" h="17995" extrusionOk="0">
                  <a:moveTo>
                    <a:pt x="42189" y="1"/>
                  </a:moveTo>
                  <a:cubicBezTo>
                    <a:pt x="37600" y="3831"/>
                    <a:pt x="31885" y="5077"/>
                    <a:pt x="27447" y="7752"/>
                  </a:cubicBezTo>
                  <a:cubicBezTo>
                    <a:pt x="26171" y="8542"/>
                    <a:pt x="25016" y="9211"/>
                    <a:pt x="24165" y="9697"/>
                  </a:cubicBezTo>
                  <a:cubicBezTo>
                    <a:pt x="23298" y="10171"/>
                    <a:pt x="22250" y="10366"/>
                    <a:pt x="21162" y="10366"/>
                  </a:cubicBezTo>
                  <a:cubicBezTo>
                    <a:pt x="20647" y="10366"/>
                    <a:pt x="20123" y="10322"/>
                    <a:pt x="19605" y="10244"/>
                  </a:cubicBezTo>
                  <a:cubicBezTo>
                    <a:pt x="16475" y="9818"/>
                    <a:pt x="13465" y="8268"/>
                    <a:pt x="13465" y="8268"/>
                  </a:cubicBezTo>
                  <a:cubicBezTo>
                    <a:pt x="13465" y="8268"/>
                    <a:pt x="3702" y="3857"/>
                    <a:pt x="1589" y="3857"/>
                  </a:cubicBezTo>
                  <a:cubicBezTo>
                    <a:pt x="1553" y="3857"/>
                    <a:pt x="1520" y="3858"/>
                    <a:pt x="1489" y="3861"/>
                  </a:cubicBezTo>
                  <a:cubicBezTo>
                    <a:pt x="0" y="3952"/>
                    <a:pt x="7933" y="12250"/>
                    <a:pt x="14499" y="15624"/>
                  </a:cubicBezTo>
                  <a:cubicBezTo>
                    <a:pt x="15137" y="16110"/>
                    <a:pt x="16171" y="16597"/>
                    <a:pt x="17721" y="17083"/>
                  </a:cubicBezTo>
                  <a:cubicBezTo>
                    <a:pt x="19800" y="17743"/>
                    <a:pt x="21839" y="17995"/>
                    <a:pt x="23741" y="17995"/>
                  </a:cubicBezTo>
                  <a:cubicBezTo>
                    <a:pt x="29900" y="17995"/>
                    <a:pt x="34621" y="15350"/>
                    <a:pt x="34621" y="15350"/>
                  </a:cubicBezTo>
                  <a:cubicBezTo>
                    <a:pt x="35107" y="12949"/>
                    <a:pt x="34803" y="10214"/>
                    <a:pt x="34013" y="9211"/>
                  </a:cubicBezTo>
                  <a:cubicBezTo>
                    <a:pt x="34256" y="8846"/>
                    <a:pt x="34104" y="8420"/>
                    <a:pt x="34104" y="8420"/>
                  </a:cubicBezTo>
                  <a:lnTo>
                    <a:pt x="421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8"/>
            <p:cNvSpPr/>
            <p:nvPr/>
          </p:nvSpPr>
          <p:spPr>
            <a:xfrm>
              <a:off x="6189600" y="4249600"/>
              <a:ext cx="155800" cy="154275"/>
            </a:xfrm>
            <a:custGeom>
              <a:avLst/>
              <a:gdLst/>
              <a:ahLst/>
              <a:cxnLst/>
              <a:rect l="l" t="t" r="r" b="b"/>
              <a:pathLst>
                <a:path w="6232" h="6171" extrusionOk="0">
                  <a:moveTo>
                    <a:pt x="1793" y="0"/>
                  </a:moveTo>
                  <a:lnTo>
                    <a:pt x="0" y="4256"/>
                  </a:lnTo>
                  <a:lnTo>
                    <a:pt x="6140" y="6171"/>
                  </a:lnTo>
                  <a:cubicBezTo>
                    <a:pt x="6140" y="6171"/>
                    <a:pt x="6231" y="2432"/>
                    <a:pt x="5198" y="1581"/>
                  </a:cubicBezTo>
                  <a:cubicBezTo>
                    <a:pt x="5198" y="1581"/>
                    <a:pt x="2614" y="851"/>
                    <a:pt x="1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8"/>
            <p:cNvSpPr/>
            <p:nvPr/>
          </p:nvSpPr>
          <p:spPr>
            <a:xfrm>
              <a:off x="6280775" y="4155225"/>
              <a:ext cx="410375" cy="457325"/>
            </a:xfrm>
            <a:custGeom>
              <a:avLst/>
              <a:gdLst/>
              <a:ahLst/>
              <a:cxnLst/>
              <a:rect l="l" t="t" r="r" b="b"/>
              <a:pathLst>
                <a:path w="16415" h="18293" extrusionOk="0">
                  <a:moveTo>
                    <a:pt x="8330" y="0"/>
                  </a:moveTo>
                  <a:cubicBezTo>
                    <a:pt x="8051" y="0"/>
                    <a:pt x="7727" y="87"/>
                    <a:pt x="7356" y="219"/>
                  </a:cubicBezTo>
                  <a:cubicBezTo>
                    <a:pt x="5837" y="796"/>
                    <a:pt x="3648" y="2347"/>
                    <a:pt x="2250" y="3228"/>
                  </a:cubicBezTo>
                  <a:cubicBezTo>
                    <a:pt x="2098" y="3350"/>
                    <a:pt x="1946" y="3441"/>
                    <a:pt x="1794" y="3532"/>
                  </a:cubicBezTo>
                  <a:cubicBezTo>
                    <a:pt x="1581" y="3684"/>
                    <a:pt x="1368" y="3806"/>
                    <a:pt x="1216" y="3866"/>
                  </a:cubicBezTo>
                  <a:cubicBezTo>
                    <a:pt x="1" y="4414"/>
                    <a:pt x="639" y="5082"/>
                    <a:pt x="639" y="5082"/>
                  </a:cubicBezTo>
                  <a:cubicBezTo>
                    <a:pt x="2919" y="6207"/>
                    <a:pt x="1520" y="9611"/>
                    <a:pt x="2919" y="10401"/>
                  </a:cubicBezTo>
                  <a:cubicBezTo>
                    <a:pt x="2919" y="10401"/>
                    <a:pt x="3527" y="10736"/>
                    <a:pt x="5411" y="11587"/>
                  </a:cubicBezTo>
                  <a:cubicBezTo>
                    <a:pt x="7296" y="12408"/>
                    <a:pt x="9211" y="14414"/>
                    <a:pt x="10973" y="16055"/>
                  </a:cubicBezTo>
                  <a:cubicBezTo>
                    <a:pt x="12873" y="17828"/>
                    <a:pt x="14182" y="18292"/>
                    <a:pt x="15023" y="18292"/>
                  </a:cubicBezTo>
                  <a:cubicBezTo>
                    <a:pt x="15191" y="18292"/>
                    <a:pt x="15340" y="18274"/>
                    <a:pt x="15472" y="18243"/>
                  </a:cubicBezTo>
                  <a:cubicBezTo>
                    <a:pt x="16141" y="18092"/>
                    <a:pt x="16414" y="17666"/>
                    <a:pt x="16414" y="17666"/>
                  </a:cubicBezTo>
                  <a:lnTo>
                    <a:pt x="8451" y="6"/>
                  </a:lnTo>
                  <a:cubicBezTo>
                    <a:pt x="8411" y="2"/>
                    <a:pt x="8371" y="0"/>
                    <a:pt x="833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8"/>
            <p:cNvSpPr/>
            <p:nvPr/>
          </p:nvSpPr>
          <p:spPr>
            <a:xfrm>
              <a:off x="5182725" y="3773650"/>
              <a:ext cx="1122400" cy="595950"/>
            </a:xfrm>
            <a:custGeom>
              <a:avLst/>
              <a:gdLst/>
              <a:ahLst/>
              <a:cxnLst/>
              <a:rect l="l" t="t" r="r" b="b"/>
              <a:pathLst>
                <a:path w="44896" h="23838" extrusionOk="0">
                  <a:moveTo>
                    <a:pt x="10279" y="0"/>
                  </a:moveTo>
                  <a:cubicBezTo>
                    <a:pt x="9024" y="0"/>
                    <a:pt x="7781" y="269"/>
                    <a:pt x="6749" y="1014"/>
                  </a:cubicBezTo>
                  <a:cubicBezTo>
                    <a:pt x="1" y="5877"/>
                    <a:pt x="11490" y="15269"/>
                    <a:pt x="24621" y="19859"/>
                  </a:cubicBezTo>
                  <a:cubicBezTo>
                    <a:pt x="35012" y="23458"/>
                    <a:pt x="39852" y="23837"/>
                    <a:pt x="41429" y="23837"/>
                  </a:cubicBezTo>
                  <a:cubicBezTo>
                    <a:pt x="41849" y="23837"/>
                    <a:pt x="42038" y="23810"/>
                    <a:pt x="42038" y="23810"/>
                  </a:cubicBezTo>
                  <a:cubicBezTo>
                    <a:pt x="42038" y="23810"/>
                    <a:pt x="44895" y="23020"/>
                    <a:pt x="43892" y="18400"/>
                  </a:cubicBezTo>
                  <a:cubicBezTo>
                    <a:pt x="43892" y="18400"/>
                    <a:pt x="36293" y="15512"/>
                    <a:pt x="32372" y="12503"/>
                  </a:cubicBezTo>
                  <a:cubicBezTo>
                    <a:pt x="28421" y="9464"/>
                    <a:pt x="25746" y="5786"/>
                    <a:pt x="16870" y="1804"/>
                  </a:cubicBezTo>
                  <a:cubicBezTo>
                    <a:pt x="16870" y="1804"/>
                    <a:pt x="13532" y="0"/>
                    <a:pt x="102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8"/>
            <p:cNvSpPr/>
            <p:nvPr/>
          </p:nvSpPr>
          <p:spPr>
            <a:xfrm>
              <a:off x="6196425" y="4215475"/>
              <a:ext cx="116300" cy="172600"/>
            </a:xfrm>
            <a:custGeom>
              <a:avLst/>
              <a:gdLst/>
              <a:ahLst/>
              <a:cxnLst/>
              <a:rect l="l" t="t" r="r" b="b"/>
              <a:pathLst>
                <a:path w="4652" h="6904" extrusionOk="0">
                  <a:moveTo>
                    <a:pt x="2807" y="1"/>
                  </a:moveTo>
                  <a:cubicBezTo>
                    <a:pt x="2628" y="1"/>
                    <a:pt x="2463" y="38"/>
                    <a:pt x="2311" y="119"/>
                  </a:cubicBezTo>
                  <a:cubicBezTo>
                    <a:pt x="2007" y="2520"/>
                    <a:pt x="1369" y="4739"/>
                    <a:pt x="1" y="6441"/>
                  </a:cubicBezTo>
                  <a:cubicBezTo>
                    <a:pt x="1" y="6441"/>
                    <a:pt x="628" y="6903"/>
                    <a:pt x="1396" y="6903"/>
                  </a:cubicBezTo>
                  <a:cubicBezTo>
                    <a:pt x="1670" y="6903"/>
                    <a:pt x="1962" y="6844"/>
                    <a:pt x="2250" y="6684"/>
                  </a:cubicBezTo>
                  <a:cubicBezTo>
                    <a:pt x="3071" y="6228"/>
                    <a:pt x="4651" y="2429"/>
                    <a:pt x="4043" y="393"/>
                  </a:cubicBezTo>
                  <a:cubicBezTo>
                    <a:pt x="3577" y="149"/>
                    <a:pt x="3165" y="1"/>
                    <a:pt x="280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8"/>
            <p:cNvSpPr/>
            <p:nvPr/>
          </p:nvSpPr>
          <p:spPr>
            <a:xfrm>
              <a:off x="5812675" y="4242000"/>
              <a:ext cx="160375" cy="161875"/>
            </a:xfrm>
            <a:custGeom>
              <a:avLst/>
              <a:gdLst/>
              <a:ahLst/>
              <a:cxnLst/>
              <a:rect l="l" t="t" r="r" b="b"/>
              <a:pathLst>
                <a:path w="6415" h="6475" extrusionOk="0">
                  <a:moveTo>
                    <a:pt x="4317" y="0"/>
                  </a:moveTo>
                  <a:cubicBezTo>
                    <a:pt x="3588" y="912"/>
                    <a:pt x="974" y="1429"/>
                    <a:pt x="974" y="1429"/>
                  </a:cubicBezTo>
                  <a:cubicBezTo>
                    <a:pt x="1" y="2341"/>
                    <a:pt x="396" y="6475"/>
                    <a:pt x="396" y="6475"/>
                  </a:cubicBezTo>
                  <a:lnTo>
                    <a:pt x="6414" y="4134"/>
                  </a:lnTo>
                  <a:lnTo>
                    <a:pt x="431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8"/>
            <p:cNvSpPr/>
            <p:nvPr/>
          </p:nvSpPr>
          <p:spPr>
            <a:xfrm>
              <a:off x="5488975" y="4165400"/>
              <a:ext cx="387575" cy="467750"/>
            </a:xfrm>
            <a:custGeom>
              <a:avLst/>
              <a:gdLst/>
              <a:ahLst/>
              <a:cxnLst/>
              <a:rect l="l" t="t" r="r" b="b"/>
              <a:pathLst>
                <a:path w="15503" h="18710" extrusionOk="0">
                  <a:moveTo>
                    <a:pt x="7006" y="1"/>
                  </a:moveTo>
                  <a:cubicBezTo>
                    <a:pt x="6915" y="1"/>
                    <a:pt x="6830" y="8"/>
                    <a:pt x="6748" y="25"/>
                  </a:cubicBezTo>
                  <a:lnTo>
                    <a:pt x="0" y="18140"/>
                  </a:lnTo>
                  <a:cubicBezTo>
                    <a:pt x="0" y="18140"/>
                    <a:pt x="304" y="18566"/>
                    <a:pt x="973" y="18688"/>
                  </a:cubicBezTo>
                  <a:cubicBezTo>
                    <a:pt x="1065" y="18701"/>
                    <a:pt x="1165" y="18709"/>
                    <a:pt x="1272" y="18709"/>
                  </a:cubicBezTo>
                  <a:cubicBezTo>
                    <a:pt x="2118" y="18709"/>
                    <a:pt x="3431" y="18218"/>
                    <a:pt x="5320" y="16195"/>
                  </a:cubicBezTo>
                  <a:cubicBezTo>
                    <a:pt x="6961" y="14432"/>
                    <a:pt x="8754" y="12304"/>
                    <a:pt x="10578" y="11362"/>
                  </a:cubicBezTo>
                  <a:cubicBezTo>
                    <a:pt x="12402" y="10390"/>
                    <a:pt x="12979" y="9994"/>
                    <a:pt x="12979" y="9994"/>
                  </a:cubicBezTo>
                  <a:cubicBezTo>
                    <a:pt x="14317" y="9113"/>
                    <a:pt x="12493" y="5374"/>
                    <a:pt x="14985" y="4189"/>
                  </a:cubicBezTo>
                  <a:cubicBezTo>
                    <a:pt x="14985" y="4189"/>
                    <a:pt x="15502" y="3824"/>
                    <a:pt x="14226" y="3368"/>
                  </a:cubicBezTo>
                  <a:cubicBezTo>
                    <a:pt x="14074" y="3307"/>
                    <a:pt x="13861" y="3216"/>
                    <a:pt x="13618" y="3095"/>
                  </a:cubicBezTo>
                  <a:cubicBezTo>
                    <a:pt x="13466" y="3003"/>
                    <a:pt x="13314" y="2912"/>
                    <a:pt x="13162" y="2821"/>
                  </a:cubicBezTo>
                  <a:cubicBezTo>
                    <a:pt x="11703" y="2000"/>
                    <a:pt x="9423" y="602"/>
                    <a:pt x="7842" y="146"/>
                  </a:cubicBezTo>
                  <a:cubicBezTo>
                    <a:pt x="7531" y="57"/>
                    <a:pt x="7252" y="1"/>
                    <a:pt x="700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8"/>
            <p:cNvSpPr/>
            <p:nvPr/>
          </p:nvSpPr>
          <p:spPr>
            <a:xfrm>
              <a:off x="5907675" y="3687600"/>
              <a:ext cx="1079075" cy="666900"/>
            </a:xfrm>
            <a:custGeom>
              <a:avLst/>
              <a:gdLst/>
              <a:ahLst/>
              <a:cxnLst/>
              <a:rect l="l" t="t" r="r" b="b"/>
              <a:pathLst>
                <a:path w="43163" h="26676" extrusionOk="0">
                  <a:moveTo>
                    <a:pt x="33101" y="0"/>
                  </a:moveTo>
                  <a:cubicBezTo>
                    <a:pt x="29636" y="0"/>
                    <a:pt x="25989" y="2419"/>
                    <a:pt x="25989" y="2419"/>
                  </a:cubicBezTo>
                  <a:cubicBezTo>
                    <a:pt x="17508" y="7222"/>
                    <a:pt x="15168" y="11143"/>
                    <a:pt x="11520" y="14517"/>
                  </a:cubicBezTo>
                  <a:cubicBezTo>
                    <a:pt x="7873" y="17860"/>
                    <a:pt x="578" y="21447"/>
                    <a:pt x="578" y="21447"/>
                  </a:cubicBezTo>
                  <a:cubicBezTo>
                    <a:pt x="0" y="26128"/>
                    <a:pt x="2918" y="26675"/>
                    <a:pt x="2918" y="26675"/>
                  </a:cubicBezTo>
                  <a:cubicBezTo>
                    <a:pt x="2918" y="26675"/>
                    <a:pt x="2939" y="26676"/>
                    <a:pt x="2981" y="26676"/>
                  </a:cubicBezTo>
                  <a:cubicBezTo>
                    <a:pt x="3550" y="26676"/>
                    <a:pt x="8104" y="26491"/>
                    <a:pt x="19910" y="21112"/>
                  </a:cubicBezTo>
                  <a:cubicBezTo>
                    <a:pt x="32585" y="15368"/>
                    <a:pt x="43162" y="4972"/>
                    <a:pt x="35958" y="717"/>
                  </a:cubicBezTo>
                  <a:cubicBezTo>
                    <a:pt x="35082" y="201"/>
                    <a:pt x="34099" y="0"/>
                    <a:pt x="331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8"/>
            <p:cNvSpPr/>
            <p:nvPr/>
          </p:nvSpPr>
          <p:spPr>
            <a:xfrm>
              <a:off x="6001900" y="4270100"/>
              <a:ext cx="278900" cy="91225"/>
            </a:xfrm>
            <a:custGeom>
              <a:avLst/>
              <a:gdLst/>
              <a:ahLst/>
              <a:cxnLst/>
              <a:rect l="l" t="t" r="r" b="b"/>
              <a:pathLst>
                <a:path w="11156" h="3649" extrusionOk="0">
                  <a:moveTo>
                    <a:pt x="11156" y="1"/>
                  </a:moveTo>
                  <a:cubicBezTo>
                    <a:pt x="10457" y="214"/>
                    <a:pt x="9727" y="457"/>
                    <a:pt x="8998" y="700"/>
                  </a:cubicBezTo>
                  <a:cubicBezTo>
                    <a:pt x="6171" y="1581"/>
                    <a:pt x="2949" y="2524"/>
                    <a:pt x="0" y="3223"/>
                  </a:cubicBezTo>
                  <a:lnTo>
                    <a:pt x="0" y="3648"/>
                  </a:lnTo>
                  <a:cubicBezTo>
                    <a:pt x="2645" y="3010"/>
                    <a:pt x="5745" y="2129"/>
                    <a:pt x="9119" y="1065"/>
                  </a:cubicBezTo>
                  <a:cubicBezTo>
                    <a:pt x="9788" y="852"/>
                    <a:pt x="10457" y="639"/>
                    <a:pt x="11125" y="426"/>
                  </a:cubicBezTo>
                  <a:lnTo>
                    <a:pt x="111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8"/>
            <p:cNvSpPr/>
            <p:nvPr/>
          </p:nvSpPr>
          <p:spPr>
            <a:xfrm>
              <a:off x="5894000" y="4204525"/>
              <a:ext cx="124650" cy="168925"/>
            </a:xfrm>
            <a:custGeom>
              <a:avLst/>
              <a:gdLst/>
              <a:ahLst/>
              <a:cxnLst/>
              <a:rect l="l" t="t" r="r" b="b"/>
              <a:pathLst>
                <a:path w="4986" h="6757" extrusionOk="0">
                  <a:moveTo>
                    <a:pt x="1716" y="0"/>
                  </a:moveTo>
                  <a:cubicBezTo>
                    <a:pt x="1333" y="0"/>
                    <a:pt x="889" y="182"/>
                    <a:pt x="395" y="496"/>
                  </a:cubicBezTo>
                  <a:cubicBezTo>
                    <a:pt x="0" y="2563"/>
                    <a:pt x="1915" y="6211"/>
                    <a:pt x="2766" y="6606"/>
                  </a:cubicBezTo>
                  <a:cubicBezTo>
                    <a:pt x="3002" y="6714"/>
                    <a:pt x="3237" y="6757"/>
                    <a:pt x="3460" y="6757"/>
                  </a:cubicBezTo>
                  <a:cubicBezTo>
                    <a:pt x="4302" y="6757"/>
                    <a:pt x="4985" y="6150"/>
                    <a:pt x="4985" y="6150"/>
                  </a:cubicBezTo>
                  <a:cubicBezTo>
                    <a:pt x="3465" y="4600"/>
                    <a:pt x="2645" y="2442"/>
                    <a:pt x="2098" y="71"/>
                  </a:cubicBezTo>
                  <a:cubicBezTo>
                    <a:pt x="1978" y="23"/>
                    <a:pt x="1851" y="0"/>
                    <a:pt x="171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8"/>
            <p:cNvSpPr/>
            <p:nvPr/>
          </p:nvSpPr>
          <p:spPr>
            <a:xfrm>
              <a:off x="5411450" y="3052000"/>
              <a:ext cx="515250" cy="847300"/>
            </a:xfrm>
            <a:custGeom>
              <a:avLst/>
              <a:gdLst/>
              <a:ahLst/>
              <a:cxnLst/>
              <a:rect l="l" t="t" r="r" b="b"/>
              <a:pathLst>
                <a:path w="20610" h="33892" extrusionOk="0">
                  <a:moveTo>
                    <a:pt x="8816" y="1"/>
                  </a:moveTo>
                  <a:cubicBezTo>
                    <a:pt x="8816" y="1"/>
                    <a:pt x="3892" y="8451"/>
                    <a:pt x="943" y="18542"/>
                  </a:cubicBezTo>
                  <a:cubicBezTo>
                    <a:pt x="426" y="20275"/>
                    <a:pt x="183" y="21764"/>
                    <a:pt x="123" y="23071"/>
                  </a:cubicBezTo>
                  <a:cubicBezTo>
                    <a:pt x="1" y="27114"/>
                    <a:pt x="1855" y="29181"/>
                    <a:pt x="4074" y="30366"/>
                  </a:cubicBezTo>
                  <a:cubicBezTo>
                    <a:pt x="5290" y="31004"/>
                    <a:pt x="6627" y="31399"/>
                    <a:pt x="7813" y="31703"/>
                  </a:cubicBezTo>
                  <a:cubicBezTo>
                    <a:pt x="11855" y="32737"/>
                    <a:pt x="20123" y="33892"/>
                    <a:pt x="20123" y="33892"/>
                  </a:cubicBezTo>
                  <a:lnTo>
                    <a:pt x="20609" y="26962"/>
                  </a:lnTo>
                  <a:cubicBezTo>
                    <a:pt x="20609" y="26962"/>
                    <a:pt x="11156" y="25229"/>
                    <a:pt x="8816" y="22372"/>
                  </a:cubicBezTo>
                  <a:cubicBezTo>
                    <a:pt x="8816" y="22372"/>
                    <a:pt x="12828" y="12068"/>
                    <a:pt x="14652" y="7235"/>
                  </a:cubicBezTo>
                  <a:cubicBezTo>
                    <a:pt x="14652" y="7235"/>
                    <a:pt x="15168" y="2706"/>
                    <a:pt x="881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8"/>
            <p:cNvSpPr/>
            <p:nvPr/>
          </p:nvSpPr>
          <p:spPr>
            <a:xfrm>
              <a:off x="5800975" y="2436650"/>
              <a:ext cx="501100" cy="483150"/>
            </a:xfrm>
            <a:custGeom>
              <a:avLst/>
              <a:gdLst/>
              <a:ahLst/>
              <a:cxnLst/>
              <a:rect l="l" t="t" r="r" b="b"/>
              <a:pathLst>
                <a:path w="20044" h="19326" extrusionOk="0">
                  <a:moveTo>
                    <a:pt x="9612" y="1"/>
                  </a:moveTo>
                  <a:cubicBezTo>
                    <a:pt x="7564" y="1"/>
                    <a:pt x="4875" y="690"/>
                    <a:pt x="2840" y="3155"/>
                  </a:cubicBezTo>
                  <a:cubicBezTo>
                    <a:pt x="2749" y="3247"/>
                    <a:pt x="834" y="5253"/>
                    <a:pt x="408" y="9508"/>
                  </a:cubicBezTo>
                  <a:cubicBezTo>
                    <a:pt x="0" y="13412"/>
                    <a:pt x="2468" y="18321"/>
                    <a:pt x="4922" y="18321"/>
                  </a:cubicBezTo>
                  <a:cubicBezTo>
                    <a:pt x="5028" y="18321"/>
                    <a:pt x="5135" y="18311"/>
                    <a:pt x="5241" y="18292"/>
                  </a:cubicBezTo>
                  <a:lnTo>
                    <a:pt x="12597" y="19326"/>
                  </a:lnTo>
                  <a:cubicBezTo>
                    <a:pt x="17338" y="18870"/>
                    <a:pt x="18858" y="16955"/>
                    <a:pt x="19649" y="12943"/>
                  </a:cubicBezTo>
                  <a:cubicBezTo>
                    <a:pt x="20044" y="10937"/>
                    <a:pt x="19770" y="9174"/>
                    <a:pt x="19405" y="7836"/>
                  </a:cubicBezTo>
                  <a:cubicBezTo>
                    <a:pt x="19284" y="6347"/>
                    <a:pt x="18949" y="5040"/>
                    <a:pt x="18250" y="4189"/>
                  </a:cubicBezTo>
                  <a:cubicBezTo>
                    <a:pt x="15262" y="580"/>
                    <a:pt x="12613" y="449"/>
                    <a:pt x="12245" y="449"/>
                  </a:cubicBezTo>
                  <a:cubicBezTo>
                    <a:pt x="12216" y="449"/>
                    <a:pt x="12202" y="450"/>
                    <a:pt x="12202" y="450"/>
                  </a:cubicBezTo>
                  <a:cubicBezTo>
                    <a:pt x="11682" y="212"/>
                    <a:pt x="10745" y="1"/>
                    <a:pt x="96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8"/>
            <p:cNvSpPr/>
            <p:nvPr/>
          </p:nvSpPr>
          <p:spPr>
            <a:xfrm>
              <a:off x="5745050" y="2325225"/>
              <a:ext cx="306350" cy="226125"/>
            </a:xfrm>
            <a:custGeom>
              <a:avLst/>
              <a:gdLst/>
              <a:ahLst/>
              <a:cxnLst/>
              <a:rect l="l" t="t" r="r" b="b"/>
              <a:pathLst>
                <a:path w="12254" h="9045" extrusionOk="0">
                  <a:moveTo>
                    <a:pt x="7349" y="0"/>
                  </a:moveTo>
                  <a:cubicBezTo>
                    <a:pt x="7040" y="0"/>
                    <a:pt x="6709" y="24"/>
                    <a:pt x="6353" y="74"/>
                  </a:cubicBezTo>
                  <a:cubicBezTo>
                    <a:pt x="2432" y="622"/>
                    <a:pt x="1" y="5941"/>
                    <a:pt x="3587" y="8372"/>
                  </a:cubicBezTo>
                  <a:cubicBezTo>
                    <a:pt x="4305" y="8853"/>
                    <a:pt x="5055" y="9045"/>
                    <a:pt x="5796" y="9045"/>
                  </a:cubicBezTo>
                  <a:cubicBezTo>
                    <a:pt x="8761" y="9045"/>
                    <a:pt x="11581" y="5971"/>
                    <a:pt x="11581" y="5971"/>
                  </a:cubicBezTo>
                  <a:cubicBezTo>
                    <a:pt x="11581" y="5971"/>
                    <a:pt x="12254" y="0"/>
                    <a:pt x="73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8"/>
            <p:cNvSpPr/>
            <p:nvPr/>
          </p:nvSpPr>
          <p:spPr>
            <a:xfrm>
              <a:off x="5843850" y="2429600"/>
              <a:ext cx="196075" cy="121675"/>
            </a:xfrm>
            <a:custGeom>
              <a:avLst/>
              <a:gdLst/>
              <a:ahLst/>
              <a:cxnLst/>
              <a:rect l="l" t="t" r="r" b="b"/>
              <a:pathLst>
                <a:path w="7843" h="4867" extrusionOk="0">
                  <a:moveTo>
                    <a:pt x="7489" y="1"/>
                  </a:moveTo>
                  <a:cubicBezTo>
                    <a:pt x="7125" y="1"/>
                    <a:pt x="6094" y="40"/>
                    <a:pt x="4863" y="459"/>
                  </a:cubicBezTo>
                  <a:cubicBezTo>
                    <a:pt x="3435" y="945"/>
                    <a:pt x="1459" y="2070"/>
                    <a:pt x="61" y="4593"/>
                  </a:cubicBezTo>
                  <a:cubicBezTo>
                    <a:pt x="0" y="4684"/>
                    <a:pt x="61" y="4805"/>
                    <a:pt x="152" y="4866"/>
                  </a:cubicBezTo>
                  <a:lnTo>
                    <a:pt x="243" y="4866"/>
                  </a:lnTo>
                  <a:cubicBezTo>
                    <a:pt x="304" y="4866"/>
                    <a:pt x="365" y="4836"/>
                    <a:pt x="395" y="4775"/>
                  </a:cubicBezTo>
                  <a:cubicBezTo>
                    <a:pt x="2733" y="544"/>
                    <a:pt x="6804" y="366"/>
                    <a:pt x="7521" y="366"/>
                  </a:cubicBezTo>
                  <a:cubicBezTo>
                    <a:pt x="7587" y="366"/>
                    <a:pt x="7624" y="368"/>
                    <a:pt x="7629" y="368"/>
                  </a:cubicBezTo>
                  <a:cubicBezTo>
                    <a:pt x="7721" y="368"/>
                    <a:pt x="7812" y="307"/>
                    <a:pt x="7812" y="185"/>
                  </a:cubicBezTo>
                  <a:cubicBezTo>
                    <a:pt x="7842" y="94"/>
                    <a:pt x="7751" y="3"/>
                    <a:pt x="7629" y="3"/>
                  </a:cubicBezTo>
                  <a:cubicBezTo>
                    <a:pt x="7624" y="3"/>
                    <a:pt x="7575" y="1"/>
                    <a:pt x="7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8"/>
            <p:cNvSpPr/>
            <p:nvPr/>
          </p:nvSpPr>
          <p:spPr>
            <a:xfrm>
              <a:off x="5829400" y="2465300"/>
              <a:ext cx="273600" cy="391000"/>
            </a:xfrm>
            <a:custGeom>
              <a:avLst/>
              <a:gdLst/>
              <a:ahLst/>
              <a:cxnLst/>
              <a:rect l="l" t="t" r="r" b="b"/>
              <a:pathLst>
                <a:path w="10944" h="15640" extrusionOk="0">
                  <a:moveTo>
                    <a:pt x="8298" y="1"/>
                  </a:moveTo>
                  <a:cubicBezTo>
                    <a:pt x="4296" y="1"/>
                    <a:pt x="1699" y="3029"/>
                    <a:pt x="943" y="7541"/>
                  </a:cubicBezTo>
                  <a:cubicBezTo>
                    <a:pt x="1" y="12982"/>
                    <a:pt x="4682" y="15627"/>
                    <a:pt x="4682" y="15627"/>
                  </a:cubicBezTo>
                  <a:cubicBezTo>
                    <a:pt x="4774" y="15635"/>
                    <a:pt x="4865" y="15639"/>
                    <a:pt x="4954" y="15639"/>
                  </a:cubicBezTo>
                  <a:cubicBezTo>
                    <a:pt x="10413" y="15639"/>
                    <a:pt x="10943" y="399"/>
                    <a:pt x="10943" y="399"/>
                  </a:cubicBezTo>
                  <a:cubicBezTo>
                    <a:pt x="10004" y="129"/>
                    <a:pt x="9122" y="1"/>
                    <a:pt x="82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8"/>
            <p:cNvSpPr/>
            <p:nvPr/>
          </p:nvSpPr>
          <p:spPr>
            <a:xfrm>
              <a:off x="6219975" y="2605200"/>
              <a:ext cx="63875" cy="137400"/>
            </a:xfrm>
            <a:custGeom>
              <a:avLst/>
              <a:gdLst/>
              <a:ahLst/>
              <a:cxnLst/>
              <a:rect l="l" t="t" r="r" b="b"/>
              <a:pathLst>
                <a:path w="2555" h="5496" extrusionOk="0">
                  <a:moveTo>
                    <a:pt x="2068" y="0"/>
                  </a:moveTo>
                  <a:lnTo>
                    <a:pt x="2068" y="0"/>
                  </a:lnTo>
                  <a:cubicBezTo>
                    <a:pt x="1186" y="61"/>
                    <a:pt x="1" y="4164"/>
                    <a:pt x="1" y="4164"/>
                  </a:cubicBezTo>
                  <a:cubicBezTo>
                    <a:pt x="1" y="4164"/>
                    <a:pt x="612" y="5495"/>
                    <a:pt x="1316" y="5495"/>
                  </a:cubicBezTo>
                  <a:cubicBezTo>
                    <a:pt x="1443" y="5495"/>
                    <a:pt x="1573" y="5452"/>
                    <a:pt x="1703" y="5350"/>
                  </a:cubicBezTo>
                  <a:cubicBezTo>
                    <a:pt x="2554" y="4681"/>
                    <a:pt x="2068" y="0"/>
                    <a:pt x="20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8"/>
            <p:cNvSpPr/>
            <p:nvPr/>
          </p:nvSpPr>
          <p:spPr>
            <a:xfrm>
              <a:off x="6209350" y="2737875"/>
              <a:ext cx="65525" cy="109725"/>
            </a:xfrm>
            <a:custGeom>
              <a:avLst/>
              <a:gdLst/>
              <a:ahLst/>
              <a:cxnLst/>
              <a:rect l="l" t="t" r="r" b="b"/>
              <a:pathLst>
                <a:path w="2621" h="4389" extrusionOk="0">
                  <a:moveTo>
                    <a:pt x="1390" y="1"/>
                  </a:moveTo>
                  <a:cubicBezTo>
                    <a:pt x="873" y="1"/>
                    <a:pt x="335" y="468"/>
                    <a:pt x="335" y="468"/>
                  </a:cubicBezTo>
                  <a:lnTo>
                    <a:pt x="0" y="4268"/>
                  </a:lnTo>
                  <a:cubicBezTo>
                    <a:pt x="196" y="4350"/>
                    <a:pt x="382" y="4388"/>
                    <a:pt x="557" y="4388"/>
                  </a:cubicBezTo>
                  <a:cubicBezTo>
                    <a:pt x="1928" y="4388"/>
                    <a:pt x="2620" y="2063"/>
                    <a:pt x="2189" y="742"/>
                  </a:cubicBezTo>
                  <a:cubicBezTo>
                    <a:pt x="2016" y="176"/>
                    <a:pt x="1707" y="1"/>
                    <a:pt x="13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8"/>
            <p:cNvSpPr/>
            <p:nvPr/>
          </p:nvSpPr>
          <p:spPr>
            <a:xfrm>
              <a:off x="6115875" y="2681425"/>
              <a:ext cx="186200" cy="174775"/>
            </a:xfrm>
            <a:custGeom>
              <a:avLst/>
              <a:gdLst/>
              <a:ahLst/>
              <a:cxnLst/>
              <a:rect l="l" t="t" r="r" b="b"/>
              <a:pathLst>
                <a:path w="7448" h="6991" extrusionOk="0">
                  <a:moveTo>
                    <a:pt x="3844" y="1"/>
                  </a:moveTo>
                  <a:cubicBezTo>
                    <a:pt x="3143" y="1"/>
                    <a:pt x="2615" y="143"/>
                    <a:pt x="2615" y="143"/>
                  </a:cubicBezTo>
                  <a:cubicBezTo>
                    <a:pt x="1" y="4155"/>
                    <a:pt x="1764" y="6465"/>
                    <a:pt x="1764" y="6465"/>
                  </a:cubicBezTo>
                  <a:cubicBezTo>
                    <a:pt x="2500" y="6833"/>
                    <a:pt x="3160" y="6991"/>
                    <a:pt x="3749" y="6991"/>
                  </a:cubicBezTo>
                  <a:cubicBezTo>
                    <a:pt x="4279" y="6991"/>
                    <a:pt x="4751" y="6863"/>
                    <a:pt x="5168" y="6647"/>
                  </a:cubicBezTo>
                  <a:cubicBezTo>
                    <a:pt x="5411" y="6526"/>
                    <a:pt x="5624" y="6374"/>
                    <a:pt x="5806" y="6191"/>
                  </a:cubicBezTo>
                  <a:cubicBezTo>
                    <a:pt x="6992" y="5097"/>
                    <a:pt x="7448" y="3152"/>
                    <a:pt x="6961" y="1906"/>
                  </a:cubicBezTo>
                  <a:cubicBezTo>
                    <a:pt x="6901" y="1754"/>
                    <a:pt x="6840" y="1632"/>
                    <a:pt x="6779" y="1480"/>
                  </a:cubicBezTo>
                  <a:cubicBezTo>
                    <a:pt x="6657" y="1267"/>
                    <a:pt x="6505" y="1085"/>
                    <a:pt x="6353" y="933"/>
                  </a:cubicBezTo>
                  <a:cubicBezTo>
                    <a:pt x="5631" y="179"/>
                    <a:pt x="4629" y="1"/>
                    <a:pt x="38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8"/>
            <p:cNvSpPr/>
            <p:nvPr/>
          </p:nvSpPr>
          <p:spPr>
            <a:xfrm>
              <a:off x="6246575" y="2640900"/>
              <a:ext cx="19800" cy="51700"/>
            </a:xfrm>
            <a:custGeom>
              <a:avLst/>
              <a:gdLst/>
              <a:ahLst/>
              <a:cxnLst/>
              <a:rect l="l" t="t" r="r" b="b"/>
              <a:pathLst>
                <a:path w="792" h="2068" extrusionOk="0">
                  <a:moveTo>
                    <a:pt x="274" y="1"/>
                  </a:moveTo>
                  <a:cubicBezTo>
                    <a:pt x="183" y="700"/>
                    <a:pt x="92" y="1308"/>
                    <a:pt x="1" y="1824"/>
                  </a:cubicBezTo>
                  <a:lnTo>
                    <a:pt x="518" y="2068"/>
                  </a:lnTo>
                  <a:cubicBezTo>
                    <a:pt x="609" y="1521"/>
                    <a:pt x="730" y="852"/>
                    <a:pt x="791" y="122"/>
                  </a:cubicBezTo>
                  <a:lnTo>
                    <a:pt x="791" y="122"/>
                  </a:lnTo>
                  <a:cubicBezTo>
                    <a:pt x="761" y="153"/>
                    <a:pt x="730" y="153"/>
                    <a:pt x="700" y="153"/>
                  </a:cubicBezTo>
                  <a:cubicBezTo>
                    <a:pt x="548" y="153"/>
                    <a:pt x="396" y="92"/>
                    <a:pt x="27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8"/>
            <p:cNvSpPr/>
            <p:nvPr/>
          </p:nvSpPr>
          <p:spPr>
            <a:xfrm>
              <a:off x="5906150" y="2838475"/>
              <a:ext cx="210525" cy="199400"/>
            </a:xfrm>
            <a:custGeom>
              <a:avLst/>
              <a:gdLst/>
              <a:ahLst/>
              <a:cxnLst/>
              <a:rect l="l" t="t" r="r" b="b"/>
              <a:pathLst>
                <a:path w="8421" h="7976" extrusionOk="0">
                  <a:moveTo>
                    <a:pt x="1338" y="1"/>
                  </a:moveTo>
                  <a:lnTo>
                    <a:pt x="1338" y="1"/>
                  </a:lnTo>
                  <a:cubicBezTo>
                    <a:pt x="1581" y="1551"/>
                    <a:pt x="608" y="3587"/>
                    <a:pt x="1" y="5137"/>
                  </a:cubicBezTo>
                  <a:cubicBezTo>
                    <a:pt x="2457" y="7362"/>
                    <a:pt x="4289" y="7975"/>
                    <a:pt x="5562" y="7975"/>
                  </a:cubicBezTo>
                  <a:cubicBezTo>
                    <a:pt x="7123" y="7975"/>
                    <a:pt x="7843" y="7052"/>
                    <a:pt x="7843" y="7052"/>
                  </a:cubicBezTo>
                  <a:lnTo>
                    <a:pt x="8420" y="3192"/>
                  </a:lnTo>
                  <a:cubicBezTo>
                    <a:pt x="6475" y="3071"/>
                    <a:pt x="4286" y="1946"/>
                    <a:pt x="2858" y="1095"/>
                  </a:cubicBezTo>
                  <a:cubicBezTo>
                    <a:pt x="2706" y="1004"/>
                    <a:pt x="2554" y="882"/>
                    <a:pt x="2402" y="791"/>
                  </a:cubicBezTo>
                  <a:cubicBezTo>
                    <a:pt x="1733" y="365"/>
                    <a:pt x="1338" y="1"/>
                    <a:pt x="13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8"/>
            <p:cNvSpPr/>
            <p:nvPr/>
          </p:nvSpPr>
          <p:spPr>
            <a:xfrm>
              <a:off x="5935775" y="2518175"/>
              <a:ext cx="328300" cy="402900"/>
            </a:xfrm>
            <a:custGeom>
              <a:avLst/>
              <a:gdLst/>
              <a:ahLst/>
              <a:cxnLst/>
              <a:rect l="l" t="t" r="r" b="b"/>
              <a:pathLst>
                <a:path w="13132" h="16116" extrusionOk="0">
                  <a:moveTo>
                    <a:pt x="6197" y="1"/>
                  </a:moveTo>
                  <a:cubicBezTo>
                    <a:pt x="5856" y="1"/>
                    <a:pt x="5503" y="33"/>
                    <a:pt x="5138" y="107"/>
                  </a:cubicBezTo>
                  <a:cubicBezTo>
                    <a:pt x="2828" y="563"/>
                    <a:pt x="1126" y="2539"/>
                    <a:pt x="913" y="4879"/>
                  </a:cubicBezTo>
                  <a:cubicBezTo>
                    <a:pt x="305" y="7037"/>
                    <a:pt x="1" y="9378"/>
                    <a:pt x="92" y="11931"/>
                  </a:cubicBezTo>
                  <a:cubicBezTo>
                    <a:pt x="92" y="12235"/>
                    <a:pt x="123" y="12539"/>
                    <a:pt x="123" y="12873"/>
                  </a:cubicBezTo>
                  <a:lnTo>
                    <a:pt x="153" y="12873"/>
                  </a:lnTo>
                  <a:cubicBezTo>
                    <a:pt x="319" y="12992"/>
                    <a:pt x="4380" y="16115"/>
                    <a:pt x="7946" y="16115"/>
                  </a:cubicBezTo>
                  <a:cubicBezTo>
                    <a:pt x="8945" y="16115"/>
                    <a:pt x="9906" y="15870"/>
                    <a:pt x="10731" y="15244"/>
                  </a:cubicBezTo>
                  <a:cubicBezTo>
                    <a:pt x="11460" y="14667"/>
                    <a:pt x="11855" y="13238"/>
                    <a:pt x="12311" y="10563"/>
                  </a:cubicBezTo>
                  <a:cubicBezTo>
                    <a:pt x="12372" y="10199"/>
                    <a:pt x="12433" y="9834"/>
                    <a:pt x="12463" y="9439"/>
                  </a:cubicBezTo>
                  <a:cubicBezTo>
                    <a:pt x="12524" y="9074"/>
                    <a:pt x="12585" y="8679"/>
                    <a:pt x="12646" y="8253"/>
                  </a:cubicBezTo>
                  <a:cubicBezTo>
                    <a:pt x="13132" y="4879"/>
                    <a:pt x="12342" y="2326"/>
                    <a:pt x="10579" y="1475"/>
                  </a:cubicBezTo>
                  <a:cubicBezTo>
                    <a:pt x="9599" y="1011"/>
                    <a:pt x="8095" y="1"/>
                    <a:pt x="619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8"/>
            <p:cNvSpPr/>
            <p:nvPr/>
          </p:nvSpPr>
          <p:spPr>
            <a:xfrm>
              <a:off x="5938075" y="2801250"/>
              <a:ext cx="43325" cy="38775"/>
            </a:xfrm>
            <a:custGeom>
              <a:avLst/>
              <a:gdLst/>
              <a:ahLst/>
              <a:cxnLst/>
              <a:rect l="l" t="t" r="r" b="b"/>
              <a:pathLst>
                <a:path w="1733" h="1551" extrusionOk="0">
                  <a:moveTo>
                    <a:pt x="1733" y="0"/>
                  </a:moveTo>
                  <a:lnTo>
                    <a:pt x="1733" y="0"/>
                  </a:lnTo>
                  <a:cubicBezTo>
                    <a:pt x="882" y="578"/>
                    <a:pt x="31" y="608"/>
                    <a:pt x="0" y="608"/>
                  </a:cubicBezTo>
                  <a:cubicBezTo>
                    <a:pt x="0" y="912"/>
                    <a:pt x="31" y="1216"/>
                    <a:pt x="61" y="1550"/>
                  </a:cubicBezTo>
                  <a:cubicBezTo>
                    <a:pt x="942" y="1277"/>
                    <a:pt x="1702" y="31"/>
                    <a:pt x="17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8"/>
            <p:cNvSpPr/>
            <p:nvPr/>
          </p:nvSpPr>
          <p:spPr>
            <a:xfrm>
              <a:off x="5871800" y="2686100"/>
              <a:ext cx="100475" cy="130700"/>
            </a:xfrm>
            <a:custGeom>
              <a:avLst/>
              <a:gdLst/>
              <a:ahLst/>
              <a:cxnLst/>
              <a:rect l="l" t="t" r="r" b="b"/>
              <a:pathLst>
                <a:path w="4019" h="5228" extrusionOk="0">
                  <a:moveTo>
                    <a:pt x="2168" y="0"/>
                  </a:moveTo>
                  <a:cubicBezTo>
                    <a:pt x="1834" y="0"/>
                    <a:pt x="1473" y="147"/>
                    <a:pt x="1101" y="533"/>
                  </a:cubicBezTo>
                  <a:cubicBezTo>
                    <a:pt x="0" y="1742"/>
                    <a:pt x="939" y="5227"/>
                    <a:pt x="2766" y="5227"/>
                  </a:cubicBezTo>
                  <a:cubicBezTo>
                    <a:pt x="3007" y="5227"/>
                    <a:pt x="3263" y="5166"/>
                    <a:pt x="3533" y="5032"/>
                  </a:cubicBezTo>
                  <a:lnTo>
                    <a:pt x="4019" y="1475"/>
                  </a:lnTo>
                  <a:cubicBezTo>
                    <a:pt x="4019" y="1475"/>
                    <a:pt x="3229" y="0"/>
                    <a:pt x="21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8"/>
            <p:cNvSpPr/>
            <p:nvPr/>
          </p:nvSpPr>
          <p:spPr>
            <a:xfrm>
              <a:off x="5915275" y="2715100"/>
              <a:ext cx="47900" cy="79325"/>
            </a:xfrm>
            <a:custGeom>
              <a:avLst/>
              <a:gdLst/>
              <a:ahLst/>
              <a:cxnLst/>
              <a:rect l="l" t="t" r="r" b="b"/>
              <a:pathLst>
                <a:path w="1916" h="3173" extrusionOk="0">
                  <a:moveTo>
                    <a:pt x="206" y="0"/>
                  </a:moveTo>
                  <a:cubicBezTo>
                    <a:pt x="139" y="0"/>
                    <a:pt x="76" y="34"/>
                    <a:pt x="31" y="103"/>
                  </a:cubicBezTo>
                  <a:cubicBezTo>
                    <a:pt x="0" y="164"/>
                    <a:pt x="31" y="285"/>
                    <a:pt x="91" y="346"/>
                  </a:cubicBezTo>
                  <a:cubicBezTo>
                    <a:pt x="152" y="376"/>
                    <a:pt x="1550" y="1197"/>
                    <a:pt x="1459" y="2990"/>
                  </a:cubicBezTo>
                  <a:cubicBezTo>
                    <a:pt x="1459" y="3081"/>
                    <a:pt x="1520" y="3142"/>
                    <a:pt x="1611" y="3173"/>
                  </a:cubicBezTo>
                  <a:lnTo>
                    <a:pt x="1642" y="3173"/>
                  </a:lnTo>
                  <a:cubicBezTo>
                    <a:pt x="1733" y="3173"/>
                    <a:pt x="1824" y="3112"/>
                    <a:pt x="1824" y="2990"/>
                  </a:cubicBezTo>
                  <a:cubicBezTo>
                    <a:pt x="1915" y="984"/>
                    <a:pt x="335" y="72"/>
                    <a:pt x="274" y="12"/>
                  </a:cubicBezTo>
                  <a:cubicBezTo>
                    <a:pt x="251" y="4"/>
                    <a:pt x="228" y="0"/>
                    <a:pt x="2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8"/>
            <p:cNvSpPr/>
            <p:nvPr/>
          </p:nvSpPr>
          <p:spPr>
            <a:xfrm>
              <a:off x="5913750" y="2745050"/>
              <a:ext cx="38775" cy="16250"/>
            </a:xfrm>
            <a:custGeom>
              <a:avLst/>
              <a:gdLst/>
              <a:ahLst/>
              <a:cxnLst/>
              <a:rect l="l" t="t" r="r" b="b"/>
              <a:pathLst>
                <a:path w="1551" h="650" extrusionOk="0">
                  <a:moveTo>
                    <a:pt x="1106" y="0"/>
                  </a:moveTo>
                  <a:cubicBezTo>
                    <a:pt x="659" y="0"/>
                    <a:pt x="195" y="279"/>
                    <a:pt x="122" y="303"/>
                  </a:cubicBezTo>
                  <a:cubicBezTo>
                    <a:pt x="31" y="364"/>
                    <a:pt x="1" y="485"/>
                    <a:pt x="61" y="546"/>
                  </a:cubicBezTo>
                  <a:cubicBezTo>
                    <a:pt x="92" y="607"/>
                    <a:pt x="122" y="637"/>
                    <a:pt x="183" y="637"/>
                  </a:cubicBezTo>
                  <a:cubicBezTo>
                    <a:pt x="192" y="646"/>
                    <a:pt x="203" y="650"/>
                    <a:pt x="216" y="650"/>
                  </a:cubicBezTo>
                  <a:cubicBezTo>
                    <a:pt x="246" y="650"/>
                    <a:pt x="283" y="628"/>
                    <a:pt x="304" y="607"/>
                  </a:cubicBezTo>
                  <a:cubicBezTo>
                    <a:pt x="427" y="533"/>
                    <a:pt x="787" y="361"/>
                    <a:pt x="1081" y="361"/>
                  </a:cubicBezTo>
                  <a:cubicBezTo>
                    <a:pt x="1152" y="361"/>
                    <a:pt x="1218" y="371"/>
                    <a:pt x="1277" y="394"/>
                  </a:cubicBezTo>
                  <a:cubicBezTo>
                    <a:pt x="1303" y="411"/>
                    <a:pt x="1330" y="419"/>
                    <a:pt x="1358" y="419"/>
                  </a:cubicBezTo>
                  <a:cubicBezTo>
                    <a:pt x="1429" y="419"/>
                    <a:pt x="1498" y="369"/>
                    <a:pt x="1520" y="303"/>
                  </a:cubicBezTo>
                  <a:cubicBezTo>
                    <a:pt x="1551" y="212"/>
                    <a:pt x="1520" y="121"/>
                    <a:pt x="1429" y="60"/>
                  </a:cubicBezTo>
                  <a:cubicBezTo>
                    <a:pt x="1326" y="17"/>
                    <a:pt x="1217" y="0"/>
                    <a:pt x="11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8"/>
            <p:cNvSpPr/>
            <p:nvPr/>
          </p:nvSpPr>
          <p:spPr>
            <a:xfrm>
              <a:off x="5932750" y="2475275"/>
              <a:ext cx="363850" cy="169100"/>
            </a:xfrm>
            <a:custGeom>
              <a:avLst/>
              <a:gdLst/>
              <a:ahLst/>
              <a:cxnLst/>
              <a:rect l="l" t="t" r="r" b="b"/>
              <a:pathLst>
                <a:path w="14554" h="6764" extrusionOk="0">
                  <a:moveTo>
                    <a:pt x="6639" y="1"/>
                  </a:moveTo>
                  <a:cubicBezTo>
                    <a:pt x="4557" y="1"/>
                    <a:pt x="2769" y="651"/>
                    <a:pt x="1855" y="1337"/>
                  </a:cubicBezTo>
                  <a:cubicBezTo>
                    <a:pt x="92" y="2674"/>
                    <a:pt x="0" y="5015"/>
                    <a:pt x="3131" y="5501"/>
                  </a:cubicBezTo>
                  <a:cubicBezTo>
                    <a:pt x="3307" y="5527"/>
                    <a:pt x="3475" y="5539"/>
                    <a:pt x="3636" y="5539"/>
                  </a:cubicBezTo>
                  <a:cubicBezTo>
                    <a:pt x="6318" y="5539"/>
                    <a:pt x="7022" y="2158"/>
                    <a:pt x="7022" y="2158"/>
                  </a:cubicBezTo>
                  <a:cubicBezTo>
                    <a:pt x="7022" y="2158"/>
                    <a:pt x="9150" y="6291"/>
                    <a:pt x="13131" y="6747"/>
                  </a:cubicBezTo>
                  <a:cubicBezTo>
                    <a:pt x="13220" y="6758"/>
                    <a:pt x="13303" y="6764"/>
                    <a:pt x="13379" y="6764"/>
                  </a:cubicBezTo>
                  <a:cubicBezTo>
                    <a:pt x="14553" y="6764"/>
                    <a:pt x="14266" y="5499"/>
                    <a:pt x="13952" y="4528"/>
                  </a:cubicBezTo>
                  <a:cubicBezTo>
                    <a:pt x="13405" y="2887"/>
                    <a:pt x="12128" y="1550"/>
                    <a:pt x="10548" y="820"/>
                  </a:cubicBezTo>
                  <a:cubicBezTo>
                    <a:pt x="9221" y="231"/>
                    <a:pt x="7878" y="1"/>
                    <a:pt x="66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8"/>
            <p:cNvSpPr/>
            <p:nvPr/>
          </p:nvSpPr>
          <p:spPr>
            <a:xfrm>
              <a:off x="5929700" y="2590550"/>
              <a:ext cx="84375" cy="230475"/>
            </a:xfrm>
            <a:custGeom>
              <a:avLst/>
              <a:gdLst/>
              <a:ahLst/>
              <a:cxnLst/>
              <a:rect l="l" t="t" r="r" b="b"/>
              <a:pathLst>
                <a:path w="3375" h="9219" extrusionOk="0">
                  <a:moveTo>
                    <a:pt x="2031" y="1"/>
                  </a:moveTo>
                  <a:cubicBezTo>
                    <a:pt x="1156" y="1"/>
                    <a:pt x="701" y="719"/>
                    <a:pt x="487" y="1468"/>
                  </a:cubicBezTo>
                  <a:cubicBezTo>
                    <a:pt x="1" y="3048"/>
                    <a:pt x="609" y="4051"/>
                    <a:pt x="1277" y="5419"/>
                  </a:cubicBezTo>
                  <a:cubicBezTo>
                    <a:pt x="2068" y="7060"/>
                    <a:pt x="2220" y="9219"/>
                    <a:pt x="2220" y="9219"/>
                  </a:cubicBezTo>
                  <a:cubicBezTo>
                    <a:pt x="2888" y="8124"/>
                    <a:pt x="2858" y="6453"/>
                    <a:pt x="2220" y="4416"/>
                  </a:cubicBezTo>
                  <a:cubicBezTo>
                    <a:pt x="1581" y="2349"/>
                    <a:pt x="3375" y="434"/>
                    <a:pt x="3375" y="434"/>
                  </a:cubicBezTo>
                  <a:cubicBezTo>
                    <a:pt x="2843" y="128"/>
                    <a:pt x="2400" y="1"/>
                    <a:pt x="203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8"/>
            <p:cNvSpPr/>
            <p:nvPr/>
          </p:nvSpPr>
          <p:spPr>
            <a:xfrm>
              <a:off x="5807375" y="2643000"/>
              <a:ext cx="202900" cy="195925"/>
            </a:xfrm>
            <a:custGeom>
              <a:avLst/>
              <a:gdLst/>
              <a:ahLst/>
              <a:cxnLst/>
              <a:rect l="l" t="t" r="r" b="b"/>
              <a:pathLst>
                <a:path w="8116" h="7837" extrusionOk="0">
                  <a:moveTo>
                    <a:pt x="3685" y="0"/>
                  </a:moveTo>
                  <a:cubicBezTo>
                    <a:pt x="3333" y="0"/>
                    <a:pt x="2970" y="45"/>
                    <a:pt x="2614" y="160"/>
                  </a:cubicBezTo>
                  <a:cubicBezTo>
                    <a:pt x="2462" y="221"/>
                    <a:pt x="2341" y="251"/>
                    <a:pt x="2219" y="342"/>
                  </a:cubicBezTo>
                  <a:cubicBezTo>
                    <a:pt x="1763" y="555"/>
                    <a:pt x="1368" y="889"/>
                    <a:pt x="1003" y="1376"/>
                  </a:cubicBezTo>
                  <a:cubicBezTo>
                    <a:pt x="0" y="2774"/>
                    <a:pt x="122" y="5662"/>
                    <a:pt x="1763" y="7060"/>
                  </a:cubicBezTo>
                  <a:cubicBezTo>
                    <a:pt x="1885" y="7151"/>
                    <a:pt x="2006" y="7242"/>
                    <a:pt x="2128" y="7303"/>
                  </a:cubicBezTo>
                  <a:cubicBezTo>
                    <a:pt x="2646" y="7642"/>
                    <a:pt x="3281" y="7837"/>
                    <a:pt x="4043" y="7837"/>
                  </a:cubicBezTo>
                  <a:cubicBezTo>
                    <a:pt x="4443" y="7837"/>
                    <a:pt x="4879" y="7783"/>
                    <a:pt x="5350" y="7668"/>
                  </a:cubicBezTo>
                  <a:cubicBezTo>
                    <a:pt x="5350" y="7668"/>
                    <a:pt x="8116" y="5996"/>
                    <a:pt x="6170" y="646"/>
                  </a:cubicBezTo>
                  <a:cubicBezTo>
                    <a:pt x="6170" y="646"/>
                    <a:pt x="5011" y="0"/>
                    <a:pt x="368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8"/>
            <p:cNvSpPr/>
            <p:nvPr/>
          </p:nvSpPr>
          <p:spPr>
            <a:xfrm>
              <a:off x="5915275" y="2787575"/>
              <a:ext cx="193025" cy="110325"/>
            </a:xfrm>
            <a:custGeom>
              <a:avLst/>
              <a:gdLst/>
              <a:ahLst/>
              <a:cxnLst/>
              <a:rect l="l" t="t" r="r" b="b"/>
              <a:pathLst>
                <a:path w="7721" h="4413" extrusionOk="0">
                  <a:moveTo>
                    <a:pt x="279" y="0"/>
                  </a:moveTo>
                  <a:cubicBezTo>
                    <a:pt x="237" y="0"/>
                    <a:pt x="193" y="10"/>
                    <a:pt x="152" y="31"/>
                  </a:cubicBezTo>
                  <a:cubicBezTo>
                    <a:pt x="31" y="91"/>
                    <a:pt x="0" y="243"/>
                    <a:pt x="61" y="365"/>
                  </a:cubicBezTo>
                  <a:cubicBezTo>
                    <a:pt x="152" y="486"/>
                    <a:pt x="1854" y="3404"/>
                    <a:pt x="5897" y="4225"/>
                  </a:cubicBezTo>
                  <a:cubicBezTo>
                    <a:pt x="6383" y="4316"/>
                    <a:pt x="6900" y="4377"/>
                    <a:pt x="7447" y="4407"/>
                  </a:cubicBezTo>
                  <a:cubicBezTo>
                    <a:pt x="7463" y="4411"/>
                    <a:pt x="7479" y="4412"/>
                    <a:pt x="7493" y="4412"/>
                  </a:cubicBezTo>
                  <a:cubicBezTo>
                    <a:pt x="7618" y="4412"/>
                    <a:pt x="7694" y="4303"/>
                    <a:pt x="7721" y="4195"/>
                  </a:cubicBezTo>
                  <a:cubicBezTo>
                    <a:pt x="7721" y="4073"/>
                    <a:pt x="7630" y="3952"/>
                    <a:pt x="7478" y="3952"/>
                  </a:cubicBezTo>
                  <a:cubicBezTo>
                    <a:pt x="2614" y="3678"/>
                    <a:pt x="517" y="182"/>
                    <a:pt x="487" y="122"/>
                  </a:cubicBezTo>
                  <a:cubicBezTo>
                    <a:pt x="446" y="41"/>
                    <a:pt x="365" y="0"/>
                    <a:pt x="2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8"/>
            <p:cNvSpPr/>
            <p:nvPr/>
          </p:nvSpPr>
          <p:spPr>
            <a:xfrm>
              <a:off x="6096125" y="2874500"/>
              <a:ext cx="40300" cy="37400"/>
            </a:xfrm>
            <a:custGeom>
              <a:avLst/>
              <a:gdLst/>
              <a:ahLst/>
              <a:cxnLst/>
              <a:rect l="l" t="t" r="r" b="b"/>
              <a:pathLst>
                <a:path w="1612" h="1496" extrusionOk="0">
                  <a:moveTo>
                    <a:pt x="788" y="1"/>
                  </a:moveTo>
                  <a:cubicBezTo>
                    <a:pt x="450" y="1"/>
                    <a:pt x="141" y="253"/>
                    <a:pt x="61" y="596"/>
                  </a:cubicBezTo>
                  <a:cubicBezTo>
                    <a:pt x="0" y="991"/>
                    <a:pt x="244" y="1386"/>
                    <a:pt x="669" y="1478"/>
                  </a:cubicBezTo>
                  <a:cubicBezTo>
                    <a:pt x="721" y="1490"/>
                    <a:pt x="772" y="1495"/>
                    <a:pt x="823" y="1495"/>
                  </a:cubicBezTo>
                  <a:cubicBezTo>
                    <a:pt x="1162" y="1495"/>
                    <a:pt x="1471" y="1244"/>
                    <a:pt x="1551" y="900"/>
                  </a:cubicBezTo>
                  <a:cubicBezTo>
                    <a:pt x="1611" y="475"/>
                    <a:pt x="1368" y="79"/>
                    <a:pt x="943" y="19"/>
                  </a:cubicBezTo>
                  <a:cubicBezTo>
                    <a:pt x="891" y="7"/>
                    <a:pt x="839" y="1"/>
                    <a:pt x="7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8"/>
            <p:cNvSpPr/>
            <p:nvPr/>
          </p:nvSpPr>
          <p:spPr>
            <a:xfrm>
              <a:off x="5903100" y="2421200"/>
              <a:ext cx="366300" cy="231900"/>
            </a:xfrm>
            <a:custGeom>
              <a:avLst/>
              <a:gdLst/>
              <a:ahLst/>
              <a:cxnLst/>
              <a:rect l="l" t="t" r="r" b="b"/>
              <a:pathLst>
                <a:path w="14652" h="9276" extrusionOk="0">
                  <a:moveTo>
                    <a:pt x="8022" y="0"/>
                  </a:moveTo>
                  <a:cubicBezTo>
                    <a:pt x="6456" y="0"/>
                    <a:pt x="5069" y="453"/>
                    <a:pt x="3892" y="1342"/>
                  </a:cubicBezTo>
                  <a:cubicBezTo>
                    <a:pt x="609" y="3865"/>
                    <a:pt x="1" y="9002"/>
                    <a:pt x="1" y="9214"/>
                  </a:cubicBezTo>
                  <a:lnTo>
                    <a:pt x="518" y="9275"/>
                  </a:lnTo>
                  <a:cubicBezTo>
                    <a:pt x="518" y="9245"/>
                    <a:pt x="791" y="6965"/>
                    <a:pt x="1886" y="4746"/>
                  </a:cubicBezTo>
                  <a:cubicBezTo>
                    <a:pt x="2220" y="4108"/>
                    <a:pt x="2615" y="3470"/>
                    <a:pt x="3071" y="2892"/>
                  </a:cubicBezTo>
                  <a:cubicBezTo>
                    <a:pt x="3405" y="2497"/>
                    <a:pt x="3800" y="2102"/>
                    <a:pt x="4226" y="1767"/>
                  </a:cubicBezTo>
                  <a:cubicBezTo>
                    <a:pt x="5294" y="961"/>
                    <a:pt x="6546" y="543"/>
                    <a:pt x="7970" y="543"/>
                  </a:cubicBezTo>
                  <a:cubicBezTo>
                    <a:pt x="8370" y="543"/>
                    <a:pt x="8784" y="576"/>
                    <a:pt x="9211" y="643"/>
                  </a:cubicBezTo>
                  <a:cubicBezTo>
                    <a:pt x="11004" y="916"/>
                    <a:pt x="12342" y="1737"/>
                    <a:pt x="13193" y="3074"/>
                  </a:cubicBezTo>
                  <a:cubicBezTo>
                    <a:pt x="13436" y="3470"/>
                    <a:pt x="13618" y="3895"/>
                    <a:pt x="13770" y="4351"/>
                  </a:cubicBezTo>
                  <a:cubicBezTo>
                    <a:pt x="13953" y="4564"/>
                    <a:pt x="14317" y="4989"/>
                    <a:pt x="14652" y="5597"/>
                  </a:cubicBezTo>
                  <a:cubicBezTo>
                    <a:pt x="14500" y="4625"/>
                    <a:pt x="14165" y="3652"/>
                    <a:pt x="13649" y="2801"/>
                  </a:cubicBezTo>
                  <a:cubicBezTo>
                    <a:pt x="12706" y="1311"/>
                    <a:pt x="11247" y="400"/>
                    <a:pt x="9302" y="96"/>
                  </a:cubicBezTo>
                  <a:cubicBezTo>
                    <a:pt x="8863" y="32"/>
                    <a:pt x="8436" y="0"/>
                    <a:pt x="80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8"/>
            <p:cNvSpPr/>
            <p:nvPr/>
          </p:nvSpPr>
          <p:spPr>
            <a:xfrm>
              <a:off x="5710850" y="3887875"/>
              <a:ext cx="762975" cy="135300"/>
            </a:xfrm>
            <a:custGeom>
              <a:avLst/>
              <a:gdLst/>
              <a:ahLst/>
              <a:cxnLst/>
              <a:rect l="l" t="t" r="r" b="b"/>
              <a:pathLst>
                <a:path w="30519" h="5412" extrusionOk="0">
                  <a:moveTo>
                    <a:pt x="1642" y="1"/>
                  </a:moveTo>
                  <a:cubicBezTo>
                    <a:pt x="639" y="1"/>
                    <a:pt x="1" y="1065"/>
                    <a:pt x="457" y="1916"/>
                  </a:cubicBezTo>
                  <a:lnTo>
                    <a:pt x="2311" y="5411"/>
                  </a:lnTo>
                  <a:lnTo>
                    <a:pt x="29667" y="4803"/>
                  </a:lnTo>
                  <a:lnTo>
                    <a:pt x="30518" y="335"/>
                  </a:lnTo>
                  <a:lnTo>
                    <a:pt x="164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8"/>
            <p:cNvSpPr/>
            <p:nvPr/>
          </p:nvSpPr>
          <p:spPr>
            <a:xfrm>
              <a:off x="5767100" y="3542900"/>
              <a:ext cx="750025" cy="455950"/>
            </a:xfrm>
            <a:custGeom>
              <a:avLst/>
              <a:gdLst/>
              <a:ahLst/>
              <a:cxnLst/>
              <a:rect l="l" t="t" r="r" b="b"/>
              <a:pathLst>
                <a:path w="30001" h="18238" extrusionOk="0">
                  <a:moveTo>
                    <a:pt x="3070" y="0"/>
                  </a:moveTo>
                  <a:cubicBezTo>
                    <a:pt x="2462" y="0"/>
                    <a:pt x="1885" y="517"/>
                    <a:pt x="1824" y="1125"/>
                  </a:cubicBezTo>
                  <a:lnTo>
                    <a:pt x="61" y="17113"/>
                  </a:lnTo>
                  <a:cubicBezTo>
                    <a:pt x="0" y="17721"/>
                    <a:pt x="456" y="18238"/>
                    <a:pt x="1064" y="18238"/>
                  </a:cubicBezTo>
                  <a:lnTo>
                    <a:pt x="26900" y="18238"/>
                  </a:lnTo>
                  <a:cubicBezTo>
                    <a:pt x="27539" y="18238"/>
                    <a:pt x="28116" y="17721"/>
                    <a:pt x="28177" y="17113"/>
                  </a:cubicBezTo>
                  <a:lnTo>
                    <a:pt x="29940" y="1125"/>
                  </a:lnTo>
                  <a:cubicBezTo>
                    <a:pt x="30001" y="517"/>
                    <a:pt x="29545" y="0"/>
                    <a:pt x="2893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8"/>
            <p:cNvSpPr/>
            <p:nvPr/>
          </p:nvSpPr>
          <p:spPr>
            <a:xfrm>
              <a:off x="5762525" y="3960825"/>
              <a:ext cx="711300" cy="72975"/>
            </a:xfrm>
            <a:custGeom>
              <a:avLst/>
              <a:gdLst/>
              <a:ahLst/>
              <a:cxnLst/>
              <a:rect l="l" t="t" r="r" b="b"/>
              <a:pathLst>
                <a:path w="28452" h="2919" extrusionOk="0">
                  <a:moveTo>
                    <a:pt x="335" y="1"/>
                  </a:moveTo>
                  <a:lnTo>
                    <a:pt x="62" y="1825"/>
                  </a:lnTo>
                  <a:cubicBezTo>
                    <a:pt x="1" y="2402"/>
                    <a:pt x="426" y="2919"/>
                    <a:pt x="1004" y="2919"/>
                  </a:cubicBezTo>
                  <a:lnTo>
                    <a:pt x="27235" y="2919"/>
                  </a:lnTo>
                  <a:cubicBezTo>
                    <a:pt x="27691" y="2919"/>
                    <a:pt x="28117" y="2554"/>
                    <a:pt x="28178" y="2068"/>
                  </a:cubicBezTo>
                  <a:lnTo>
                    <a:pt x="284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68"/>
          <p:cNvGrpSpPr/>
          <p:nvPr/>
        </p:nvGrpSpPr>
        <p:grpSpPr>
          <a:xfrm flipH="1">
            <a:off x="241757" y="2131452"/>
            <a:ext cx="1490310" cy="3011924"/>
            <a:chOff x="6795049" y="1179275"/>
            <a:chExt cx="916719" cy="1852694"/>
          </a:xfrm>
        </p:grpSpPr>
        <p:sp>
          <p:nvSpPr>
            <p:cNvPr id="1488" name="Google Shape;1488;p6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69"/>
          <p:cNvSpPr/>
          <p:nvPr/>
        </p:nvSpPr>
        <p:spPr>
          <a:xfrm>
            <a:off x="3460938" y="1242413"/>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6133550" y="1423613"/>
            <a:ext cx="1511700" cy="15117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1498725" y="1423613"/>
            <a:ext cx="1511700" cy="15117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01" name="Google Shape;1501;p69"/>
          <p:cNvSpPr txBox="1">
            <a:spLocks noGrp="1"/>
          </p:cNvSpPr>
          <p:nvPr>
            <p:ph type="subTitle" idx="1"/>
          </p:nvPr>
        </p:nvSpPr>
        <p:spPr>
          <a:xfrm>
            <a:off x="883263" y="3064950"/>
            <a:ext cx="2742600" cy="3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Helena Doe</a:t>
            </a:r>
            <a:endParaRPr/>
          </a:p>
        </p:txBody>
      </p:sp>
      <p:sp>
        <p:nvSpPr>
          <p:cNvPr id="1502" name="Google Shape;1502;p69"/>
          <p:cNvSpPr txBox="1">
            <a:spLocks noGrp="1"/>
          </p:cNvSpPr>
          <p:nvPr>
            <p:ph type="subTitle" idx="2"/>
          </p:nvPr>
        </p:nvSpPr>
        <p:spPr>
          <a:xfrm>
            <a:off x="5518088" y="3064950"/>
            <a:ext cx="2742600" cy="3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1503" name="Google Shape;1503;p69"/>
          <p:cNvSpPr txBox="1">
            <a:spLocks noGrp="1"/>
          </p:cNvSpPr>
          <p:nvPr>
            <p:ph type="subTitle" idx="3"/>
          </p:nvPr>
        </p:nvSpPr>
        <p:spPr>
          <a:xfrm>
            <a:off x="883263" y="3460625"/>
            <a:ext cx="2742600" cy="63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sp>
        <p:nvSpPr>
          <p:cNvPr id="1504" name="Google Shape;1504;p69"/>
          <p:cNvSpPr txBox="1">
            <a:spLocks noGrp="1"/>
          </p:cNvSpPr>
          <p:nvPr>
            <p:ph type="subTitle" idx="4"/>
          </p:nvPr>
        </p:nvSpPr>
        <p:spPr>
          <a:xfrm>
            <a:off x="5518088" y="3457799"/>
            <a:ext cx="2742600" cy="63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grpSp>
        <p:nvGrpSpPr>
          <p:cNvPr id="1505" name="Google Shape;1505;p69"/>
          <p:cNvGrpSpPr/>
          <p:nvPr/>
        </p:nvGrpSpPr>
        <p:grpSpPr>
          <a:xfrm>
            <a:off x="1793666" y="1718584"/>
            <a:ext cx="844805" cy="921749"/>
            <a:chOff x="2313518" y="2046722"/>
            <a:chExt cx="941706" cy="1027476"/>
          </a:xfrm>
        </p:grpSpPr>
        <p:sp>
          <p:nvSpPr>
            <p:cNvPr id="1506" name="Google Shape;1506;p69"/>
            <p:cNvSpPr/>
            <p:nvPr/>
          </p:nvSpPr>
          <p:spPr>
            <a:xfrm>
              <a:off x="2492133" y="2379204"/>
              <a:ext cx="600741" cy="452484"/>
            </a:xfrm>
            <a:custGeom>
              <a:avLst/>
              <a:gdLst/>
              <a:ahLst/>
              <a:cxnLst/>
              <a:rect l="l" t="t" r="r" b="b"/>
              <a:pathLst>
                <a:path w="20244" h="15248" extrusionOk="0">
                  <a:moveTo>
                    <a:pt x="11458" y="0"/>
                  </a:moveTo>
                  <a:cubicBezTo>
                    <a:pt x="10975" y="0"/>
                    <a:pt x="10548" y="100"/>
                    <a:pt x="10213" y="289"/>
                  </a:cubicBezTo>
                  <a:cubicBezTo>
                    <a:pt x="8511" y="1262"/>
                    <a:pt x="4499" y="5274"/>
                    <a:pt x="3070" y="7857"/>
                  </a:cubicBezTo>
                  <a:cubicBezTo>
                    <a:pt x="3070" y="7857"/>
                    <a:pt x="2645" y="9043"/>
                    <a:pt x="2006" y="9286"/>
                  </a:cubicBezTo>
                  <a:cubicBezTo>
                    <a:pt x="1915" y="9321"/>
                    <a:pt x="1809" y="9336"/>
                    <a:pt x="1694" y="9336"/>
                  </a:cubicBezTo>
                  <a:cubicBezTo>
                    <a:pt x="1005" y="9336"/>
                    <a:pt x="0" y="8800"/>
                    <a:pt x="0" y="8800"/>
                  </a:cubicBezTo>
                  <a:lnTo>
                    <a:pt x="0" y="8800"/>
                  </a:lnTo>
                  <a:cubicBezTo>
                    <a:pt x="0" y="8800"/>
                    <a:pt x="1277" y="13055"/>
                    <a:pt x="5380" y="13876"/>
                  </a:cubicBezTo>
                  <a:cubicBezTo>
                    <a:pt x="6650" y="14120"/>
                    <a:pt x="7650" y="14205"/>
                    <a:pt x="8424" y="14205"/>
                  </a:cubicBezTo>
                  <a:cubicBezTo>
                    <a:pt x="10152" y="14205"/>
                    <a:pt x="10760" y="13784"/>
                    <a:pt x="10760" y="13784"/>
                  </a:cubicBezTo>
                  <a:cubicBezTo>
                    <a:pt x="10760" y="13784"/>
                    <a:pt x="13284" y="15247"/>
                    <a:pt x="15323" y="15247"/>
                  </a:cubicBezTo>
                  <a:cubicBezTo>
                    <a:pt x="15383" y="15247"/>
                    <a:pt x="15443" y="15246"/>
                    <a:pt x="15502" y="15243"/>
                  </a:cubicBezTo>
                  <a:cubicBezTo>
                    <a:pt x="19149" y="15061"/>
                    <a:pt x="19271" y="12417"/>
                    <a:pt x="19757" y="11444"/>
                  </a:cubicBezTo>
                  <a:cubicBezTo>
                    <a:pt x="20244" y="10471"/>
                    <a:pt x="19514" y="10259"/>
                    <a:pt x="17690" y="5426"/>
                  </a:cubicBezTo>
                  <a:cubicBezTo>
                    <a:pt x="16208" y="1586"/>
                    <a:pt x="13385" y="0"/>
                    <a:pt x="11458"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2313518" y="2525770"/>
              <a:ext cx="941706" cy="548424"/>
            </a:xfrm>
            <a:custGeom>
              <a:avLst/>
              <a:gdLst/>
              <a:ahLst/>
              <a:cxnLst/>
              <a:rect l="l" t="t" r="r" b="b"/>
              <a:pathLst>
                <a:path w="31734" h="18481" extrusionOk="0">
                  <a:moveTo>
                    <a:pt x="19029" y="0"/>
                  </a:moveTo>
                  <a:lnTo>
                    <a:pt x="12949" y="6444"/>
                  </a:lnTo>
                  <a:lnTo>
                    <a:pt x="13101" y="9818"/>
                  </a:lnTo>
                  <a:cubicBezTo>
                    <a:pt x="13101" y="9818"/>
                    <a:pt x="10913" y="11004"/>
                    <a:pt x="7083" y="13040"/>
                  </a:cubicBezTo>
                  <a:cubicBezTo>
                    <a:pt x="3223" y="15046"/>
                    <a:pt x="1" y="18481"/>
                    <a:pt x="1" y="18481"/>
                  </a:cubicBezTo>
                  <a:lnTo>
                    <a:pt x="31734" y="18481"/>
                  </a:lnTo>
                  <a:cubicBezTo>
                    <a:pt x="31734" y="18481"/>
                    <a:pt x="27631" y="15107"/>
                    <a:pt x="24561" y="13496"/>
                  </a:cubicBezTo>
                  <a:cubicBezTo>
                    <a:pt x="21521" y="11915"/>
                    <a:pt x="17752" y="9970"/>
                    <a:pt x="17752" y="9970"/>
                  </a:cubicBezTo>
                  <a:lnTo>
                    <a:pt x="1902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2313518" y="2854988"/>
              <a:ext cx="941706" cy="219209"/>
            </a:xfrm>
            <a:custGeom>
              <a:avLst/>
              <a:gdLst/>
              <a:ahLst/>
              <a:cxnLst/>
              <a:rect l="l" t="t" r="r" b="b"/>
              <a:pathLst>
                <a:path w="31734" h="7387" extrusionOk="0">
                  <a:moveTo>
                    <a:pt x="19940" y="1"/>
                  </a:moveTo>
                  <a:lnTo>
                    <a:pt x="18329" y="5229"/>
                  </a:lnTo>
                  <a:lnTo>
                    <a:pt x="9484" y="5229"/>
                  </a:lnTo>
                  <a:lnTo>
                    <a:pt x="10366" y="183"/>
                  </a:lnTo>
                  <a:lnTo>
                    <a:pt x="10366" y="183"/>
                  </a:lnTo>
                  <a:cubicBezTo>
                    <a:pt x="9484" y="669"/>
                    <a:pt x="8360" y="1247"/>
                    <a:pt x="7083" y="1946"/>
                  </a:cubicBezTo>
                  <a:cubicBezTo>
                    <a:pt x="3223" y="3952"/>
                    <a:pt x="1" y="7387"/>
                    <a:pt x="1" y="7387"/>
                  </a:cubicBezTo>
                  <a:lnTo>
                    <a:pt x="31734" y="7387"/>
                  </a:lnTo>
                  <a:cubicBezTo>
                    <a:pt x="31734" y="7387"/>
                    <a:pt x="27631" y="4013"/>
                    <a:pt x="24591" y="2402"/>
                  </a:cubicBezTo>
                  <a:cubicBezTo>
                    <a:pt x="23041" y="1581"/>
                    <a:pt x="21278" y="700"/>
                    <a:pt x="19940"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2557063" y="2232756"/>
              <a:ext cx="406844" cy="508689"/>
            </a:xfrm>
            <a:custGeom>
              <a:avLst/>
              <a:gdLst/>
              <a:ahLst/>
              <a:cxnLst/>
              <a:rect l="l" t="t" r="r" b="b"/>
              <a:pathLst>
                <a:path w="13710" h="17142" extrusionOk="0">
                  <a:moveTo>
                    <a:pt x="8998" y="0"/>
                  </a:moveTo>
                  <a:cubicBezTo>
                    <a:pt x="6799" y="0"/>
                    <a:pt x="4325" y="483"/>
                    <a:pt x="3587" y="877"/>
                  </a:cubicBezTo>
                  <a:cubicBezTo>
                    <a:pt x="2311" y="1607"/>
                    <a:pt x="1429" y="2731"/>
                    <a:pt x="1429" y="2731"/>
                  </a:cubicBezTo>
                  <a:cubicBezTo>
                    <a:pt x="1429" y="2731"/>
                    <a:pt x="1" y="8750"/>
                    <a:pt x="1" y="11972"/>
                  </a:cubicBezTo>
                  <a:cubicBezTo>
                    <a:pt x="1" y="14981"/>
                    <a:pt x="2652" y="17141"/>
                    <a:pt x="4314" y="17141"/>
                  </a:cubicBezTo>
                  <a:cubicBezTo>
                    <a:pt x="4432" y="17141"/>
                    <a:pt x="4545" y="17131"/>
                    <a:pt x="4651" y="17109"/>
                  </a:cubicBezTo>
                  <a:cubicBezTo>
                    <a:pt x="6262" y="16805"/>
                    <a:pt x="8086" y="15893"/>
                    <a:pt x="8998" y="14221"/>
                  </a:cubicBezTo>
                  <a:cubicBezTo>
                    <a:pt x="9454" y="13339"/>
                    <a:pt x="11794" y="6987"/>
                    <a:pt x="11794" y="6987"/>
                  </a:cubicBezTo>
                  <a:cubicBezTo>
                    <a:pt x="11794" y="6987"/>
                    <a:pt x="13709" y="3066"/>
                    <a:pt x="12676" y="1120"/>
                  </a:cubicBezTo>
                  <a:cubicBezTo>
                    <a:pt x="12226" y="287"/>
                    <a:pt x="10693" y="0"/>
                    <a:pt x="8998" y="0"/>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9"/>
            <p:cNvSpPr/>
            <p:nvPr/>
          </p:nvSpPr>
          <p:spPr>
            <a:xfrm>
              <a:off x="2432605" y="2046722"/>
              <a:ext cx="745970" cy="792797"/>
            </a:xfrm>
            <a:custGeom>
              <a:avLst/>
              <a:gdLst/>
              <a:ahLst/>
              <a:cxnLst/>
              <a:rect l="l" t="t" r="r" b="b"/>
              <a:pathLst>
                <a:path w="25138" h="26716" extrusionOk="0">
                  <a:moveTo>
                    <a:pt x="14382" y="1"/>
                  </a:moveTo>
                  <a:cubicBezTo>
                    <a:pt x="9150" y="1"/>
                    <a:pt x="5380" y="4107"/>
                    <a:pt x="5380" y="4107"/>
                  </a:cubicBezTo>
                  <a:cubicBezTo>
                    <a:pt x="5380" y="4107"/>
                    <a:pt x="3342" y="2250"/>
                    <a:pt x="2178" y="2250"/>
                  </a:cubicBezTo>
                  <a:cubicBezTo>
                    <a:pt x="1994" y="2250"/>
                    <a:pt x="1831" y="2296"/>
                    <a:pt x="1702" y="2405"/>
                  </a:cubicBezTo>
                  <a:cubicBezTo>
                    <a:pt x="730" y="3225"/>
                    <a:pt x="3313" y="5323"/>
                    <a:pt x="3313" y="5323"/>
                  </a:cubicBezTo>
                  <a:cubicBezTo>
                    <a:pt x="3313" y="5323"/>
                    <a:pt x="2361" y="4922"/>
                    <a:pt x="1528" y="4922"/>
                  </a:cubicBezTo>
                  <a:cubicBezTo>
                    <a:pt x="965" y="4922"/>
                    <a:pt x="457" y="5105"/>
                    <a:pt x="334" y="5718"/>
                  </a:cubicBezTo>
                  <a:cubicBezTo>
                    <a:pt x="0" y="7237"/>
                    <a:pt x="3131" y="9639"/>
                    <a:pt x="6991" y="9639"/>
                  </a:cubicBezTo>
                  <a:cubicBezTo>
                    <a:pt x="10851" y="9639"/>
                    <a:pt x="15198" y="8119"/>
                    <a:pt x="15198" y="8119"/>
                  </a:cubicBezTo>
                  <a:lnTo>
                    <a:pt x="15198" y="8119"/>
                  </a:lnTo>
                  <a:cubicBezTo>
                    <a:pt x="15198" y="8119"/>
                    <a:pt x="13830" y="11979"/>
                    <a:pt x="14134" y="13013"/>
                  </a:cubicBezTo>
                  <a:cubicBezTo>
                    <a:pt x="14468" y="14076"/>
                    <a:pt x="15927" y="15019"/>
                    <a:pt x="15927" y="15019"/>
                  </a:cubicBezTo>
                  <a:cubicBezTo>
                    <a:pt x="15927" y="15019"/>
                    <a:pt x="15350" y="17207"/>
                    <a:pt x="14560" y="19213"/>
                  </a:cubicBezTo>
                  <a:cubicBezTo>
                    <a:pt x="13739" y="21219"/>
                    <a:pt x="12614" y="25110"/>
                    <a:pt x="15836" y="26387"/>
                  </a:cubicBezTo>
                  <a:cubicBezTo>
                    <a:pt x="16414" y="26616"/>
                    <a:pt x="17040" y="26715"/>
                    <a:pt x="17681" y="26715"/>
                  </a:cubicBezTo>
                  <a:cubicBezTo>
                    <a:pt x="20618" y="26715"/>
                    <a:pt x="23889" y="24622"/>
                    <a:pt x="24438" y="23226"/>
                  </a:cubicBezTo>
                  <a:cubicBezTo>
                    <a:pt x="25076" y="21554"/>
                    <a:pt x="25137" y="20825"/>
                    <a:pt x="25137" y="20824"/>
                  </a:cubicBezTo>
                  <a:lnTo>
                    <a:pt x="25137" y="20824"/>
                  </a:lnTo>
                  <a:cubicBezTo>
                    <a:pt x="25137" y="20824"/>
                    <a:pt x="25013" y="21055"/>
                    <a:pt x="24587" y="21055"/>
                  </a:cubicBezTo>
                  <a:cubicBezTo>
                    <a:pt x="24456" y="21055"/>
                    <a:pt x="24297" y="21033"/>
                    <a:pt x="24104" y="20976"/>
                  </a:cubicBezTo>
                  <a:cubicBezTo>
                    <a:pt x="23314" y="20733"/>
                    <a:pt x="23070" y="19943"/>
                    <a:pt x="23070" y="18636"/>
                  </a:cubicBezTo>
                  <a:cubicBezTo>
                    <a:pt x="23070" y="17359"/>
                    <a:pt x="24013" y="13681"/>
                    <a:pt x="23769" y="9396"/>
                  </a:cubicBezTo>
                  <a:cubicBezTo>
                    <a:pt x="23526" y="5140"/>
                    <a:pt x="21703" y="885"/>
                    <a:pt x="15745" y="95"/>
                  </a:cubicBezTo>
                  <a:cubicBezTo>
                    <a:pt x="15281" y="30"/>
                    <a:pt x="14826" y="1"/>
                    <a:pt x="14382"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9"/>
            <p:cNvSpPr/>
            <p:nvPr/>
          </p:nvSpPr>
          <p:spPr>
            <a:xfrm>
              <a:off x="2852036" y="2435172"/>
              <a:ext cx="107364" cy="135555"/>
            </a:xfrm>
            <a:custGeom>
              <a:avLst/>
              <a:gdLst/>
              <a:ahLst/>
              <a:cxnLst/>
              <a:rect l="l" t="t" r="r" b="b"/>
              <a:pathLst>
                <a:path w="3618" h="4568" extrusionOk="0">
                  <a:moveTo>
                    <a:pt x="2449" y="0"/>
                  </a:moveTo>
                  <a:cubicBezTo>
                    <a:pt x="1562" y="0"/>
                    <a:pt x="182" y="1777"/>
                    <a:pt x="182" y="1777"/>
                  </a:cubicBezTo>
                  <a:lnTo>
                    <a:pt x="0" y="4269"/>
                  </a:lnTo>
                  <a:cubicBezTo>
                    <a:pt x="0" y="4269"/>
                    <a:pt x="237" y="4568"/>
                    <a:pt x="742" y="4568"/>
                  </a:cubicBezTo>
                  <a:cubicBezTo>
                    <a:pt x="1026" y="4568"/>
                    <a:pt x="1395" y="4473"/>
                    <a:pt x="1854" y="4178"/>
                  </a:cubicBezTo>
                  <a:cubicBezTo>
                    <a:pt x="3131" y="3388"/>
                    <a:pt x="3617" y="1290"/>
                    <a:pt x="2918" y="257"/>
                  </a:cubicBezTo>
                  <a:cubicBezTo>
                    <a:pt x="2793" y="75"/>
                    <a:pt x="2632" y="0"/>
                    <a:pt x="244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9"/>
            <p:cNvSpPr/>
            <p:nvPr/>
          </p:nvSpPr>
          <p:spPr>
            <a:xfrm>
              <a:off x="2852036" y="2411224"/>
              <a:ext cx="107364" cy="172293"/>
            </a:xfrm>
            <a:custGeom>
              <a:avLst/>
              <a:gdLst/>
              <a:ahLst/>
              <a:cxnLst/>
              <a:rect l="l" t="t" r="r" b="b"/>
              <a:pathLst>
                <a:path w="3618" h="5806" fill="none" extrusionOk="0">
                  <a:moveTo>
                    <a:pt x="182" y="2584"/>
                  </a:moveTo>
                  <a:cubicBezTo>
                    <a:pt x="182" y="2584"/>
                    <a:pt x="2189" y="0"/>
                    <a:pt x="2918" y="1064"/>
                  </a:cubicBezTo>
                  <a:cubicBezTo>
                    <a:pt x="3617" y="2097"/>
                    <a:pt x="3131" y="4195"/>
                    <a:pt x="1854" y="4985"/>
                  </a:cubicBezTo>
                  <a:cubicBezTo>
                    <a:pt x="578" y="5806"/>
                    <a:pt x="0" y="5076"/>
                    <a:pt x="0" y="5076"/>
                  </a:cubicBez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69"/>
          <p:cNvGrpSpPr/>
          <p:nvPr/>
        </p:nvGrpSpPr>
        <p:grpSpPr>
          <a:xfrm>
            <a:off x="6376524" y="1718593"/>
            <a:ext cx="1025749" cy="921734"/>
            <a:chOff x="5759782" y="2066034"/>
            <a:chExt cx="1166287" cy="1048020"/>
          </a:xfrm>
        </p:grpSpPr>
        <p:sp>
          <p:nvSpPr>
            <p:cNvPr id="1514" name="Google Shape;1514;p69"/>
            <p:cNvSpPr/>
            <p:nvPr/>
          </p:nvSpPr>
          <p:spPr>
            <a:xfrm>
              <a:off x="6038485" y="2472516"/>
              <a:ext cx="76710" cy="124694"/>
            </a:xfrm>
            <a:custGeom>
              <a:avLst/>
              <a:gdLst/>
              <a:ahLst/>
              <a:cxnLst/>
              <a:rect l="l" t="t" r="r" b="b"/>
              <a:pathLst>
                <a:path w="2585" h="4202" extrusionOk="0">
                  <a:moveTo>
                    <a:pt x="1647" y="1"/>
                  </a:moveTo>
                  <a:cubicBezTo>
                    <a:pt x="1239" y="1"/>
                    <a:pt x="791" y="87"/>
                    <a:pt x="517" y="403"/>
                  </a:cubicBezTo>
                  <a:cubicBezTo>
                    <a:pt x="517" y="403"/>
                    <a:pt x="1" y="1770"/>
                    <a:pt x="609" y="2804"/>
                  </a:cubicBezTo>
                  <a:cubicBezTo>
                    <a:pt x="1216" y="3868"/>
                    <a:pt x="2432" y="4202"/>
                    <a:pt x="2432" y="4202"/>
                  </a:cubicBezTo>
                  <a:lnTo>
                    <a:pt x="2584" y="129"/>
                  </a:lnTo>
                  <a:cubicBezTo>
                    <a:pt x="2584" y="129"/>
                    <a:pt x="2144" y="1"/>
                    <a:pt x="1647"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9"/>
            <p:cNvSpPr/>
            <p:nvPr/>
          </p:nvSpPr>
          <p:spPr>
            <a:xfrm>
              <a:off x="5759782" y="2825406"/>
              <a:ext cx="1166287" cy="288649"/>
            </a:xfrm>
            <a:custGeom>
              <a:avLst/>
              <a:gdLst/>
              <a:ahLst/>
              <a:cxnLst/>
              <a:rect l="l" t="t" r="r" b="b"/>
              <a:pathLst>
                <a:path w="39302" h="9727" extrusionOk="0">
                  <a:moveTo>
                    <a:pt x="26718" y="0"/>
                  </a:moveTo>
                  <a:cubicBezTo>
                    <a:pt x="25115" y="1856"/>
                    <a:pt x="20442" y="6912"/>
                    <a:pt x="17417" y="6912"/>
                  </a:cubicBezTo>
                  <a:cubicBezTo>
                    <a:pt x="17172" y="6912"/>
                    <a:pt x="16939" y="6879"/>
                    <a:pt x="16718" y="6809"/>
                  </a:cubicBezTo>
                  <a:cubicBezTo>
                    <a:pt x="13162" y="5654"/>
                    <a:pt x="10760" y="760"/>
                    <a:pt x="10760" y="760"/>
                  </a:cubicBezTo>
                  <a:lnTo>
                    <a:pt x="10700" y="699"/>
                  </a:lnTo>
                  <a:cubicBezTo>
                    <a:pt x="9727" y="1672"/>
                    <a:pt x="7204" y="4103"/>
                    <a:pt x="5320" y="4863"/>
                  </a:cubicBezTo>
                  <a:cubicBezTo>
                    <a:pt x="4651" y="5137"/>
                    <a:pt x="3496" y="6049"/>
                    <a:pt x="2584" y="6809"/>
                  </a:cubicBezTo>
                  <a:cubicBezTo>
                    <a:pt x="1733" y="7508"/>
                    <a:pt x="1003" y="8298"/>
                    <a:pt x="395" y="9210"/>
                  </a:cubicBezTo>
                  <a:lnTo>
                    <a:pt x="0" y="9727"/>
                  </a:lnTo>
                  <a:lnTo>
                    <a:pt x="39302" y="9727"/>
                  </a:lnTo>
                  <a:cubicBezTo>
                    <a:pt x="39302" y="9727"/>
                    <a:pt x="38360" y="6718"/>
                    <a:pt x="36779" y="5502"/>
                  </a:cubicBezTo>
                  <a:cubicBezTo>
                    <a:pt x="35229" y="4286"/>
                    <a:pt x="26718" y="30"/>
                    <a:pt x="26718" y="30"/>
                  </a:cubicBezTo>
                  <a:lnTo>
                    <a:pt x="26718"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9"/>
            <p:cNvSpPr/>
            <p:nvPr/>
          </p:nvSpPr>
          <p:spPr>
            <a:xfrm>
              <a:off x="6021363" y="2779381"/>
              <a:ext cx="604361" cy="332864"/>
            </a:xfrm>
            <a:custGeom>
              <a:avLst/>
              <a:gdLst/>
              <a:ahLst/>
              <a:cxnLst/>
              <a:rect l="l" t="t" r="r" b="b"/>
              <a:pathLst>
                <a:path w="20366" h="11217" extrusionOk="0">
                  <a:moveTo>
                    <a:pt x="17508" y="1"/>
                  </a:moveTo>
                  <a:lnTo>
                    <a:pt x="2401" y="882"/>
                  </a:lnTo>
                  <a:lnTo>
                    <a:pt x="547" y="2129"/>
                  </a:lnTo>
                  <a:cubicBezTo>
                    <a:pt x="547" y="2129"/>
                    <a:pt x="0" y="4074"/>
                    <a:pt x="0" y="5685"/>
                  </a:cubicBezTo>
                  <a:cubicBezTo>
                    <a:pt x="0" y="7296"/>
                    <a:pt x="365" y="9788"/>
                    <a:pt x="365" y="9788"/>
                  </a:cubicBezTo>
                  <a:lnTo>
                    <a:pt x="4985" y="6840"/>
                  </a:lnTo>
                  <a:lnTo>
                    <a:pt x="8177" y="9940"/>
                  </a:lnTo>
                  <a:lnTo>
                    <a:pt x="8359" y="11217"/>
                  </a:lnTo>
                  <a:lnTo>
                    <a:pt x="9696" y="11217"/>
                  </a:lnTo>
                  <a:lnTo>
                    <a:pt x="9788" y="10031"/>
                  </a:lnTo>
                  <a:lnTo>
                    <a:pt x="13769" y="7205"/>
                  </a:lnTo>
                  <a:lnTo>
                    <a:pt x="16809" y="11095"/>
                  </a:lnTo>
                  <a:cubicBezTo>
                    <a:pt x="16809" y="11095"/>
                    <a:pt x="18207" y="6566"/>
                    <a:pt x="18845" y="4621"/>
                  </a:cubicBezTo>
                  <a:cubicBezTo>
                    <a:pt x="19453" y="2676"/>
                    <a:pt x="20365" y="2220"/>
                    <a:pt x="19453" y="1430"/>
                  </a:cubicBezTo>
                  <a:cubicBezTo>
                    <a:pt x="18572" y="609"/>
                    <a:pt x="17508" y="1"/>
                    <a:pt x="17508"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9"/>
            <p:cNvSpPr/>
            <p:nvPr/>
          </p:nvSpPr>
          <p:spPr>
            <a:xfrm>
              <a:off x="6077269" y="2254735"/>
              <a:ext cx="483495" cy="775823"/>
            </a:xfrm>
            <a:custGeom>
              <a:avLst/>
              <a:gdLst/>
              <a:ahLst/>
              <a:cxnLst/>
              <a:rect l="l" t="t" r="r" b="b"/>
              <a:pathLst>
                <a:path w="16293" h="26144" extrusionOk="0">
                  <a:moveTo>
                    <a:pt x="9707" y="0"/>
                  </a:moveTo>
                  <a:cubicBezTo>
                    <a:pt x="9357" y="0"/>
                    <a:pt x="9007" y="37"/>
                    <a:pt x="8663" y="112"/>
                  </a:cubicBezTo>
                  <a:cubicBezTo>
                    <a:pt x="5897" y="720"/>
                    <a:pt x="943" y="6161"/>
                    <a:pt x="943" y="6161"/>
                  </a:cubicBezTo>
                  <a:lnTo>
                    <a:pt x="852" y="7468"/>
                  </a:lnTo>
                  <a:cubicBezTo>
                    <a:pt x="852" y="7468"/>
                    <a:pt x="943" y="9474"/>
                    <a:pt x="517" y="12514"/>
                  </a:cubicBezTo>
                  <a:cubicBezTo>
                    <a:pt x="61" y="15523"/>
                    <a:pt x="426" y="19535"/>
                    <a:pt x="426" y="19535"/>
                  </a:cubicBezTo>
                  <a:cubicBezTo>
                    <a:pt x="426" y="19535"/>
                    <a:pt x="274" y="19687"/>
                    <a:pt x="1" y="19930"/>
                  </a:cubicBezTo>
                  <a:lnTo>
                    <a:pt x="61" y="19991"/>
                  </a:lnTo>
                  <a:cubicBezTo>
                    <a:pt x="61" y="19991"/>
                    <a:pt x="2463" y="24885"/>
                    <a:pt x="6019" y="26040"/>
                  </a:cubicBezTo>
                  <a:cubicBezTo>
                    <a:pt x="6240" y="26110"/>
                    <a:pt x="6474" y="26143"/>
                    <a:pt x="6718" y="26143"/>
                  </a:cubicBezTo>
                  <a:cubicBezTo>
                    <a:pt x="9743" y="26143"/>
                    <a:pt x="14416" y="21089"/>
                    <a:pt x="16019" y="19261"/>
                  </a:cubicBezTo>
                  <a:lnTo>
                    <a:pt x="15928" y="9808"/>
                  </a:lnTo>
                  <a:cubicBezTo>
                    <a:pt x="15928" y="9808"/>
                    <a:pt x="16293" y="7833"/>
                    <a:pt x="15411" y="4611"/>
                  </a:cubicBezTo>
                  <a:cubicBezTo>
                    <a:pt x="14666" y="1816"/>
                    <a:pt x="12172" y="0"/>
                    <a:pt x="9707"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9"/>
            <p:cNvSpPr/>
            <p:nvPr/>
          </p:nvSpPr>
          <p:spPr>
            <a:xfrm>
              <a:off x="5936582" y="2066034"/>
              <a:ext cx="765793" cy="520974"/>
            </a:xfrm>
            <a:custGeom>
              <a:avLst/>
              <a:gdLst/>
              <a:ahLst/>
              <a:cxnLst/>
              <a:rect l="l" t="t" r="r" b="b"/>
              <a:pathLst>
                <a:path w="25806" h="17556" extrusionOk="0">
                  <a:moveTo>
                    <a:pt x="11006" y="1"/>
                  </a:moveTo>
                  <a:cubicBezTo>
                    <a:pt x="8291" y="1"/>
                    <a:pt x="6208" y="1347"/>
                    <a:pt x="5167" y="2641"/>
                  </a:cubicBezTo>
                  <a:cubicBezTo>
                    <a:pt x="4043" y="4040"/>
                    <a:pt x="3951" y="6380"/>
                    <a:pt x="4134" y="8204"/>
                  </a:cubicBezTo>
                  <a:cubicBezTo>
                    <a:pt x="4259" y="9704"/>
                    <a:pt x="3458" y="10361"/>
                    <a:pt x="2697" y="10361"/>
                  </a:cubicBezTo>
                  <a:cubicBezTo>
                    <a:pt x="2532" y="10361"/>
                    <a:pt x="2370" y="10330"/>
                    <a:pt x="2219" y="10271"/>
                  </a:cubicBezTo>
                  <a:cubicBezTo>
                    <a:pt x="1337" y="9936"/>
                    <a:pt x="1793" y="9663"/>
                    <a:pt x="1520" y="9420"/>
                  </a:cubicBezTo>
                  <a:cubicBezTo>
                    <a:pt x="1488" y="9385"/>
                    <a:pt x="1440" y="9367"/>
                    <a:pt x="1379" y="9367"/>
                  </a:cubicBezTo>
                  <a:cubicBezTo>
                    <a:pt x="967" y="9367"/>
                    <a:pt x="1" y="10178"/>
                    <a:pt x="213" y="11821"/>
                  </a:cubicBezTo>
                  <a:cubicBezTo>
                    <a:pt x="479" y="13682"/>
                    <a:pt x="2296" y="14711"/>
                    <a:pt x="5106" y="14711"/>
                  </a:cubicBezTo>
                  <a:cubicBezTo>
                    <a:pt x="5186" y="14711"/>
                    <a:pt x="5267" y="14710"/>
                    <a:pt x="5350" y="14708"/>
                  </a:cubicBezTo>
                  <a:cubicBezTo>
                    <a:pt x="8298" y="14617"/>
                    <a:pt x="9240" y="12003"/>
                    <a:pt x="10456" y="10362"/>
                  </a:cubicBezTo>
                  <a:cubicBezTo>
                    <a:pt x="11672" y="8721"/>
                    <a:pt x="15046" y="7505"/>
                    <a:pt x="15046" y="7505"/>
                  </a:cubicBezTo>
                  <a:cubicBezTo>
                    <a:pt x="15046" y="7505"/>
                    <a:pt x="18511" y="13736"/>
                    <a:pt x="19575" y="15894"/>
                  </a:cubicBezTo>
                  <a:cubicBezTo>
                    <a:pt x="20215" y="17250"/>
                    <a:pt x="20727" y="17556"/>
                    <a:pt x="21292" y="17556"/>
                  </a:cubicBezTo>
                  <a:cubicBezTo>
                    <a:pt x="21638" y="17556"/>
                    <a:pt x="22004" y="17441"/>
                    <a:pt x="22432" y="17383"/>
                  </a:cubicBezTo>
                  <a:cubicBezTo>
                    <a:pt x="23557" y="17201"/>
                    <a:pt x="24408" y="15985"/>
                    <a:pt x="25107" y="14526"/>
                  </a:cubicBezTo>
                  <a:cubicBezTo>
                    <a:pt x="25806" y="13037"/>
                    <a:pt x="25715" y="12794"/>
                    <a:pt x="24924" y="12794"/>
                  </a:cubicBezTo>
                  <a:cubicBezTo>
                    <a:pt x="24164" y="12794"/>
                    <a:pt x="22949" y="11487"/>
                    <a:pt x="22949" y="11487"/>
                  </a:cubicBezTo>
                  <a:cubicBezTo>
                    <a:pt x="22949" y="11487"/>
                    <a:pt x="23557" y="10879"/>
                    <a:pt x="23709" y="9754"/>
                  </a:cubicBezTo>
                  <a:cubicBezTo>
                    <a:pt x="23891" y="8629"/>
                    <a:pt x="23617" y="4040"/>
                    <a:pt x="21733" y="2915"/>
                  </a:cubicBezTo>
                  <a:cubicBezTo>
                    <a:pt x="21241" y="2618"/>
                    <a:pt x="20659" y="2508"/>
                    <a:pt x="20066" y="2508"/>
                  </a:cubicBezTo>
                  <a:cubicBezTo>
                    <a:pt x="18349" y="2508"/>
                    <a:pt x="16535" y="3432"/>
                    <a:pt x="16535" y="3432"/>
                  </a:cubicBezTo>
                  <a:cubicBezTo>
                    <a:pt x="16535" y="3432"/>
                    <a:pt x="14711" y="301"/>
                    <a:pt x="11672" y="27"/>
                  </a:cubicBezTo>
                  <a:cubicBezTo>
                    <a:pt x="11446" y="9"/>
                    <a:pt x="11224" y="1"/>
                    <a:pt x="11006"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9"/>
            <p:cNvSpPr/>
            <p:nvPr/>
          </p:nvSpPr>
          <p:spPr>
            <a:xfrm>
              <a:off x="6491289" y="2461002"/>
              <a:ext cx="123596" cy="133567"/>
            </a:xfrm>
            <a:custGeom>
              <a:avLst/>
              <a:gdLst/>
              <a:ahLst/>
              <a:cxnLst/>
              <a:rect l="l" t="t" r="r" b="b"/>
              <a:pathLst>
                <a:path w="4165" h="4501" extrusionOk="0">
                  <a:moveTo>
                    <a:pt x="2523" y="0"/>
                  </a:moveTo>
                  <a:cubicBezTo>
                    <a:pt x="851" y="0"/>
                    <a:pt x="0" y="2250"/>
                    <a:pt x="0" y="2250"/>
                  </a:cubicBezTo>
                  <a:lnTo>
                    <a:pt x="699" y="3982"/>
                  </a:lnTo>
                  <a:cubicBezTo>
                    <a:pt x="699" y="3982"/>
                    <a:pt x="959" y="4501"/>
                    <a:pt x="1542" y="4501"/>
                  </a:cubicBezTo>
                  <a:cubicBezTo>
                    <a:pt x="1782" y="4501"/>
                    <a:pt x="2077" y="4413"/>
                    <a:pt x="2432" y="4164"/>
                  </a:cubicBezTo>
                  <a:cubicBezTo>
                    <a:pt x="3648" y="3283"/>
                    <a:pt x="4164" y="0"/>
                    <a:pt x="252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9"/>
            <p:cNvSpPr/>
            <p:nvPr/>
          </p:nvSpPr>
          <p:spPr>
            <a:xfrm>
              <a:off x="6491289" y="2461002"/>
              <a:ext cx="123596" cy="148850"/>
            </a:xfrm>
            <a:custGeom>
              <a:avLst/>
              <a:gdLst/>
              <a:ahLst/>
              <a:cxnLst/>
              <a:rect l="l" t="t" r="r" b="b"/>
              <a:pathLst>
                <a:path w="4165" h="5016" fill="none" extrusionOk="0">
                  <a:moveTo>
                    <a:pt x="0" y="2250"/>
                  </a:moveTo>
                  <a:cubicBezTo>
                    <a:pt x="0" y="2250"/>
                    <a:pt x="851" y="0"/>
                    <a:pt x="2523" y="0"/>
                  </a:cubicBezTo>
                  <a:cubicBezTo>
                    <a:pt x="4164" y="0"/>
                    <a:pt x="3648" y="3283"/>
                    <a:pt x="2432" y="4164"/>
                  </a:cubicBezTo>
                  <a:cubicBezTo>
                    <a:pt x="1216" y="5016"/>
                    <a:pt x="699" y="3982"/>
                    <a:pt x="699" y="3982"/>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69"/>
          <p:cNvGrpSpPr/>
          <p:nvPr/>
        </p:nvGrpSpPr>
        <p:grpSpPr>
          <a:xfrm>
            <a:off x="3870612" y="2341134"/>
            <a:ext cx="1402764" cy="2834992"/>
            <a:chOff x="6795049" y="1179275"/>
            <a:chExt cx="916719" cy="1852694"/>
          </a:xfrm>
        </p:grpSpPr>
        <p:sp>
          <p:nvSpPr>
            <p:cNvPr id="1522" name="Google Shape;1522;p6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7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Calendar</a:t>
            </a:r>
            <a:endParaRPr/>
          </a:p>
        </p:txBody>
      </p:sp>
      <p:graphicFrame>
        <p:nvGraphicFramePr>
          <p:cNvPr id="1532" name="Google Shape;1532;p70"/>
          <p:cNvGraphicFramePr/>
          <p:nvPr/>
        </p:nvGraphicFramePr>
        <p:xfrm>
          <a:off x="745925" y="1476152"/>
          <a:ext cx="3000000" cy="3000000"/>
        </p:xfrm>
        <a:graphic>
          <a:graphicData uri="http://schemas.openxmlformats.org/drawingml/2006/table">
            <a:tbl>
              <a:tblPr firstRow="1" bandRow="1">
                <a:noFill/>
                <a:tableStyleId>{09588A3C-C9CA-4747-8279-D89B08C48ED0}</a:tableStyleId>
              </a:tblPr>
              <a:tblGrid>
                <a:gridCol w="536700">
                  <a:extLst>
                    <a:ext uri="{9D8B030D-6E8A-4147-A177-3AD203B41FA5}">
                      <a16:colId xmlns:a16="http://schemas.microsoft.com/office/drawing/2014/main" val="20000"/>
                    </a:ext>
                  </a:extLst>
                </a:gridCol>
                <a:gridCol w="536700">
                  <a:extLst>
                    <a:ext uri="{9D8B030D-6E8A-4147-A177-3AD203B41FA5}">
                      <a16:colId xmlns:a16="http://schemas.microsoft.com/office/drawing/2014/main" val="20001"/>
                    </a:ext>
                  </a:extLst>
                </a:gridCol>
                <a:gridCol w="536700">
                  <a:extLst>
                    <a:ext uri="{9D8B030D-6E8A-4147-A177-3AD203B41FA5}">
                      <a16:colId xmlns:a16="http://schemas.microsoft.com/office/drawing/2014/main" val="20002"/>
                    </a:ext>
                  </a:extLst>
                </a:gridCol>
                <a:gridCol w="536700">
                  <a:extLst>
                    <a:ext uri="{9D8B030D-6E8A-4147-A177-3AD203B41FA5}">
                      <a16:colId xmlns:a16="http://schemas.microsoft.com/office/drawing/2014/main" val="20003"/>
                    </a:ext>
                  </a:extLst>
                </a:gridCol>
                <a:gridCol w="536700">
                  <a:extLst>
                    <a:ext uri="{9D8B030D-6E8A-4147-A177-3AD203B41FA5}">
                      <a16:colId xmlns:a16="http://schemas.microsoft.com/office/drawing/2014/main" val="20004"/>
                    </a:ext>
                  </a:extLst>
                </a:gridCol>
                <a:gridCol w="536700">
                  <a:extLst>
                    <a:ext uri="{9D8B030D-6E8A-4147-A177-3AD203B41FA5}">
                      <a16:colId xmlns:a16="http://schemas.microsoft.com/office/drawing/2014/main" val="20005"/>
                    </a:ext>
                  </a:extLst>
                </a:gridCol>
                <a:gridCol w="536700">
                  <a:extLst>
                    <a:ext uri="{9D8B030D-6E8A-4147-A177-3AD203B41FA5}">
                      <a16:colId xmlns:a16="http://schemas.microsoft.com/office/drawing/2014/main" val="20006"/>
                    </a:ext>
                  </a:extLst>
                </a:gridCol>
              </a:tblGrid>
              <a:tr h="653500">
                <a:tc gridSpan="7">
                  <a:txBody>
                    <a:bodyPr/>
                    <a:lstStyle/>
                    <a:p>
                      <a:pPr marL="0" marR="0" lvl="0" indent="0" algn="ctr" rtl="0">
                        <a:lnSpc>
                          <a:spcPct val="100000"/>
                        </a:lnSpc>
                        <a:spcBef>
                          <a:spcPts val="0"/>
                        </a:spcBef>
                        <a:spcAft>
                          <a:spcPts val="0"/>
                        </a:spcAft>
                        <a:buNone/>
                      </a:pPr>
                      <a:r>
                        <a:rPr lang="en" sz="2200">
                          <a:solidFill>
                            <a:schemeClr val="dk1"/>
                          </a:solidFill>
                          <a:latin typeface="El Messiri"/>
                          <a:ea typeface="El Messiri"/>
                          <a:cs typeface="El Messiri"/>
                          <a:sym typeface="El Messiri"/>
                        </a:rPr>
                        <a:t>October 2021</a:t>
                      </a:r>
                      <a:endParaRPr sz="2200">
                        <a:solidFill>
                          <a:schemeClr val="dk1"/>
                        </a:solidFill>
                        <a:latin typeface="El Messiri"/>
                        <a:ea typeface="El Messiri"/>
                        <a:cs typeface="El Messiri"/>
                        <a:sym typeface="El Messi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0000"/>
                  </a:ext>
                </a:extLst>
              </a:tr>
              <a:tr h="391675">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Mo</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Tu</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We</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Th</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Fr</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Sa</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Su</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1</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2</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3</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69375">
                <a:tc>
                  <a:txBody>
                    <a:bodyPr/>
                    <a:lstStyle/>
                    <a:p>
                      <a:pPr marL="0" marR="0" lvl="0" indent="0" algn="ctr" rtl="0">
                        <a:spcBef>
                          <a:spcPts val="0"/>
                        </a:spcBef>
                        <a:spcAft>
                          <a:spcPts val="0"/>
                        </a:spcAft>
                        <a:buNone/>
                      </a:pPr>
                      <a:r>
                        <a:rPr lang="en" sz="1600" b="1">
                          <a:solidFill>
                            <a:schemeClr val="dk2"/>
                          </a:solidFill>
                          <a:latin typeface="Baloo 2"/>
                          <a:ea typeface="Baloo 2"/>
                          <a:cs typeface="Baloo 2"/>
                          <a:sym typeface="Baloo 2"/>
                        </a:rPr>
                        <a:t>4</a:t>
                      </a:r>
                      <a:endParaRPr sz="1600" b="1" i="0" u="none" strike="noStrike" cap="none">
                        <a:solidFill>
                          <a:schemeClr val="dk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5</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6</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7</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8</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9</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0</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1</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2</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3</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4</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5</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6</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7</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8</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19</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0</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1</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2</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3</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4</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5</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6</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7</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8</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29</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3</a:t>
                      </a:r>
                      <a:r>
                        <a:rPr lang="en" sz="1600">
                          <a:solidFill>
                            <a:schemeClr val="lt2"/>
                          </a:solidFill>
                          <a:latin typeface="Baloo 2"/>
                          <a:ea typeface="Baloo 2"/>
                          <a:cs typeface="Baloo 2"/>
                          <a:sym typeface="Baloo 2"/>
                        </a:rPr>
                        <a:t>0</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31</a:t>
                      </a: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bl>
          </a:graphicData>
        </a:graphic>
      </p:graphicFrame>
      <p:sp>
        <p:nvSpPr>
          <p:cNvPr id="1533" name="Google Shape;1533;p70"/>
          <p:cNvSpPr txBox="1"/>
          <p:nvPr/>
        </p:nvSpPr>
        <p:spPr>
          <a:xfrm>
            <a:off x="4911800" y="2764575"/>
            <a:ext cx="2333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October 4th</a:t>
            </a:r>
            <a:endParaRPr sz="2200" b="1">
              <a:solidFill>
                <a:schemeClr val="dk1"/>
              </a:solidFill>
              <a:latin typeface="El Messiri"/>
              <a:ea typeface="El Messiri"/>
              <a:cs typeface="El Messiri"/>
              <a:sym typeface="El Messiri"/>
            </a:endParaRPr>
          </a:p>
        </p:txBody>
      </p:sp>
      <p:sp>
        <p:nvSpPr>
          <p:cNvPr id="1534" name="Google Shape;1534;p70"/>
          <p:cNvSpPr txBox="1"/>
          <p:nvPr/>
        </p:nvSpPr>
        <p:spPr>
          <a:xfrm>
            <a:off x="4911800" y="3257149"/>
            <a:ext cx="2333100" cy="6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grpSp>
        <p:nvGrpSpPr>
          <p:cNvPr id="1535" name="Google Shape;1535;p70"/>
          <p:cNvGrpSpPr/>
          <p:nvPr/>
        </p:nvGrpSpPr>
        <p:grpSpPr>
          <a:xfrm>
            <a:off x="5883286" y="2398835"/>
            <a:ext cx="390134" cy="365741"/>
            <a:chOff x="4456875" y="2635825"/>
            <a:chExt cx="481825" cy="451700"/>
          </a:xfrm>
        </p:grpSpPr>
        <p:sp>
          <p:nvSpPr>
            <p:cNvPr id="1536" name="Google Shape;1536;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7" name="Google Shape;1537;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8" name="Google Shape;1538;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9" name="Google Shape;1539;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0" name="Google Shape;1540;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1" name="Google Shape;1541;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Programming language data</a:t>
            </a:r>
            <a:endParaRPr/>
          </a:p>
        </p:txBody>
      </p:sp>
      <p:sp>
        <p:nvSpPr>
          <p:cNvPr id="1547" name="Google Shape;1547;p71"/>
          <p:cNvSpPr txBox="1">
            <a:spLocks noGrp="1"/>
          </p:cNvSpPr>
          <p:nvPr>
            <p:ph type="subTitle" idx="1"/>
          </p:nvPr>
        </p:nvSpPr>
        <p:spPr>
          <a:xfrm>
            <a:off x="781100"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548" name="Google Shape;1548;p71"/>
          <p:cNvSpPr txBox="1">
            <a:spLocks noGrp="1"/>
          </p:cNvSpPr>
          <p:nvPr>
            <p:ph type="subTitle" idx="2"/>
          </p:nvPr>
        </p:nvSpPr>
        <p:spPr>
          <a:xfrm>
            <a:off x="3472159"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549" name="Google Shape;1549;p71"/>
          <p:cNvSpPr txBox="1">
            <a:spLocks noGrp="1"/>
          </p:cNvSpPr>
          <p:nvPr>
            <p:ph type="subTitle" idx="3"/>
          </p:nvPr>
        </p:nvSpPr>
        <p:spPr>
          <a:xfrm>
            <a:off x="781100"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1550" name="Google Shape;1550;p71"/>
          <p:cNvSpPr txBox="1">
            <a:spLocks noGrp="1"/>
          </p:cNvSpPr>
          <p:nvPr>
            <p:ph type="subTitle" idx="4"/>
          </p:nvPr>
        </p:nvSpPr>
        <p:spPr>
          <a:xfrm>
            <a:off x="3472159"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1551" name="Google Shape;1551;p71"/>
          <p:cNvSpPr txBox="1">
            <a:spLocks noGrp="1"/>
          </p:cNvSpPr>
          <p:nvPr>
            <p:ph type="title" idx="5"/>
          </p:nvPr>
        </p:nvSpPr>
        <p:spPr>
          <a:xfrm>
            <a:off x="779725"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552" name="Google Shape;1552;p71"/>
          <p:cNvSpPr txBox="1">
            <a:spLocks noGrp="1"/>
          </p:cNvSpPr>
          <p:nvPr>
            <p:ph type="title" idx="6"/>
          </p:nvPr>
        </p:nvSpPr>
        <p:spPr>
          <a:xfrm>
            <a:off x="3470784"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59%</a:t>
            </a:r>
            <a:endParaRPr/>
          </a:p>
        </p:txBody>
      </p:sp>
      <p:sp>
        <p:nvSpPr>
          <p:cNvPr id="1553" name="Google Shape;1553;p71"/>
          <p:cNvSpPr txBox="1">
            <a:spLocks noGrp="1"/>
          </p:cNvSpPr>
          <p:nvPr>
            <p:ph type="subTitle" idx="7"/>
          </p:nvPr>
        </p:nvSpPr>
        <p:spPr>
          <a:xfrm>
            <a:off x="6195099"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554" name="Google Shape;1554;p71"/>
          <p:cNvSpPr txBox="1">
            <a:spLocks noGrp="1"/>
          </p:cNvSpPr>
          <p:nvPr>
            <p:ph type="subTitle" idx="8"/>
          </p:nvPr>
        </p:nvSpPr>
        <p:spPr>
          <a:xfrm>
            <a:off x="6195099"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555" name="Google Shape;1555;p71"/>
          <p:cNvSpPr txBox="1">
            <a:spLocks noGrp="1"/>
          </p:cNvSpPr>
          <p:nvPr>
            <p:ph type="title" idx="9"/>
          </p:nvPr>
        </p:nvSpPr>
        <p:spPr>
          <a:xfrm>
            <a:off x="6193724"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83%</a:t>
            </a:r>
            <a:endParaRPr/>
          </a:p>
        </p:txBody>
      </p:sp>
      <p:sp>
        <p:nvSpPr>
          <p:cNvPr id="1556" name="Google Shape;1556;p71"/>
          <p:cNvSpPr/>
          <p:nvPr/>
        </p:nvSpPr>
        <p:spPr>
          <a:xfrm>
            <a:off x="1508575"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1"/>
          <p:cNvSpPr/>
          <p:nvPr/>
        </p:nvSpPr>
        <p:spPr>
          <a:xfrm>
            <a:off x="1362775" y="2067650"/>
            <a:ext cx="1001700" cy="1001700"/>
          </a:xfrm>
          <a:prstGeom prst="pie">
            <a:avLst>
              <a:gd name="adj1" fmla="val 16199683"/>
              <a:gd name="adj2" fmla="val 1973540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1"/>
          <p:cNvSpPr/>
          <p:nvPr/>
        </p:nvSpPr>
        <p:spPr>
          <a:xfrm>
            <a:off x="4201000"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1"/>
          <p:cNvSpPr/>
          <p:nvPr/>
        </p:nvSpPr>
        <p:spPr>
          <a:xfrm>
            <a:off x="4055200" y="2067650"/>
            <a:ext cx="1001700" cy="1001700"/>
          </a:xfrm>
          <a:prstGeom prst="pie">
            <a:avLst>
              <a:gd name="adj1" fmla="val 16199683"/>
              <a:gd name="adj2" fmla="val 59706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1"/>
          <p:cNvSpPr/>
          <p:nvPr/>
        </p:nvSpPr>
        <p:spPr>
          <a:xfrm>
            <a:off x="6923950"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1"/>
          <p:cNvSpPr/>
          <p:nvPr/>
        </p:nvSpPr>
        <p:spPr>
          <a:xfrm>
            <a:off x="6778150" y="2067650"/>
            <a:ext cx="1001700" cy="1001700"/>
          </a:xfrm>
          <a:prstGeom prst="pie">
            <a:avLst>
              <a:gd name="adj1" fmla="val 16199683"/>
              <a:gd name="adj2" fmla="val 1170563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71"/>
          <p:cNvGrpSpPr/>
          <p:nvPr/>
        </p:nvGrpSpPr>
        <p:grpSpPr>
          <a:xfrm>
            <a:off x="5655439" y="2446660"/>
            <a:ext cx="710080" cy="2697083"/>
            <a:chOff x="2330682" y="1468700"/>
            <a:chExt cx="538184" cy="2044019"/>
          </a:xfrm>
        </p:grpSpPr>
        <p:sp>
          <p:nvSpPr>
            <p:cNvPr id="1563" name="Google Shape;1563;p71"/>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1"/>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1"/>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72"/>
          <p:cNvSpPr/>
          <p:nvPr/>
        </p:nvSpPr>
        <p:spPr>
          <a:xfrm>
            <a:off x="5703500" y="15118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1" name="Google Shape;1571;p72"/>
          <p:cNvGrpSpPr/>
          <p:nvPr/>
        </p:nvGrpSpPr>
        <p:grpSpPr>
          <a:xfrm>
            <a:off x="7533322" y="2167172"/>
            <a:ext cx="1200560" cy="2976501"/>
            <a:chOff x="2330682" y="1468700"/>
            <a:chExt cx="824447" cy="2044019"/>
          </a:xfrm>
        </p:grpSpPr>
        <p:sp>
          <p:nvSpPr>
            <p:cNvPr id="1572" name="Google Shape;1572;p72"/>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2"/>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2"/>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2"/>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2"/>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7" name="Google Shape;1577;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conclusions</a:t>
            </a:r>
            <a:endParaRPr/>
          </a:p>
        </p:txBody>
      </p:sp>
      <p:sp>
        <p:nvSpPr>
          <p:cNvPr id="1578" name="Google Shape;1578;p72"/>
          <p:cNvSpPr txBox="1">
            <a:spLocks noGrp="1"/>
          </p:cNvSpPr>
          <p:nvPr>
            <p:ph type="subTitle" idx="1"/>
          </p:nvPr>
        </p:nvSpPr>
        <p:spPr>
          <a:xfrm>
            <a:off x="713225" y="127495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1579" name="Google Shape;1579;p72"/>
          <p:cNvSpPr txBox="1">
            <a:spLocks noGrp="1"/>
          </p:cNvSpPr>
          <p:nvPr>
            <p:ph type="subTitle" idx="2"/>
          </p:nvPr>
        </p:nvSpPr>
        <p:spPr>
          <a:xfrm>
            <a:off x="713225" y="167062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Neptune is the farthest planet from the Sun</a:t>
            </a:r>
            <a:endParaRPr/>
          </a:p>
        </p:txBody>
      </p:sp>
      <p:sp>
        <p:nvSpPr>
          <p:cNvPr id="1580" name="Google Shape;1580;p72"/>
          <p:cNvSpPr txBox="1">
            <a:spLocks noGrp="1"/>
          </p:cNvSpPr>
          <p:nvPr>
            <p:ph type="subTitle" idx="3"/>
          </p:nvPr>
        </p:nvSpPr>
        <p:spPr>
          <a:xfrm>
            <a:off x="713225" y="216710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1581" name="Google Shape;1581;p72"/>
          <p:cNvSpPr txBox="1">
            <a:spLocks noGrp="1"/>
          </p:cNvSpPr>
          <p:nvPr>
            <p:ph type="subTitle" idx="4"/>
          </p:nvPr>
        </p:nvSpPr>
        <p:spPr>
          <a:xfrm>
            <a:off x="713225" y="256277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a:p>
        </p:txBody>
      </p:sp>
      <p:sp>
        <p:nvSpPr>
          <p:cNvPr id="1582" name="Google Shape;1582;p72"/>
          <p:cNvSpPr txBox="1">
            <a:spLocks noGrp="1"/>
          </p:cNvSpPr>
          <p:nvPr>
            <p:ph type="subTitle" idx="5"/>
          </p:nvPr>
        </p:nvSpPr>
        <p:spPr>
          <a:xfrm>
            <a:off x="713225" y="305925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583" name="Google Shape;1583;p72"/>
          <p:cNvSpPr txBox="1">
            <a:spLocks noGrp="1"/>
          </p:cNvSpPr>
          <p:nvPr>
            <p:ph type="subTitle" idx="6"/>
          </p:nvPr>
        </p:nvSpPr>
        <p:spPr>
          <a:xfrm>
            <a:off x="713225" y="345492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It’s the biggest planet in the Solar System</a:t>
            </a:r>
            <a:endParaRPr/>
          </a:p>
        </p:txBody>
      </p:sp>
      <p:grpSp>
        <p:nvGrpSpPr>
          <p:cNvPr id="1584" name="Google Shape;1584;p72"/>
          <p:cNvGrpSpPr/>
          <p:nvPr/>
        </p:nvGrpSpPr>
        <p:grpSpPr>
          <a:xfrm flipH="1">
            <a:off x="4757842" y="1634332"/>
            <a:ext cx="2851676" cy="2769618"/>
            <a:chOff x="2412275" y="2277450"/>
            <a:chExt cx="2598575" cy="2523800"/>
          </a:xfrm>
        </p:grpSpPr>
        <p:sp>
          <p:nvSpPr>
            <p:cNvPr id="1585" name="Google Shape;1585;p72"/>
            <p:cNvSpPr/>
            <p:nvPr/>
          </p:nvSpPr>
          <p:spPr>
            <a:xfrm>
              <a:off x="2787475" y="4693525"/>
              <a:ext cx="4300" cy="4300"/>
            </a:xfrm>
            <a:custGeom>
              <a:avLst/>
              <a:gdLst/>
              <a:ahLst/>
              <a:cxnLst/>
              <a:rect l="l" t="t" r="r" b="b"/>
              <a:pathLst>
                <a:path w="172" h="172" extrusionOk="0">
                  <a:moveTo>
                    <a:pt x="0" y="0"/>
                  </a:moveTo>
                  <a:lnTo>
                    <a:pt x="0" y="171"/>
                  </a:lnTo>
                  <a:lnTo>
                    <a:pt x="171" y="171"/>
                  </a:lnTo>
                  <a:lnTo>
                    <a:pt x="17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2"/>
            <p:cNvSpPr/>
            <p:nvPr/>
          </p:nvSpPr>
          <p:spPr>
            <a:xfrm>
              <a:off x="2600575" y="4604350"/>
              <a:ext cx="1575000" cy="89200"/>
            </a:xfrm>
            <a:custGeom>
              <a:avLst/>
              <a:gdLst/>
              <a:ahLst/>
              <a:cxnLst/>
              <a:rect l="l" t="t" r="r" b="b"/>
              <a:pathLst>
                <a:path w="63000" h="3568" extrusionOk="0">
                  <a:moveTo>
                    <a:pt x="1" y="1"/>
                  </a:moveTo>
                  <a:lnTo>
                    <a:pt x="1" y="3567"/>
                  </a:lnTo>
                  <a:lnTo>
                    <a:pt x="63000" y="3567"/>
                  </a:lnTo>
                  <a:lnTo>
                    <a:pt x="6300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2"/>
            <p:cNvSpPr/>
            <p:nvPr/>
          </p:nvSpPr>
          <p:spPr>
            <a:xfrm>
              <a:off x="4083550" y="4628600"/>
              <a:ext cx="40675" cy="41400"/>
            </a:xfrm>
            <a:custGeom>
              <a:avLst/>
              <a:gdLst/>
              <a:ahLst/>
              <a:cxnLst/>
              <a:rect l="l" t="t" r="r" b="b"/>
              <a:pathLst>
                <a:path w="1627" h="1656" extrusionOk="0">
                  <a:moveTo>
                    <a:pt x="799" y="1"/>
                  </a:moveTo>
                  <a:cubicBezTo>
                    <a:pt x="371" y="1"/>
                    <a:pt x="0" y="372"/>
                    <a:pt x="0" y="828"/>
                  </a:cubicBezTo>
                  <a:cubicBezTo>
                    <a:pt x="0" y="1285"/>
                    <a:pt x="371" y="1656"/>
                    <a:pt x="799" y="1656"/>
                  </a:cubicBezTo>
                  <a:cubicBezTo>
                    <a:pt x="1256" y="1656"/>
                    <a:pt x="1626" y="1285"/>
                    <a:pt x="1626" y="828"/>
                  </a:cubicBezTo>
                  <a:cubicBezTo>
                    <a:pt x="1626" y="372"/>
                    <a:pt x="1256" y="1"/>
                    <a:pt x="7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2"/>
            <p:cNvSpPr/>
            <p:nvPr/>
          </p:nvSpPr>
          <p:spPr>
            <a:xfrm>
              <a:off x="2412275" y="4371100"/>
              <a:ext cx="1609225" cy="233275"/>
            </a:xfrm>
            <a:custGeom>
              <a:avLst/>
              <a:gdLst/>
              <a:ahLst/>
              <a:cxnLst/>
              <a:rect l="l" t="t" r="r" b="b"/>
              <a:pathLst>
                <a:path w="64369" h="9331" extrusionOk="0">
                  <a:moveTo>
                    <a:pt x="0" y="1"/>
                  </a:moveTo>
                  <a:lnTo>
                    <a:pt x="0" y="9331"/>
                  </a:lnTo>
                  <a:lnTo>
                    <a:pt x="64369" y="9331"/>
                  </a:lnTo>
                  <a:lnTo>
                    <a:pt x="643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2"/>
            <p:cNvSpPr/>
            <p:nvPr/>
          </p:nvSpPr>
          <p:spPr>
            <a:xfrm>
              <a:off x="2683325" y="3978075"/>
              <a:ext cx="1229050" cy="386625"/>
            </a:xfrm>
            <a:custGeom>
              <a:avLst/>
              <a:gdLst/>
              <a:ahLst/>
              <a:cxnLst/>
              <a:rect l="l" t="t" r="r" b="b"/>
              <a:pathLst>
                <a:path w="49162" h="15465" extrusionOk="0">
                  <a:moveTo>
                    <a:pt x="0" y="1"/>
                  </a:moveTo>
                  <a:lnTo>
                    <a:pt x="0" y="15465"/>
                  </a:lnTo>
                  <a:lnTo>
                    <a:pt x="49161" y="15465"/>
                  </a:lnTo>
                  <a:lnTo>
                    <a:pt x="4916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2"/>
            <p:cNvSpPr/>
            <p:nvPr/>
          </p:nvSpPr>
          <p:spPr>
            <a:xfrm>
              <a:off x="2649800" y="3976650"/>
              <a:ext cx="1262575" cy="49250"/>
            </a:xfrm>
            <a:custGeom>
              <a:avLst/>
              <a:gdLst/>
              <a:ahLst/>
              <a:cxnLst/>
              <a:rect l="l" t="t" r="r" b="b"/>
              <a:pathLst>
                <a:path w="50503" h="1970" extrusionOk="0">
                  <a:moveTo>
                    <a:pt x="0" y="0"/>
                  </a:moveTo>
                  <a:lnTo>
                    <a:pt x="0" y="1969"/>
                  </a:lnTo>
                  <a:lnTo>
                    <a:pt x="50502" y="1969"/>
                  </a:lnTo>
                  <a:lnTo>
                    <a:pt x="5050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2"/>
            <p:cNvSpPr/>
            <p:nvPr/>
          </p:nvSpPr>
          <p:spPr>
            <a:xfrm>
              <a:off x="2649800" y="4309050"/>
              <a:ext cx="1262575" cy="61375"/>
            </a:xfrm>
            <a:custGeom>
              <a:avLst/>
              <a:gdLst/>
              <a:ahLst/>
              <a:cxnLst/>
              <a:rect l="l" t="t" r="r" b="b"/>
              <a:pathLst>
                <a:path w="50503" h="2455" extrusionOk="0">
                  <a:moveTo>
                    <a:pt x="0" y="0"/>
                  </a:moveTo>
                  <a:lnTo>
                    <a:pt x="0" y="2454"/>
                  </a:lnTo>
                  <a:lnTo>
                    <a:pt x="50502" y="2454"/>
                  </a:lnTo>
                  <a:lnTo>
                    <a:pt x="5050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2"/>
            <p:cNvSpPr/>
            <p:nvPr/>
          </p:nvSpPr>
          <p:spPr>
            <a:xfrm>
              <a:off x="2682600" y="4247000"/>
              <a:ext cx="1229775" cy="25"/>
            </a:xfrm>
            <a:custGeom>
              <a:avLst/>
              <a:gdLst/>
              <a:ahLst/>
              <a:cxnLst/>
              <a:rect l="l" t="t" r="r" b="b"/>
              <a:pathLst>
                <a:path w="49191" h="1" fill="none" extrusionOk="0">
                  <a:moveTo>
                    <a:pt x="1" y="0"/>
                  </a:moveTo>
                  <a:lnTo>
                    <a:pt x="49190" y="0"/>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2"/>
            <p:cNvSpPr/>
            <p:nvPr/>
          </p:nvSpPr>
          <p:spPr>
            <a:xfrm>
              <a:off x="2682600" y="4171375"/>
              <a:ext cx="1229775" cy="25"/>
            </a:xfrm>
            <a:custGeom>
              <a:avLst/>
              <a:gdLst/>
              <a:ahLst/>
              <a:cxnLst/>
              <a:rect l="l" t="t" r="r" b="b"/>
              <a:pathLst>
                <a:path w="49191" h="1" fill="none" extrusionOk="0">
                  <a:moveTo>
                    <a:pt x="1" y="1"/>
                  </a:moveTo>
                  <a:lnTo>
                    <a:pt x="49190" y="1"/>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2"/>
            <p:cNvSpPr/>
            <p:nvPr/>
          </p:nvSpPr>
          <p:spPr>
            <a:xfrm>
              <a:off x="2682600" y="4095775"/>
              <a:ext cx="1229775" cy="25"/>
            </a:xfrm>
            <a:custGeom>
              <a:avLst/>
              <a:gdLst/>
              <a:ahLst/>
              <a:cxnLst/>
              <a:rect l="l" t="t" r="r" b="b"/>
              <a:pathLst>
                <a:path w="49191" h="1" fill="none" extrusionOk="0">
                  <a:moveTo>
                    <a:pt x="1" y="0"/>
                  </a:moveTo>
                  <a:lnTo>
                    <a:pt x="49190" y="0"/>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2"/>
            <p:cNvSpPr/>
            <p:nvPr/>
          </p:nvSpPr>
          <p:spPr>
            <a:xfrm>
              <a:off x="3824600" y="3976650"/>
              <a:ext cx="91350" cy="395200"/>
            </a:xfrm>
            <a:custGeom>
              <a:avLst/>
              <a:gdLst/>
              <a:ahLst/>
              <a:cxnLst/>
              <a:rect l="l" t="t" r="r" b="b"/>
              <a:pathLst>
                <a:path w="3654" h="15808" extrusionOk="0">
                  <a:moveTo>
                    <a:pt x="1" y="0"/>
                  </a:moveTo>
                  <a:lnTo>
                    <a:pt x="1" y="15807"/>
                  </a:lnTo>
                  <a:lnTo>
                    <a:pt x="3653" y="15807"/>
                  </a:lnTo>
                  <a:lnTo>
                    <a:pt x="365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2"/>
            <p:cNvSpPr/>
            <p:nvPr/>
          </p:nvSpPr>
          <p:spPr>
            <a:xfrm>
              <a:off x="2960075" y="4095775"/>
              <a:ext cx="189775" cy="358100"/>
            </a:xfrm>
            <a:custGeom>
              <a:avLst/>
              <a:gdLst/>
              <a:ahLst/>
              <a:cxnLst/>
              <a:rect l="l" t="t" r="r" b="b"/>
              <a:pathLst>
                <a:path w="7591" h="14324" extrusionOk="0">
                  <a:moveTo>
                    <a:pt x="1" y="0"/>
                  </a:moveTo>
                  <a:lnTo>
                    <a:pt x="1" y="14124"/>
                  </a:lnTo>
                  <a:lnTo>
                    <a:pt x="3682" y="10443"/>
                  </a:lnTo>
                  <a:lnTo>
                    <a:pt x="7590" y="14323"/>
                  </a:lnTo>
                  <a:lnTo>
                    <a:pt x="759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2"/>
            <p:cNvSpPr/>
            <p:nvPr/>
          </p:nvSpPr>
          <p:spPr>
            <a:xfrm>
              <a:off x="3315300" y="2471400"/>
              <a:ext cx="163375" cy="158100"/>
            </a:xfrm>
            <a:custGeom>
              <a:avLst/>
              <a:gdLst/>
              <a:ahLst/>
              <a:cxnLst/>
              <a:rect l="l" t="t" r="r" b="b"/>
              <a:pathLst>
                <a:path w="6535" h="6324" extrusionOk="0">
                  <a:moveTo>
                    <a:pt x="3271" y="1"/>
                  </a:moveTo>
                  <a:cubicBezTo>
                    <a:pt x="1621" y="1"/>
                    <a:pt x="225" y="1277"/>
                    <a:pt x="115" y="2946"/>
                  </a:cubicBezTo>
                  <a:cubicBezTo>
                    <a:pt x="1" y="4687"/>
                    <a:pt x="1313" y="6199"/>
                    <a:pt x="3054" y="6313"/>
                  </a:cubicBezTo>
                  <a:cubicBezTo>
                    <a:pt x="3139" y="6320"/>
                    <a:pt x="3224" y="6324"/>
                    <a:pt x="3308" y="6324"/>
                  </a:cubicBezTo>
                  <a:cubicBezTo>
                    <a:pt x="4939" y="6324"/>
                    <a:pt x="6312" y="5030"/>
                    <a:pt x="6421" y="3374"/>
                  </a:cubicBezTo>
                  <a:cubicBezTo>
                    <a:pt x="6535" y="1634"/>
                    <a:pt x="5222" y="122"/>
                    <a:pt x="3482" y="8"/>
                  </a:cubicBezTo>
                  <a:cubicBezTo>
                    <a:pt x="3411" y="3"/>
                    <a:pt x="3341" y="1"/>
                    <a:pt x="32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2"/>
            <p:cNvSpPr/>
            <p:nvPr/>
          </p:nvSpPr>
          <p:spPr>
            <a:xfrm>
              <a:off x="3322450" y="2354600"/>
              <a:ext cx="209725" cy="382350"/>
            </a:xfrm>
            <a:custGeom>
              <a:avLst/>
              <a:gdLst/>
              <a:ahLst/>
              <a:cxnLst/>
              <a:rect l="l" t="t" r="r" b="b"/>
              <a:pathLst>
                <a:path w="8389" h="15294" extrusionOk="0">
                  <a:moveTo>
                    <a:pt x="1940" y="0"/>
                  </a:moveTo>
                  <a:lnTo>
                    <a:pt x="0" y="15094"/>
                  </a:lnTo>
                  <a:cubicBezTo>
                    <a:pt x="2768" y="15151"/>
                    <a:pt x="5507" y="15208"/>
                    <a:pt x="8246" y="15294"/>
                  </a:cubicBezTo>
                  <a:cubicBezTo>
                    <a:pt x="8389" y="14095"/>
                    <a:pt x="7561" y="12840"/>
                    <a:pt x="6391" y="12497"/>
                  </a:cubicBezTo>
                  <a:cubicBezTo>
                    <a:pt x="6705" y="11898"/>
                    <a:pt x="6391" y="11156"/>
                    <a:pt x="5992" y="10614"/>
                  </a:cubicBezTo>
                  <a:cubicBezTo>
                    <a:pt x="5564" y="10101"/>
                    <a:pt x="4993" y="9644"/>
                    <a:pt x="4680" y="9074"/>
                  </a:cubicBezTo>
                  <a:cubicBezTo>
                    <a:pt x="4394" y="8531"/>
                    <a:pt x="4337" y="7904"/>
                    <a:pt x="4309" y="7305"/>
                  </a:cubicBezTo>
                  <a:cubicBezTo>
                    <a:pt x="4252" y="5935"/>
                    <a:pt x="4366" y="4565"/>
                    <a:pt x="4137" y="3253"/>
                  </a:cubicBezTo>
                  <a:cubicBezTo>
                    <a:pt x="3881" y="1912"/>
                    <a:pt x="3196" y="571"/>
                    <a:pt x="19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2"/>
            <p:cNvSpPr/>
            <p:nvPr/>
          </p:nvSpPr>
          <p:spPr>
            <a:xfrm>
              <a:off x="3144125" y="2625650"/>
              <a:ext cx="189050" cy="257525"/>
            </a:xfrm>
            <a:custGeom>
              <a:avLst/>
              <a:gdLst/>
              <a:ahLst/>
              <a:cxnLst/>
              <a:rect l="l" t="t" r="r" b="b"/>
              <a:pathLst>
                <a:path w="7562" h="10301" extrusionOk="0">
                  <a:moveTo>
                    <a:pt x="0" y="1"/>
                  </a:moveTo>
                  <a:lnTo>
                    <a:pt x="485" y="10301"/>
                  </a:lnTo>
                  <a:lnTo>
                    <a:pt x="7561" y="10129"/>
                  </a:lnTo>
                  <a:lnTo>
                    <a:pt x="7419" y="3995"/>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2"/>
            <p:cNvSpPr/>
            <p:nvPr/>
          </p:nvSpPr>
          <p:spPr>
            <a:xfrm>
              <a:off x="3134125" y="2311775"/>
              <a:ext cx="297475" cy="414200"/>
            </a:xfrm>
            <a:custGeom>
              <a:avLst/>
              <a:gdLst/>
              <a:ahLst/>
              <a:cxnLst/>
              <a:rect l="l" t="t" r="r" b="b"/>
              <a:pathLst>
                <a:path w="11899" h="16568" extrusionOk="0">
                  <a:moveTo>
                    <a:pt x="5776" y="1"/>
                  </a:moveTo>
                  <a:cubicBezTo>
                    <a:pt x="5753" y="1"/>
                    <a:pt x="5730" y="1"/>
                    <a:pt x="5707" y="1"/>
                  </a:cubicBezTo>
                  <a:cubicBezTo>
                    <a:pt x="1713" y="58"/>
                    <a:pt x="1" y="3482"/>
                    <a:pt x="1" y="3482"/>
                  </a:cubicBezTo>
                  <a:lnTo>
                    <a:pt x="200" y="12812"/>
                  </a:lnTo>
                  <a:cubicBezTo>
                    <a:pt x="200" y="12812"/>
                    <a:pt x="4035" y="16567"/>
                    <a:pt x="7299" y="16567"/>
                  </a:cubicBezTo>
                  <a:cubicBezTo>
                    <a:pt x="7426" y="16567"/>
                    <a:pt x="7551" y="16562"/>
                    <a:pt x="7676" y="16550"/>
                  </a:cubicBezTo>
                  <a:cubicBezTo>
                    <a:pt x="10444" y="16293"/>
                    <a:pt x="11613" y="13840"/>
                    <a:pt x="11756" y="12413"/>
                  </a:cubicBezTo>
                  <a:cubicBezTo>
                    <a:pt x="11899" y="10986"/>
                    <a:pt x="11385" y="5023"/>
                    <a:pt x="11357" y="4880"/>
                  </a:cubicBezTo>
                  <a:cubicBezTo>
                    <a:pt x="11357" y="4880"/>
                    <a:pt x="9721" y="1"/>
                    <a:pt x="577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2"/>
            <p:cNvSpPr/>
            <p:nvPr/>
          </p:nvSpPr>
          <p:spPr>
            <a:xfrm>
              <a:off x="3425875" y="2537925"/>
              <a:ext cx="25" cy="25"/>
            </a:xfrm>
            <a:custGeom>
              <a:avLst/>
              <a:gdLst/>
              <a:ahLst/>
              <a:cxnLst/>
              <a:rect l="l" t="t" r="r" b="b"/>
              <a:pathLst>
                <a:path w="1" h="1" extrusionOk="0">
                  <a:moveTo>
                    <a:pt x="0" y="0"/>
                  </a:move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2"/>
            <p:cNvSpPr/>
            <p:nvPr/>
          </p:nvSpPr>
          <p:spPr>
            <a:xfrm>
              <a:off x="3058525" y="2518625"/>
              <a:ext cx="111300" cy="118900"/>
            </a:xfrm>
            <a:custGeom>
              <a:avLst/>
              <a:gdLst/>
              <a:ahLst/>
              <a:cxnLst/>
              <a:rect l="l" t="t" r="r" b="b"/>
              <a:pathLst>
                <a:path w="4452" h="4756" extrusionOk="0">
                  <a:moveTo>
                    <a:pt x="1964" y="1"/>
                  </a:moveTo>
                  <a:cubicBezTo>
                    <a:pt x="1245" y="1"/>
                    <a:pt x="563" y="477"/>
                    <a:pt x="286" y="1143"/>
                  </a:cubicBezTo>
                  <a:cubicBezTo>
                    <a:pt x="0" y="1828"/>
                    <a:pt x="86" y="2655"/>
                    <a:pt x="485" y="3283"/>
                  </a:cubicBezTo>
                  <a:cubicBezTo>
                    <a:pt x="885" y="3911"/>
                    <a:pt x="1541" y="4367"/>
                    <a:pt x="2226" y="4567"/>
                  </a:cubicBezTo>
                  <a:cubicBezTo>
                    <a:pt x="2644" y="4701"/>
                    <a:pt x="3081" y="4756"/>
                    <a:pt x="3521" y="4756"/>
                  </a:cubicBezTo>
                  <a:cubicBezTo>
                    <a:pt x="3832" y="4756"/>
                    <a:pt x="4144" y="4728"/>
                    <a:pt x="4451" y="4681"/>
                  </a:cubicBezTo>
                  <a:lnTo>
                    <a:pt x="3995" y="1229"/>
                  </a:lnTo>
                  <a:cubicBezTo>
                    <a:pt x="3938" y="487"/>
                    <a:pt x="2768" y="30"/>
                    <a:pt x="2026" y="2"/>
                  </a:cubicBezTo>
                  <a:cubicBezTo>
                    <a:pt x="2005" y="1"/>
                    <a:pt x="1985" y="1"/>
                    <a:pt x="19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2"/>
            <p:cNvSpPr/>
            <p:nvPr/>
          </p:nvSpPr>
          <p:spPr>
            <a:xfrm>
              <a:off x="2877350" y="2277450"/>
              <a:ext cx="441550" cy="460225"/>
            </a:xfrm>
            <a:custGeom>
              <a:avLst/>
              <a:gdLst/>
              <a:ahLst/>
              <a:cxnLst/>
              <a:rect l="l" t="t" r="r" b="b"/>
              <a:pathLst>
                <a:path w="17662" h="18409" extrusionOk="0">
                  <a:moveTo>
                    <a:pt x="13899" y="1"/>
                  </a:moveTo>
                  <a:cubicBezTo>
                    <a:pt x="12456" y="1"/>
                    <a:pt x="11019" y="443"/>
                    <a:pt x="10043" y="1346"/>
                  </a:cubicBezTo>
                  <a:cubicBezTo>
                    <a:pt x="9359" y="1974"/>
                    <a:pt x="8531" y="2516"/>
                    <a:pt x="8132" y="3657"/>
                  </a:cubicBezTo>
                  <a:cubicBezTo>
                    <a:pt x="8132" y="3657"/>
                    <a:pt x="8115" y="3649"/>
                    <a:pt x="8076" y="3649"/>
                  </a:cubicBezTo>
                  <a:cubicBezTo>
                    <a:pt x="7923" y="3649"/>
                    <a:pt x="7420" y="3776"/>
                    <a:pt x="6192" y="5027"/>
                  </a:cubicBezTo>
                  <a:cubicBezTo>
                    <a:pt x="4936" y="6282"/>
                    <a:pt x="5250" y="8165"/>
                    <a:pt x="5250" y="8165"/>
                  </a:cubicBezTo>
                  <a:cubicBezTo>
                    <a:pt x="5250" y="8165"/>
                    <a:pt x="3766" y="8479"/>
                    <a:pt x="2853" y="9848"/>
                  </a:cubicBezTo>
                  <a:cubicBezTo>
                    <a:pt x="2197" y="10790"/>
                    <a:pt x="2112" y="12816"/>
                    <a:pt x="2425" y="13929"/>
                  </a:cubicBezTo>
                  <a:cubicBezTo>
                    <a:pt x="885" y="14442"/>
                    <a:pt x="0" y="16297"/>
                    <a:pt x="542" y="17809"/>
                  </a:cubicBezTo>
                  <a:lnTo>
                    <a:pt x="11413" y="18408"/>
                  </a:lnTo>
                  <a:cubicBezTo>
                    <a:pt x="10985" y="14699"/>
                    <a:pt x="11442" y="11589"/>
                    <a:pt x="10871" y="8079"/>
                  </a:cubicBezTo>
                  <a:cubicBezTo>
                    <a:pt x="13125" y="5997"/>
                    <a:pt x="16292" y="5112"/>
                    <a:pt x="17662" y="1203"/>
                  </a:cubicBezTo>
                  <a:cubicBezTo>
                    <a:pt x="16670" y="407"/>
                    <a:pt x="15282" y="1"/>
                    <a:pt x="138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2"/>
            <p:cNvSpPr/>
            <p:nvPr/>
          </p:nvSpPr>
          <p:spPr>
            <a:xfrm>
              <a:off x="3020000" y="2488425"/>
              <a:ext cx="163375" cy="158100"/>
            </a:xfrm>
            <a:custGeom>
              <a:avLst/>
              <a:gdLst/>
              <a:ahLst/>
              <a:cxnLst/>
              <a:rect l="l" t="t" r="r" b="b"/>
              <a:pathLst>
                <a:path w="6535" h="6324" extrusionOk="0">
                  <a:moveTo>
                    <a:pt x="3223" y="1"/>
                  </a:moveTo>
                  <a:cubicBezTo>
                    <a:pt x="1594" y="1"/>
                    <a:pt x="223" y="1269"/>
                    <a:pt x="115" y="2950"/>
                  </a:cubicBezTo>
                  <a:cubicBezTo>
                    <a:pt x="1" y="4691"/>
                    <a:pt x="1313" y="6203"/>
                    <a:pt x="3054" y="6317"/>
                  </a:cubicBezTo>
                  <a:cubicBezTo>
                    <a:pt x="3124" y="6322"/>
                    <a:pt x="3194" y="6324"/>
                    <a:pt x="3264" y="6324"/>
                  </a:cubicBezTo>
                  <a:cubicBezTo>
                    <a:pt x="4914" y="6324"/>
                    <a:pt x="6311" y="5048"/>
                    <a:pt x="6420" y="3378"/>
                  </a:cubicBezTo>
                  <a:cubicBezTo>
                    <a:pt x="6534" y="1638"/>
                    <a:pt x="5222" y="126"/>
                    <a:pt x="3482" y="11"/>
                  </a:cubicBezTo>
                  <a:cubicBezTo>
                    <a:pt x="3395" y="4"/>
                    <a:pt x="3308" y="1"/>
                    <a:pt x="32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2"/>
            <p:cNvSpPr/>
            <p:nvPr/>
          </p:nvSpPr>
          <p:spPr>
            <a:xfrm>
              <a:off x="2983625" y="2311075"/>
              <a:ext cx="144825" cy="224000"/>
            </a:xfrm>
            <a:custGeom>
              <a:avLst/>
              <a:gdLst/>
              <a:ahLst/>
              <a:cxnLst/>
              <a:rect l="l" t="t" r="r" b="b"/>
              <a:pathLst>
                <a:path w="5793" h="8960" extrusionOk="0">
                  <a:moveTo>
                    <a:pt x="5792" y="1"/>
                  </a:moveTo>
                  <a:cubicBezTo>
                    <a:pt x="0" y="1941"/>
                    <a:pt x="3596" y="8960"/>
                    <a:pt x="3596" y="8960"/>
                  </a:cubicBezTo>
                  <a:lnTo>
                    <a:pt x="5336" y="8846"/>
                  </a:lnTo>
                  <a:cubicBezTo>
                    <a:pt x="5336" y="8846"/>
                    <a:pt x="4309" y="6050"/>
                    <a:pt x="4109" y="3567"/>
                  </a:cubicBezTo>
                  <a:cubicBezTo>
                    <a:pt x="3909" y="1085"/>
                    <a:pt x="5792" y="1"/>
                    <a:pt x="579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2"/>
            <p:cNvSpPr/>
            <p:nvPr/>
          </p:nvSpPr>
          <p:spPr>
            <a:xfrm>
              <a:off x="3281775" y="2290300"/>
              <a:ext cx="151250" cy="154900"/>
            </a:xfrm>
            <a:custGeom>
              <a:avLst/>
              <a:gdLst/>
              <a:ahLst/>
              <a:cxnLst/>
              <a:rect l="l" t="t" r="r" b="b"/>
              <a:pathLst>
                <a:path w="6050" h="6196" extrusionOk="0">
                  <a:moveTo>
                    <a:pt x="1376" y="1"/>
                  </a:moveTo>
                  <a:cubicBezTo>
                    <a:pt x="560" y="1"/>
                    <a:pt x="29" y="290"/>
                    <a:pt x="29" y="290"/>
                  </a:cubicBezTo>
                  <a:cubicBezTo>
                    <a:pt x="1" y="375"/>
                    <a:pt x="4195" y="4484"/>
                    <a:pt x="5821" y="6196"/>
                  </a:cubicBezTo>
                  <a:cubicBezTo>
                    <a:pt x="5821" y="6196"/>
                    <a:pt x="6050" y="3143"/>
                    <a:pt x="4566" y="1574"/>
                  </a:cubicBezTo>
                  <a:cubicBezTo>
                    <a:pt x="3376" y="311"/>
                    <a:pt x="2222" y="1"/>
                    <a:pt x="137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2"/>
            <p:cNvSpPr/>
            <p:nvPr/>
          </p:nvSpPr>
          <p:spPr>
            <a:xfrm>
              <a:off x="3052100" y="2484425"/>
              <a:ext cx="67075" cy="20000"/>
            </a:xfrm>
            <a:custGeom>
              <a:avLst/>
              <a:gdLst/>
              <a:ahLst/>
              <a:cxnLst/>
              <a:rect l="l" t="t" r="r" b="b"/>
              <a:pathLst>
                <a:path w="2683" h="800" fill="none" extrusionOk="0">
                  <a:moveTo>
                    <a:pt x="1" y="799"/>
                  </a:moveTo>
                  <a:cubicBezTo>
                    <a:pt x="771" y="228"/>
                    <a:pt x="1770" y="0"/>
                    <a:pt x="2683" y="200"/>
                  </a:cubicBez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2"/>
            <p:cNvSpPr/>
            <p:nvPr/>
          </p:nvSpPr>
          <p:spPr>
            <a:xfrm>
              <a:off x="3485800" y="3022950"/>
              <a:ext cx="318875" cy="305325"/>
            </a:xfrm>
            <a:custGeom>
              <a:avLst/>
              <a:gdLst/>
              <a:ahLst/>
              <a:cxnLst/>
              <a:rect l="l" t="t" r="r" b="b"/>
              <a:pathLst>
                <a:path w="12755" h="12213" extrusionOk="0">
                  <a:moveTo>
                    <a:pt x="4394" y="1"/>
                  </a:moveTo>
                  <a:lnTo>
                    <a:pt x="0" y="4623"/>
                  </a:lnTo>
                  <a:lnTo>
                    <a:pt x="6791" y="12213"/>
                  </a:lnTo>
                  <a:lnTo>
                    <a:pt x="12754" y="8932"/>
                  </a:lnTo>
                  <a:lnTo>
                    <a:pt x="439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2"/>
            <p:cNvSpPr/>
            <p:nvPr/>
          </p:nvSpPr>
          <p:spPr>
            <a:xfrm>
              <a:off x="2813850" y="2824675"/>
              <a:ext cx="805350" cy="609175"/>
            </a:xfrm>
            <a:custGeom>
              <a:avLst/>
              <a:gdLst/>
              <a:ahLst/>
              <a:cxnLst/>
              <a:rect l="l" t="t" r="r" b="b"/>
              <a:pathLst>
                <a:path w="32214" h="24367" extrusionOk="0">
                  <a:moveTo>
                    <a:pt x="13668" y="0"/>
                  </a:moveTo>
                  <a:cubicBezTo>
                    <a:pt x="13668" y="0"/>
                    <a:pt x="7419" y="86"/>
                    <a:pt x="5336" y="1855"/>
                  </a:cubicBezTo>
                  <a:cubicBezTo>
                    <a:pt x="4109" y="2910"/>
                    <a:pt x="1656" y="7533"/>
                    <a:pt x="1" y="11898"/>
                  </a:cubicBezTo>
                  <a:lnTo>
                    <a:pt x="8132" y="13439"/>
                  </a:lnTo>
                  <a:cubicBezTo>
                    <a:pt x="8104" y="18089"/>
                    <a:pt x="8132" y="22170"/>
                    <a:pt x="8132" y="22170"/>
                  </a:cubicBezTo>
                  <a:lnTo>
                    <a:pt x="8218" y="23939"/>
                  </a:lnTo>
                  <a:lnTo>
                    <a:pt x="23140" y="24366"/>
                  </a:lnTo>
                  <a:lnTo>
                    <a:pt x="25223" y="11042"/>
                  </a:lnTo>
                  <a:lnTo>
                    <a:pt x="27192" y="13524"/>
                  </a:lnTo>
                  <a:lnTo>
                    <a:pt x="32214" y="7304"/>
                  </a:lnTo>
                  <a:lnTo>
                    <a:pt x="27392" y="2368"/>
                  </a:lnTo>
                  <a:cubicBezTo>
                    <a:pt x="26193" y="1056"/>
                    <a:pt x="22741" y="428"/>
                    <a:pt x="20972" y="371"/>
                  </a:cubicBezTo>
                  <a:lnTo>
                    <a:pt x="1366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2"/>
            <p:cNvSpPr/>
            <p:nvPr/>
          </p:nvSpPr>
          <p:spPr>
            <a:xfrm>
              <a:off x="3248975" y="3038625"/>
              <a:ext cx="723900" cy="492550"/>
            </a:xfrm>
            <a:custGeom>
              <a:avLst/>
              <a:gdLst/>
              <a:ahLst/>
              <a:cxnLst/>
              <a:rect l="l" t="t" r="r" b="b"/>
              <a:pathLst>
                <a:path w="28956" h="19702" extrusionOk="0">
                  <a:moveTo>
                    <a:pt x="28233" y="0"/>
                  </a:moveTo>
                  <a:cubicBezTo>
                    <a:pt x="28219" y="0"/>
                    <a:pt x="28205" y="1"/>
                    <a:pt x="28190" y="2"/>
                  </a:cubicBezTo>
                  <a:lnTo>
                    <a:pt x="12012" y="1171"/>
                  </a:lnTo>
                  <a:cubicBezTo>
                    <a:pt x="11328" y="1200"/>
                    <a:pt x="10786" y="1685"/>
                    <a:pt x="10643" y="2341"/>
                  </a:cubicBezTo>
                  <a:lnTo>
                    <a:pt x="8075" y="15181"/>
                  </a:lnTo>
                  <a:lnTo>
                    <a:pt x="457" y="18433"/>
                  </a:lnTo>
                  <a:cubicBezTo>
                    <a:pt x="143" y="18605"/>
                    <a:pt x="0" y="19004"/>
                    <a:pt x="172" y="19318"/>
                  </a:cubicBezTo>
                  <a:cubicBezTo>
                    <a:pt x="293" y="19562"/>
                    <a:pt x="519" y="19701"/>
                    <a:pt x="778" y="19701"/>
                  </a:cubicBezTo>
                  <a:cubicBezTo>
                    <a:pt x="822" y="19701"/>
                    <a:pt x="868" y="19697"/>
                    <a:pt x="913" y="19689"/>
                  </a:cubicBezTo>
                  <a:lnTo>
                    <a:pt x="24110" y="14610"/>
                  </a:lnTo>
                  <a:cubicBezTo>
                    <a:pt x="24681" y="14467"/>
                    <a:pt x="25109" y="14068"/>
                    <a:pt x="25251" y="13526"/>
                  </a:cubicBezTo>
                  <a:lnTo>
                    <a:pt x="28818" y="801"/>
                  </a:lnTo>
                  <a:cubicBezTo>
                    <a:pt x="28956" y="387"/>
                    <a:pt x="28641" y="0"/>
                    <a:pt x="282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2"/>
            <p:cNvSpPr/>
            <p:nvPr/>
          </p:nvSpPr>
          <p:spPr>
            <a:xfrm>
              <a:off x="4027900" y="4274800"/>
              <a:ext cx="313875" cy="413050"/>
            </a:xfrm>
            <a:custGeom>
              <a:avLst/>
              <a:gdLst/>
              <a:ahLst/>
              <a:cxnLst/>
              <a:rect l="l" t="t" r="r" b="b"/>
              <a:pathLst>
                <a:path w="12555" h="16522" extrusionOk="0">
                  <a:moveTo>
                    <a:pt x="8674" y="1"/>
                  </a:moveTo>
                  <a:lnTo>
                    <a:pt x="1" y="686"/>
                  </a:lnTo>
                  <a:lnTo>
                    <a:pt x="3910" y="16321"/>
                  </a:lnTo>
                  <a:lnTo>
                    <a:pt x="12555" y="16521"/>
                  </a:lnTo>
                  <a:lnTo>
                    <a:pt x="867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2"/>
            <p:cNvSpPr/>
            <p:nvPr/>
          </p:nvSpPr>
          <p:spPr>
            <a:xfrm>
              <a:off x="4085675" y="4600050"/>
              <a:ext cx="555700" cy="201200"/>
            </a:xfrm>
            <a:custGeom>
              <a:avLst/>
              <a:gdLst/>
              <a:ahLst/>
              <a:cxnLst/>
              <a:rect l="l" t="t" r="r" b="b"/>
              <a:pathLst>
                <a:path w="22228" h="8048" extrusionOk="0">
                  <a:moveTo>
                    <a:pt x="9748" y="1"/>
                  </a:moveTo>
                  <a:cubicBezTo>
                    <a:pt x="9741" y="1"/>
                    <a:pt x="9736" y="1"/>
                    <a:pt x="9730" y="2"/>
                  </a:cubicBezTo>
                  <a:cubicBezTo>
                    <a:pt x="9045" y="59"/>
                    <a:pt x="8646" y="629"/>
                    <a:pt x="8018" y="1171"/>
                  </a:cubicBezTo>
                  <a:cubicBezTo>
                    <a:pt x="7819" y="1343"/>
                    <a:pt x="7333" y="1799"/>
                    <a:pt x="6963" y="2027"/>
                  </a:cubicBezTo>
                  <a:cubicBezTo>
                    <a:pt x="6579" y="2283"/>
                    <a:pt x="6147" y="2406"/>
                    <a:pt x="5719" y="2406"/>
                  </a:cubicBezTo>
                  <a:cubicBezTo>
                    <a:pt x="5096" y="2406"/>
                    <a:pt x="4480" y="2147"/>
                    <a:pt x="4024" y="1656"/>
                  </a:cubicBezTo>
                  <a:cubicBezTo>
                    <a:pt x="3540" y="1126"/>
                    <a:pt x="2683" y="410"/>
                    <a:pt x="1500" y="410"/>
                  </a:cubicBezTo>
                  <a:cubicBezTo>
                    <a:pt x="1218" y="410"/>
                    <a:pt x="918" y="450"/>
                    <a:pt x="600" y="544"/>
                  </a:cubicBezTo>
                  <a:lnTo>
                    <a:pt x="1" y="8048"/>
                  </a:lnTo>
                  <a:lnTo>
                    <a:pt x="22085" y="7876"/>
                  </a:lnTo>
                  <a:cubicBezTo>
                    <a:pt x="22085" y="7876"/>
                    <a:pt x="22227" y="5908"/>
                    <a:pt x="19060" y="4624"/>
                  </a:cubicBezTo>
                  <a:cubicBezTo>
                    <a:pt x="15919" y="3351"/>
                    <a:pt x="10478" y="1"/>
                    <a:pt x="97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2"/>
            <p:cNvSpPr/>
            <p:nvPr/>
          </p:nvSpPr>
          <p:spPr>
            <a:xfrm>
              <a:off x="2982900" y="3429550"/>
              <a:ext cx="438000" cy="246100"/>
            </a:xfrm>
            <a:custGeom>
              <a:avLst/>
              <a:gdLst/>
              <a:ahLst/>
              <a:cxnLst/>
              <a:rect l="l" t="t" r="r" b="b"/>
              <a:pathLst>
                <a:path w="17520" h="9844" extrusionOk="0">
                  <a:moveTo>
                    <a:pt x="3054" y="0"/>
                  </a:moveTo>
                  <a:lnTo>
                    <a:pt x="1" y="9844"/>
                  </a:lnTo>
                  <a:lnTo>
                    <a:pt x="17520" y="6049"/>
                  </a:lnTo>
                  <a:lnTo>
                    <a:pt x="16407" y="171"/>
                  </a:lnTo>
                  <a:lnTo>
                    <a:pt x="305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2"/>
            <p:cNvSpPr/>
            <p:nvPr/>
          </p:nvSpPr>
          <p:spPr>
            <a:xfrm>
              <a:off x="4239750" y="3791900"/>
              <a:ext cx="457250" cy="418725"/>
            </a:xfrm>
            <a:custGeom>
              <a:avLst/>
              <a:gdLst/>
              <a:ahLst/>
              <a:cxnLst/>
              <a:rect l="l" t="t" r="r" b="b"/>
              <a:pathLst>
                <a:path w="18290" h="16749" extrusionOk="0">
                  <a:moveTo>
                    <a:pt x="7476" y="1"/>
                  </a:moveTo>
                  <a:lnTo>
                    <a:pt x="1" y="4509"/>
                  </a:lnTo>
                  <a:lnTo>
                    <a:pt x="10472" y="16749"/>
                  </a:lnTo>
                  <a:lnTo>
                    <a:pt x="18290" y="13068"/>
                  </a:lnTo>
                  <a:lnTo>
                    <a:pt x="747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2"/>
            <p:cNvSpPr/>
            <p:nvPr/>
          </p:nvSpPr>
          <p:spPr>
            <a:xfrm>
              <a:off x="4448050" y="4043100"/>
              <a:ext cx="562800" cy="291650"/>
            </a:xfrm>
            <a:custGeom>
              <a:avLst/>
              <a:gdLst/>
              <a:ahLst/>
              <a:cxnLst/>
              <a:rect l="l" t="t" r="r" b="b"/>
              <a:pathLst>
                <a:path w="22512" h="11666" extrusionOk="0">
                  <a:moveTo>
                    <a:pt x="9198" y="1"/>
                  </a:moveTo>
                  <a:cubicBezTo>
                    <a:pt x="8527" y="1"/>
                    <a:pt x="8067" y="29"/>
                    <a:pt x="7932" y="110"/>
                  </a:cubicBezTo>
                  <a:cubicBezTo>
                    <a:pt x="7361" y="452"/>
                    <a:pt x="7247" y="1166"/>
                    <a:pt x="6933" y="1908"/>
                  </a:cubicBezTo>
                  <a:cubicBezTo>
                    <a:pt x="6819" y="2164"/>
                    <a:pt x="6591" y="2792"/>
                    <a:pt x="6363" y="3163"/>
                  </a:cubicBezTo>
                  <a:cubicBezTo>
                    <a:pt x="5961" y="3881"/>
                    <a:pt x="5200" y="4287"/>
                    <a:pt x="4415" y="4287"/>
                  </a:cubicBezTo>
                  <a:cubicBezTo>
                    <a:pt x="4140" y="4287"/>
                    <a:pt x="3862" y="4237"/>
                    <a:pt x="3595" y="4133"/>
                  </a:cubicBezTo>
                  <a:cubicBezTo>
                    <a:pt x="3193" y="3986"/>
                    <a:pt x="2658" y="3832"/>
                    <a:pt x="2070" y="3832"/>
                  </a:cubicBezTo>
                  <a:cubicBezTo>
                    <a:pt x="1408" y="3832"/>
                    <a:pt x="680" y="4027"/>
                    <a:pt x="0" y="4647"/>
                  </a:cubicBezTo>
                  <a:lnTo>
                    <a:pt x="2796" y="11666"/>
                  </a:lnTo>
                  <a:lnTo>
                    <a:pt x="22512" y="1651"/>
                  </a:lnTo>
                  <a:cubicBezTo>
                    <a:pt x="22512" y="1651"/>
                    <a:pt x="21839" y="57"/>
                    <a:pt x="19005" y="57"/>
                  </a:cubicBezTo>
                  <a:cubicBezTo>
                    <a:pt x="18806" y="57"/>
                    <a:pt x="18596" y="65"/>
                    <a:pt x="18375" y="82"/>
                  </a:cubicBezTo>
                  <a:cubicBezTo>
                    <a:pt x="17675" y="140"/>
                    <a:pt x="16849" y="161"/>
                    <a:pt x="15972" y="161"/>
                  </a:cubicBezTo>
                  <a:cubicBezTo>
                    <a:pt x="13571" y="161"/>
                    <a:pt x="10792" y="1"/>
                    <a:pt x="91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2"/>
            <p:cNvSpPr/>
            <p:nvPr/>
          </p:nvSpPr>
          <p:spPr>
            <a:xfrm>
              <a:off x="2910950" y="3281025"/>
              <a:ext cx="1657650" cy="836175"/>
            </a:xfrm>
            <a:custGeom>
              <a:avLst/>
              <a:gdLst/>
              <a:ahLst/>
              <a:cxnLst/>
              <a:rect l="l" t="t" r="r" b="b"/>
              <a:pathLst>
                <a:path w="66306" h="33447" extrusionOk="0">
                  <a:moveTo>
                    <a:pt x="41834" y="0"/>
                  </a:moveTo>
                  <a:cubicBezTo>
                    <a:pt x="40850" y="0"/>
                    <a:pt x="39779" y="176"/>
                    <a:pt x="38630" y="606"/>
                  </a:cubicBezTo>
                  <a:cubicBezTo>
                    <a:pt x="32381" y="2917"/>
                    <a:pt x="3564" y="13559"/>
                    <a:pt x="3564" y="13559"/>
                  </a:cubicBezTo>
                  <a:cubicBezTo>
                    <a:pt x="3564" y="13559"/>
                    <a:pt x="2850" y="14672"/>
                    <a:pt x="2251" y="16327"/>
                  </a:cubicBezTo>
                  <a:cubicBezTo>
                    <a:pt x="1" y="22390"/>
                    <a:pt x="4481" y="28772"/>
                    <a:pt x="10633" y="28772"/>
                  </a:cubicBezTo>
                  <a:cubicBezTo>
                    <a:pt x="11111" y="28772"/>
                    <a:pt x="11599" y="28733"/>
                    <a:pt x="12095" y="28653"/>
                  </a:cubicBezTo>
                  <a:cubicBezTo>
                    <a:pt x="12237" y="28653"/>
                    <a:pt x="12409" y="28624"/>
                    <a:pt x="12551" y="28567"/>
                  </a:cubicBezTo>
                  <a:lnTo>
                    <a:pt x="42396" y="13531"/>
                  </a:lnTo>
                  <a:lnTo>
                    <a:pt x="56805" y="33446"/>
                  </a:lnTo>
                  <a:lnTo>
                    <a:pt x="66306" y="26056"/>
                  </a:lnTo>
                  <a:lnTo>
                    <a:pt x="48844" y="3459"/>
                  </a:lnTo>
                  <a:cubicBezTo>
                    <a:pt x="48844" y="3459"/>
                    <a:pt x="46203" y="0"/>
                    <a:pt x="418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2"/>
            <p:cNvSpPr/>
            <p:nvPr/>
          </p:nvSpPr>
          <p:spPr>
            <a:xfrm>
              <a:off x="3910200" y="3911025"/>
              <a:ext cx="156250" cy="647700"/>
            </a:xfrm>
            <a:custGeom>
              <a:avLst/>
              <a:gdLst/>
              <a:ahLst/>
              <a:cxnLst/>
              <a:rect l="l" t="t" r="r" b="b"/>
              <a:pathLst>
                <a:path w="6250" h="25908" extrusionOk="0">
                  <a:moveTo>
                    <a:pt x="1028" y="1"/>
                  </a:moveTo>
                  <a:lnTo>
                    <a:pt x="1028" y="1"/>
                  </a:lnTo>
                  <a:cubicBezTo>
                    <a:pt x="1" y="1227"/>
                    <a:pt x="600" y="3710"/>
                    <a:pt x="1085" y="5222"/>
                  </a:cubicBezTo>
                  <a:cubicBezTo>
                    <a:pt x="1570" y="6763"/>
                    <a:pt x="2055" y="8389"/>
                    <a:pt x="1912" y="9987"/>
                  </a:cubicBezTo>
                  <a:cubicBezTo>
                    <a:pt x="1770" y="11727"/>
                    <a:pt x="857" y="13182"/>
                    <a:pt x="942" y="14923"/>
                  </a:cubicBezTo>
                  <a:cubicBezTo>
                    <a:pt x="1028" y="16720"/>
                    <a:pt x="2455" y="18347"/>
                    <a:pt x="2198" y="20116"/>
                  </a:cubicBezTo>
                  <a:cubicBezTo>
                    <a:pt x="2055" y="21086"/>
                    <a:pt x="1656" y="21856"/>
                    <a:pt x="1285" y="22798"/>
                  </a:cubicBezTo>
                  <a:cubicBezTo>
                    <a:pt x="914" y="23711"/>
                    <a:pt x="743" y="25480"/>
                    <a:pt x="2654" y="25908"/>
                  </a:cubicBezTo>
                  <a:lnTo>
                    <a:pt x="6249" y="25052"/>
                  </a:lnTo>
                  <a:lnTo>
                    <a:pt x="102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2"/>
            <p:cNvSpPr/>
            <p:nvPr/>
          </p:nvSpPr>
          <p:spPr>
            <a:xfrm>
              <a:off x="3220450" y="3582325"/>
              <a:ext cx="1112775" cy="955000"/>
            </a:xfrm>
            <a:custGeom>
              <a:avLst/>
              <a:gdLst/>
              <a:ahLst/>
              <a:cxnLst/>
              <a:rect l="l" t="t" r="r" b="b"/>
              <a:pathLst>
                <a:path w="44511" h="38200" extrusionOk="0">
                  <a:moveTo>
                    <a:pt x="33806" y="0"/>
                  </a:moveTo>
                  <a:cubicBezTo>
                    <a:pt x="33141" y="0"/>
                    <a:pt x="32412" y="87"/>
                    <a:pt x="31614" y="280"/>
                  </a:cubicBezTo>
                  <a:cubicBezTo>
                    <a:pt x="23454" y="2221"/>
                    <a:pt x="0" y="16515"/>
                    <a:pt x="0" y="16515"/>
                  </a:cubicBezTo>
                  <a:lnTo>
                    <a:pt x="27505" y="15374"/>
                  </a:lnTo>
                  <a:lnTo>
                    <a:pt x="33839" y="38200"/>
                  </a:lnTo>
                  <a:lnTo>
                    <a:pt x="44510" y="35832"/>
                  </a:lnTo>
                  <a:lnTo>
                    <a:pt x="40687" y="7356"/>
                  </a:lnTo>
                  <a:cubicBezTo>
                    <a:pt x="40687" y="7356"/>
                    <a:pt x="39921" y="0"/>
                    <a:pt x="338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2"/>
            <p:cNvSpPr/>
            <p:nvPr/>
          </p:nvSpPr>
          <p:spPr>
            <a:xfrm>
              <a:off x="3212600" y="3241050"/>
              <a:ext cx="221650" cy="218050"/>
            </a:xfrm>
            <a:custGeom>
              <a:avLst/>
              <a:gdLst/>
              <a:ahLst/>
              <a:cxnLst/>
              <a:rect l="l" t="t" r="r" b="b"/>
              <a:pathLst>
                <a:path w="8866" h="8722" extrusionOk="0">
                  <a:moveTo>
                    <a:pt x="5340" y="0"/>
                  </a:moveTo>
                  <a:cubicBezTo>
                    <a:pt x="5270" y="0"/>
                    <a:pt x="5202" y="3"/>
                    <a:pt x="5136" y="8"/>
                  </a:cubicBezTo>
                  <a:cubicBezTo>
                    <a:pt x="4451" y="65"/>
                    <a:pt x="3139" y="1805"/>
                    <a:pt x="3139" y="1805"/>
                  </a:cubicBezTo>
                  <a:lnTo>
                    <a:pt x="0" y="5229"/>
                  </a:lnTo>
                  <a:lnTo>
                    <a:pt x="599" y="8396"/>
                  </a:lnTo>
                  <a:cubicBezTo>
                    <a:pt x="599" y="8396"/>
                    <a:pt x="886" y="8722"/>
                    <a:pt x="1406" y="8722"/>
                  </a:cubicBezTo>
                  <a:cubicBezTo>
                    <a:pt x="1656" y="8722"/>
                    <a:pt x="1960" y="8647"/>
                    <a:pt x="2311" y="8425"/>
                  </a:cubicBezTo>
                  <a:cubicBezTo>
                    <a:pt x="3481" y="7683"/>
                    <a:pt x="4137" y="6827"/>
                    <a:pt x="4137" y="6827"/>
                  </a:cubicBezTo>
                  <a:cubicBezTo>
                    <a:pt x="4137" y="6827"/>
                    <a:pt x="4297" y="6810"/>
                    <a:pt x="4545" y="6810"/>
                  </a:cubicBezTo>
                  <a:cubicBezTo>
                    <a:pt x="5084" y="6810"/>
                    <a:pt x="6042" y="6890"/>
                    <a:pt x="6705" y="7398"/>
                  </a:cubicBezTo>
                  <a:cubicBezTo>
                    <a:pt x="6875" y="7526"/>
                    <a:pt x="7010" y="7579"/>
                    <a:pt x="7118" y="7579"/>
                  </a:cubicBezTo>
                  <a:cubicBezTo>
                    <a:pt x="7610" y="7579"/>
                    <a:pt x="7533" y="6485"/>
                    <a:pt x="7533" y="6485"/>
                  </a:cubicBezTo>
                  <a:lnTo>
                    <a:pt x="7533" y="6485"/>
                  </a:lnTo>
                  <a:cubicBezTo>
                    <a:pt x="7596" y="6491"/>
                    <a:pt x="7654" y="6494"/>
                    <a:pt x="7709" y="6494"/>
                  </a:cubicBezTo>
                  <a:cubicBezTo>
                    <a:pt x="8866" y="6494"/>
                    <a:pt x="8189" y="5115"/>
                    <a:pt x="8189" y="5115"/>
                  </a:cubicBezTo>
                  <a:cubicBezTo>
                    <a:pt x="8189" y="5115"/>
                    <a:pt x="8531" y="5029"/>
                    <a:pt x="8588" y="4487"/>
                  </a:cubicBezTo>
                  <a:cubicBezTo>
                    <a:pt x="8617" y="3917"/>
                    <a:pt x="7333" y="3175"/>
                    <a:pt x="6563" y="2775"/>
                  </a:cubicBezTo>
                  <a:cubicBezTo>
                    <a:pt x="5906" y="2462"/>
                    <a:pt x="4851" y="2376"/>
                    <a:pt x="4851" y="2376"/>
                  </a:cubicBezTo>
                  <a:lnTo>
                    <a:pt x="5478" y="1577"/>
                  </a:lnTo>
                  <a:lnTo>
                    <a:pt x="6477" y="1577"/>
                  </a:lnTo>
                  <a:cubicBezTo>
                    <a:pt x="6537" y="1581"/>
                    <a:pt x="6596" y="1583"/>
                    <a:pt x="6654" y="1583"/>
                  </a:cubicBezTo>
                  <a:cubicBezTo>
                    <a:pt x="7493" y="1583"/>
                    <a:pt x="8012" y="1202"/>
                    <a:pt x="7932" y="721"/>
                  </a:cubicBezTo>
                  <a:cubicBezTo>
                    <a:pt x="7932" y="587"/>
                    <a:pt x="6422" y="0"/>
                    <a:pt x="53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2"/>
            <p:cNvSpPr/>
            <p:nvPr/>
          </p:nvSpPr>
          <p:spPr>
            <a:xfrm>
              <a:off x="2770350" y="3130675"/>
              <a:ext cx="484350" cy="437000"/>
            </a:xfrm>
            <a:custGeom>
              <a:avLst/>
              <a:gdLst/>
              <a:ahLst/>
              <a:cxnLst/>
              <a:rect l="l" t="t" r="r" b="b"/>
              <a:pathLst>
                <a:path w="19374" h="17480" extrusionOk="0">
                  <a:moveTo>
                    <a:pt x="3424" y="0"/>
                  </a:moveTo>
                  <a:lnTo>
                    <a:pt x="229" y="11784"/>
                  </a:lnTo>
                  <a:cubicBezTo>
                    <a:pt x="0" y="12840"/>
                    <a:pt x="29" y="13981"/>
                    <a:pt x="371" y="15008"/>
                  </a:cubicBezTo>
                  <a:cubicBezTo>
                    <a:pt x="771" y="16121"/>
                    <a:pt x="1541" y="17291"/>
                    <a:pt x="3139" y="17462"/>
                  </a:cubicBezTo>
                  <a:cubicBezTo>
                    <a:pt x="3247" y="17474"/>
                    <a:pt x="3366" y="17479"/>
                    <a:pt x="3496" y="17479"/>
                  </a:cubicBezTo>
                  <a:cubicBezTo>
                    <a:pt x="7182" y="17479"/>
                    <a:pt x="19374" y="12954"/>
                    <a:pt x="19374" y="12954"/>
                  </a:cubicBezTo>
                  <a:lnTo>
                    <a:pt x="18261" y="9131"/>
                  </a:lnTo>
                  <a:lnTo>
                    <a:pt x="6648" y="11213"/>
                  </a:lnTo>
                  <a:lnTo>
                    <a:pt x="9673" y="1199"/>
                  </a:lnTo>
                  <a:lnTo>
                    <a:pt x="342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73"/>
          <p:cNvSpPr/>
          <p:nvPr/>
        </p:nvSpPr>
        <p:spPr>
          <a:xfrm>
            <a:off x="4076000" y="21380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Desktop software</a:t>
            </a:r>
            <a:endParaRPr/>
          </a:p>
        </p:txBody>
      </p:sp>
      <p:sp>
        <p:nvSpPr>
          <p:cNvPr id="1627" name="Google Shape;1627;p73"/>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628" name="Google Shape;1628;p73"/>
          <p:cNvGrpSpPr/>
          <p:nvPr/>
        </p:nvGrpSpPr>
        <p:grpSpPr>
          <a:xfrm>
            <a:off x="4672523" y="1541092"/>
            <a:ext cx="3225941" cy="2592721"/>
            <a:chOff x="1917371" y="1288466"/>
            <a:chExt cx="2993079" cy="2405568"/>
          </a:xfrm>
        </p:grpSpPr>
        <p:sp>
          <p:nvSpPr>
            <p:cNvPr id="1629" name="Google Shape;1629;p7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3"/>
            <p:cNvSpPr/>
            <p:nvPr/>
          </p:nvSpPr>
          <p:spPr>
            <a:xfrm>
              <a:off x="1917372" y="1288466"/>
              <a:ext cx="2993079" cy="1995402"/>
            </a:xfrm>
            <a:custGeom>
              <a:avLst/>
              <a:gdLst/>
              <a:ahLst/>
              <a:cxnLst/>
              <a:rect l="l" t="t" r="r" b="b"/>
              <a:pathLst>
                <a:path w="183540" h="122361" extrusionOk="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3"/>
            <p:cNvSpPr/>
            <p:nvPr/>
          </p:nvSpPr>
          <p:spPr>
            <a:xfrm>
              <a:off x="1917371" y="2936993"/>
              <a:ext cx="2993079" cy="346864"/>
            </a:xfrm>
            <a:custGeom>
              <a:avLst/>
              <a:gdLst/>
              <a:ahLst/>
              <a:cxnLst/>
              <a:rect l="l" t="t" r="r" b="b"/>
              <a:pathLst>
                <a:path w="183540" h="18355" extrusionOk="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3" name="Google Shape;1633;p73"/>
          <p:cNvPicPr preferRelativeResize="0"/>
          <p:nvPr/>
        </p:nvPicPr>
        <p:blipFill>
          <a:blip r:embed="rId3">
            <a:alphaModFix/>
          </a:blip>
          <a:stretch>
            <a:fillRect/>
          </a:stretch>
        </p:blipFill>
        <p:spPr>
          <a:xfrm>
            <a:off x="4819275" y="1747002"/>
            <a:ext cx="2932450" cy="1649500"/>
          </a:xfrm>
          <a:prstGeom prst="rect">
            <a:avLst/>
          </a:prstGeom>
          <a:noFill/>
          <a:ln w="9525" cap="flat" cmpd="sng">
            <a:solidFill>
              <a:schemeClr val="dk1"/>
            </a:solidFill>
            <a:prstDash val="solid"/>
            <a:round/>
            <a:headEnd type="none" w="sm" len="sm"/>
            <a:tailEnd type="none" w="sm" len="sm"/>
          </a:ln>
        </p:spPr>
      </p:pic>
      <p:grpSp>
        <p:nvGrpSpPr>
          <p:cNvPr id="1634" name="Google Shape;1634;p73"/>
          <p:cNvGrpSpPr/>
          <p:nvPr/>
        </p:nvGrpSpPr>
        <p:grpSpPr>
          <a:xfrm>
            <a:off x="7434369" y="2125283"/>
            <a:ext cx="1493427" cy="3018223"/>
            <a:chOff x="6795049" y="1179275"/>
            <a:chExt cx="916719" cy="1852694"/>
          </a:xfrm>
        </p:grpSpPr>
        <p:sp>
          <p:nvSpPr>
            <p:cNvPr id="1635" name="Google Shape;1635;p7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75"/>
        <p:cNvGrpSpPr/>
        <p:nvPr/>
      </p:nvGrpSpPr>
      <p:grpSpPr>
        <a:xfrm>
          <a:off x="0" y="0"/>
          <a:ext cx="0" cy="0"/>
          <a:chOff x="0" y="0"/>
          <a:chExt cx="0" cy="0"/>
        </a:xfrm>
      </p:grpSpPr>
      <p:sp>
        <p:nvSpPr>
          <p:cNvPr id="376" name="Google Shape;376;p4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Tabla de contenidos</a:t>
            </a:r>
            <a:endParaRPr dirty="0"/>
          </a:p>
        </p:txBody>
      </p:sp>
      <p:sp>
        <p:nvSpPr>
          <p:cNvPr id="377" name="Google Shape;377;p44"/>
          <p:cNvSpPr txBox="1">
            <a:spLocks noGrp="1"/>
          </p:cNvSpPr>
          <p:nvPr>
            <p:ph type="subTitle" idx="1"/>
          </p:nvPr>
        </p:nvSpPr>
        <p:spPr>
          <a:xfrm>
            <a:off x="1982400" y="1394900"/>
            <a:ext cx="2400900" cy="74279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Justificación</a:t>
            </a:r>
            <a:endParaRPr dirty="0"/>
          </a:p>
        </p:txBody>
      </p:sp>
      <p:sp>
        <p:nvSpPr>
          <p:cNvPr id="378" name="Google Shape;378;p44"/>
          <p:cNvSpPr txBox="1">
            <a:spLocks noGrp="1"/>
          </p:cNvSpPr>
          <p:nvPr>
            <p:ph type="subTitle" idx="2"/>
          </p:nvPr>
        </p:nvSpPr>
        <p:spPr>
          <a:xfrm>
            <a:off x="5724250" y="1394899"/>
            <a:ext cx="2400900" cy="7427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Estado del arte</a:t>
            </a:r>
            <a:endParaRPr dirty="0"/>
          </a:p>
        </p:txBody>
      </p:sp>
      <p:sp>
        <p:nvSpPr>
          <p:cNvPr id="379" name="Google Shape;379;p44"/>
          <p:cNvSpPr txBox="1">
            <a:spLocks noGrp="1"/>
          </p:cNvSpPr>
          <p:nvPr>
            <p:ph type="subTitle" idx="3"/>
          </p:nvPr>
        </p:nvSpPr>
        <p:spPr>
          <a:xfrm>
            <a:off x="1982400" y="2876502"/>
            <a:ext cx="2400900" cy="7427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Marco teórico</a:t>
            </a:r>
            <a:endParaRPr dirty="0"/>
          </a:p>
        </p:txBody>
      </p:sp>
      <p:sp>
        <p:nvSpPr>
          <p:cNvPr id="380" name="Google Shape;380;p44"/>
          <p:cNvSpPr txBox="1">
            <a:spLocks noGrp="1"/>
          </p:cNvSpPr>
          <p:nvPr>
            <p:ph type="subTitle" idx="4"/>
          </p:nvPr>
        </p:nvSpPr>
        <p:spPr>
          <a:xfrm>
            <a:off x="5724250" y="2876503"/>
            <a:ext cx="2400900" cy="74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Metodología</a:t>
            </a:r>
            <a:endParaRPr dirty="0"/>
          </a:p>
        </p:txBody>
      </p:sp>
      <p:sp>
        <p:nvSpPr>
          <p:cNvPr id="385" name="Google Shape;385;p44"/>
          <p:cNvSpPr txBox="1">
            <a:spLocks noGrp="1"/>
          </p:cNvSpPr>
          <p:nvPr>
            <p:ph type="title" idx="9"/>
          </p:nvPr>
        </p:nvSpPr>
        <p:spPr>
          <a:xfrm>
            <a:off x="1018800" y="1552474"/>
            <a:ext cx="9636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86" name="Google Shape;386;p44"/>
          <p:cNvSpPr txBox="1">
            <a:spLocks noGrp="1"/>
          </p:cNvSpPr>
          <p:nvPr>
            <p:ph type="title" idx="13"/>
          </p:nvPr>
        </p:nvSpPr>
        <p:spPr>
          <a:xfrm>
            <a:off x="4760650" y="1552474"/>
            <a:ext cx="9636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87" name="Google Shape;387;p44"/>
          <p:cNvSpPr txBox="1">
            <a:spLocks noGrp="1"/>
          </p:cNvSpPr>
          <p:nvPr>
            <p:ph type="title" idx="14"/>
          </p:nvPr>
        </p:nvSpPr>
        <p:spPr>
          <a:xfrm>
            <a:off x="1018800" y="3030486"/>
            <a:ext cx="9636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388" name="Google Shape;388;p44"/>
          <p:cNvSpPr txBox="1">
            <a:spLocks noGrp="1"/>
          </p:cNvSpPr>
          <p:nvPr>
            <p:ph type="title" idx="15"/>
          </p:nvPr>
        </p:nvSpPr>
        <p:spPr>
          <a:xfrm>
            <a:off x="4760650" y="3030486"/>
            <a:ext cx="9636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Tree>
    <p:extLst>
      <p:ext uri="{BB962C8B-B14F-4D97-AF65-F5344CB8AC3E}">
        <p14:creationId xmlns:p14="http://schemas.microsoft.com/office/powerpoint/2010/main" val="3995685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74"/>
          <p:cNvSpPr/>
          <p:nvPr/>
        </p:nvSpPr>
        <p:spPr>
          <a:xfrm>
            <a:off x="713225" y="10937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Tablet app</a:t>
            </a:r>
            <a:endParaRPr/>
          </a:p>
        </p:txBody>
      </p:sp>
      <p:sp>
        <p:nvSpPr>
          <p:cNvPr id="1646" name="Google Shape;1646;p74"/>
          <p:cNvSpPr txBox="1">
            <a:spLocks noGrp="1"/>
          </p:cNvSpPr>
          <p:nvPr>
            <p:ph type="subTitle" idx="1"/>
          </p:nvPr>
        </p:nvSpPr>
        <p:spPr>
          <a:xfrm>
            <a:off x="5364725" y="2028900"/>
            <a:ext cx="3066000" cy="108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a:p>
        </p:txBody>
      </p:sp>
      <p:grpSp>
        <p:nvGrpSpPr>
          <p:cNvPr id="1647" name="Google Shape;1647;p74"/>
          <p:cNvGrpSpPr/>
          <p:nvPr/>
        </p:nvGrpSpPr>
        <p:grpSpPr>
          <a:xfrm>
            <a:off x="1955909" y="1292335"/>
            <a:ext cx="2230305" cy="2916068"/>
            <a:chOff x="2644457" y="3481824"/>
            <a:chExt cx="464105" cy="635475"/>
          </a:xfrm>
        </p:grpSpPr>
        <p:sp>
          <p:nvSpPr>
            <p:cNvPr id="1648" name="Google Shape;1648;p74"/>
            <p:cNvSpPr/>
            <p:nvPr/>
          </p:nvSpPr>
          <p:spPr>
            <a:xfrm>
              <a:off x="2644457" y="3481824"/>
              <a:ext cx="464105" cy="635475"/>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4"/>
            <p:cNvSpPr/>
            <p:nvPr/>
          </p:nvSpPr>
          <p:spPr>
            <a:xfrm>
              <a:off x="2872325" y="3491050"/>
              <a:ext cx="8175" cy="7975"/>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50" name="Google Shape;1650;p74"/>
          <p:cNvPicPr preferRelativeResize="0"/>
          <p:nvPr/>
        </p:nvPicPr>
        <p:blipFill rotWithShape="1">
          <a:blip r:embed="rId3">
            <a:alphaModFix/>
          </a:blip>
          <a:srcRect l="28582" t="1574" r="29549"/>
          <a:stretch/>
        </p:blipFill>
        <p:spPr>
          <a:xfrm>
            <a:off x="2060400" y="1411800"/>
            <a:ext cx="2028451" cy="2682250"/>
          </a:xfrm>
          <a:prstGeom prst="rect">
            <a:avLst/>
          </a:prstGeom>
          <a:noFill/>
          <a:ln w="9525" cap="flat" cmpd="sng">
            <a:solidFill>
              <a:schemeClr val="dk1"/>
            </a:solidFill>
            <a:prstDash val="solid"/>
            <a:round/>
            <a:headEnd type="none" w="sm" len="sm"/>
            <a:tailEnd type="none" w="sm" len="sm"/>
          </a:ln>
        </p:spPr>
      </p:pic>
      <p:grpSp>
        <p:nvGrpSpPr>
          <p:cNvPr id="1651" name="Google Shape;1651;p74"/>
          <p:cNvGrpSpPr/>
          <p:nvPr/>
        </p:nvGrpSpPr>
        <p:grpSpPr>
          <a:xfrm>
            <a:off x="4227000" y="2109154"/>
            <a:ext cx="1223892" cy="3034347"/>
            <a:chOff x="2330682" y="1468700"/>
            <a:chExt cx="824447" cy="2044019"/>
          </a:xfrm>
        </p:grpSpPr>
        <p:sp>
          <p:nvSpPr>
            <p:cNvPr id="1652" name="Google Shape;1652;p74"/>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4"/>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4"/>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4"/>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75"/>
          <p:cNvSpPr/>
          <p:nvPr/>
        </p:nvSpPr>
        <p:spPr>
          <a:xfrm>
            <a:off x="5831563" y="17558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Smartphone</a:t>
            </a:r>
            <a:endParaRPr/>
          </a:p>
        </p:txBody>
      </p:sp>
      <p:sp>
        <p:nvSpPr>
          <p:cNvPr id="1663" name="Google Shape;1663;p75"/>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a:p>
        </p:txBody>
      </p:sp>
      <p:grpSp>
        <p:nvGrpSpPr>
          <p:cNvPr id="1664" name="Google Shape;1664;p75"/>
          <p:cNvGrpSpPr/>
          <p:nvPr/>
        </p:nvGrpSpPr>
        <p:grpSpPr>
          <a:xfrm>
            <a:off x="4551965" y="1341176"/>
            <a:ext cx="1603706" cy="2957944"/>
            <a:chOff x="4089139" y="3416366"/>
            <a:chExt cx="446516" cy="927342"/>
          </a:xfrm>
        </p:grpSpPr>
        <p:sp>
          <p:nvSpPr>
            <p:cNvPr id="1665" name="Google Shape;1665;p75"/>
            <p:cNvSpPr/>
            <p:nvPr/>
          </p:nvSpPr>
          <p:spPr>
            <a:xfrm>
              <a:off x="4089139" y="3416366"/>
              <a:ext cx="446516" cy="927342"/>
            </a:xfrm>
            <a:custGeom>
              <a:avLst/>
              <a:gdLst/>
              <a:ahLst/>
              <a:cxnLst/>
              <a:rect l="l" t="t" r="r" b="b"/>
              <a:pathLst>
                <a:path w="27381" h="56866" extrusionOk="0">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5"/>
            <p:cNvSpPr/>
            <p:nvPr/>
          </p:nvSpPr>
          <p:spPr>
            <a:xfrm>
              <a:off x="4276676" y="4241884"/>
              <a:ext cx="68883" cy="66257"/>
            </a:xfrm>
            <a:custGeom>
              <a:avLst/>
              <a:gdLst/>
              <a:ahLst/>
              <a:cxnLst/>
              <a:rect l="l" t="t" r="r" b="b"/>
              <a:pathLst>
                <a:path w="4224" h="4063" extrusionOk="0">
                  <a:moveTo>
                    <a:pt x="2194" y="0"/>
                  </a:moveTo>
                  <a:cubicBezTo>
                    <a:pt x="2193" y="0"/>
                    <a:pt x="2192" y="0"/>
                    <a:pt x="2191" y="0"/>
                  </a:cubicBezTo>
                  <a:cubicBezTo>
                    <a:pt x="1370" y="0"/>
                    <a:pt x="628" y="495"/>
                    <a:pt x="314" y="1254"/>
                  </a:cubicBezTo>
                  <a:cubicBezTo>
                    <a:pt x="0" y="2013"/>
                    <a:pt x="174" y="2887"/>
                    <a:pt x="755" y="3467"/>
                  </a:cubicBezTo>
                  <a:cubicBezTo>
                    <a:pt x="1143" y="3856"/>
                    <a:pt x="1663" y="4062"/>
                    <a:pt x="2192" y="4062"/>
                  </a:cubicBezTo>
                  <a:cubicBezTo>
                    <a:pt x="2454" y="4062"/>
                    <a:pt x="2717" y="4012"/>
                    <a:pt x="2968" y="3908"/>
                  </a:cubicBezTo>
                  <a:cubicBezTo>
                    <a:pt x="3728" y="3594"/>
                    <a:pt x="4222" y="2854"/>
                    <a:pt x="4223" y="2032"/>
                  </a:cubicBezTo>
                  <a:cubicBezTo>
                    <a:pt x="4223" y="911"/>
                    <a:pt x="3315" y="0"/>
                    <a:pt x="2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5"/>
            <p:cNvSpPr/>
            <p:nvPr/>
          </p:nvSpPr>
          <p:spPr>
            <a:xfrm>
              <a:off x="4267087" y="3493843"/>
              <a:ext cx="90637" cy="16813"/>
            </a:xfrm>
            <a:custGeom>
              <a:avLst/>
              <a:gdLst/>
              <a:ahLst/>
              <a:cxnLst/>
              <a:rect l="l" t="t" r="r" b="b"/>
              <a:pathLst>
                <a:path w="5558" h="1031" extrusionOk="0">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5"/>
            <p:cNvSpPr/>
            <p:nvPr/>
          </p:nvSpPr>
          <p:spPr>
            <a:xfrm>
              <a:off x="4301496" y="3457787"/>
              <a:ext cx="21020" cy="20221"/>
            </a:xfrm>
            <a:custGeom>
              <a:avLst/>
              <a:gdLst/>
              <a:ahLst/>
              <a:cxnLst/>
              <a:rect l="l" t="t" r="r" b="b"/>
              <a:pathLst>
                <a:path w="1289" h="1240" extrusionOk="0">
                  <a:moveTo>
                    <a:pt x="669" y="0"/>
                  </a:moveTo>
                  <a:cubicBezTo>
                    <a:pt x="419" y="0"/>
                    <a:pt x="193" y="152"/>
                    <a:pt x="98" y="383"/>
                  </a:cubicBezTo>
                  <a:cubicBezTo>
                    <a:pt x="1" y="615"/>
                    <a:pt x="55" y="882"/>
                    <a:pt x="232" y="1059"/>
                  </a:cubicBezTo>
                  <a:cubicBezTo>
                    <a:pt x="350" y="1177"/>
                    <a:pt x="509" y="1239"/>
                    <a:pt x="671" y="1239"/>
                  </a:cubicBezTo>
                  <a:cubicBezTo>
                    <a:pt x="750" y="1239"/>
                    <a:pt x="830" y="1224"/>
                    <a:pt x="906" y="1193"/>
                  </a:cubicBezTo>
                  <a:cubicBezTo>
                    <a:pt x="1138" y="1096"/>
                    <a:pt x="1289" y="871"/>
                    <a:pt x="1289" y="620"/>
                  </a:cubicBezTo>
                  <a:cubicBezTo>
                    <a:pt x="1289" y="279"/>
                    <a:pt x="1012" y="0"/>
                    <a:pt x="6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69" name="Google Shape;1669;p75"/>
          <p:cNvPicPr preferRelativeResize="0"/>
          <p:nvPr/>
        </p:nvPicPr>
        <p:blipFill rotWithShape="1">
          <a:blip r:embed="rId3">
            <a:alphaModFix/>
          </a:blip>
          <a:srcRect l="31291" r="31712"/>
          <a:stretch/>
        </p:blipFill>
        <p:spPr>
          <a:xfrm>
            <a:off x="4653798" y="1755863"/>
            <a:ext cx="1400050" cy="2128575"/>
          </a:xfrm>
          <a:prstGeom prst="rect">
            <a:avLst/>
          </a:prstGeom>
          <a:noFill/>
          <a:ln w="9525" cap="flat" cmpd="sng">
            <a:solidFill>
              <a:schemeClr val="dk1"/>
            </a:solidFill>
            <a:prstDash val="solid"/>
            <a:round/>
            <a:headEnd type="none" w="sm" len="sm"/>
            <a:tailEnd type="none" w="sm" len="sm"/>
          </a:ln>
        </p:spPr>
      </p:pic>
      <p:grpSp>
        <p:nvGrpSpPr>
          <p:cNvPr id="1670" name="Google Shape;1670;p75"/>
          <p:cNvGrpSpPr/>
          <p:nvPr/>
        </p:nvGrpSpPr>
        <p:grpSpPr>
          <a:xfrm>
            <a:off x="6484675" y="2260904"/>
            <a:ext cx="1973583" cy="2882606"/>
            <a:chOff x="6795049" y="1179275"/>
            <a:chExt cx="1268451" cy="1852694"/>
          </a:xfrm>
        </p:grpSpPr>
        <p:sp>
          <p:nvSpPr>
            <p:cNvPr id="1671" name="Google Shape;1671;p75"/>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5"/>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5"/>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5"/>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5"/>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5"/>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5"/>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76"/>
          <p:cNvSpPr/>
          <p:nvPr/>
        </p:nvSpPr>
        <p:spPr>
          <a:xfrm>
            <a:off x="1299800" y="13551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3" name="Google Shape;1683;p76"/>
          <p:cNvGrpSpPr/>
          <p:nvPr/>
        </p:nvGrpSpPr>
        <p:grpSpPr>
          <a:xfrm>
            <a:off x="1780968" y="2020245"/>
            <a:ext cx="1259755" cy="3123261"/>
            <a:chOff x="2330682" y="1468700"/>
            <a:chExt cx="824447" cy="2044019"/>
          </a:xfrm>
        </p:grpSpPr>
        <p:sp>
          <p:nvSpPr>
            <p:cNvPr id="1684" name="Google Shape;1684;p76"/>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6"/>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6"/>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6"/>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6"/>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76"/>
          <p:cNvSpPr txBox="1">
            <a:spLocks noGrp="1"/>
          </p:cNvSpPr>
          <p:nvPr>
            <p:ph type="title"/>
          </p:nvPr>
        </p:nvSpPr>
        <p:spPr>
          <a:xfrm>
            <a:off x="4571925" y="676688"/>
            <a:ext cx="3858900" cy="118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a:p>
        </p:txBody>
      </p:sp>
      <p:sp>
        <p:nvSpPr>
          <p:cNvPr id="1690" name="Google Shape;1690;p76"/>
          <p:cNvSpPr txBox="1">
            <a:spLocks noGrp="1"/>
          </p:cNvSpPr>
          <p:nvPr>
            <p:ph type="subTitle" idx="1"/>
          </p:nvPr>
        </p:nvSpPr>
        <p:spPr>
          <a:xfrm>
            <a:off x="4789975" y="1781588"/>
            <a:ext cx="3640800" cy="90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Do you have any questions?</a:t>
            </a:r>
            <a:endParaRPr/>
          </a:p>
          <a:p>
            <a:pPr marL="0" lvl="0" indent="0" algn="r" rtl="0">
              <a:spcBef>
                <a:spcPts val="0"/>
              </a:spcBef>
              <a:spcAft>
                <a:spcPts val="0"/>
              </a:spcAft>
              <a:buNone/>
            </a:pPr>
            <a:r>
              <a:rPr lang="en">
                <a:uFill>
                  <a:noFill/>
                </a:uFill>
                <a:hlinkClick r:id="rId3"/>
              </a:rPr>
              <a:t>addyouremail@freepik.com</a:t>
            </a:r>
            <a:r>
              <a:rPr lang="en"/>
              <a:t> </a:t>
            </a:r>
            <a:endParaRPr/>
          </a:p>
          <a:p>
            <a:pPr marL="0" lvl="0" indent="0" algn="r" rtl="0">
              <a:spcBef>
                <a:spcPts val="0"/>
              </a:spcBef>
              <a:spcAft>
                <a:spcPts val="0"/>
              </a:spcAft>
              <a:buClr>
                <a:schemeClr val="dk1"/>
              </a:buClr>
              <a:buSzPts val="1100"/>
              <a:buFont typeface="Arial"/>
              <a:buNone/>
            </a:pPr>
            <a:r>
              <a:rPr lang="en"/>
              <a:t>|+91 620 421 838 | yourcompany.com</a:t>
            </a:r>
            <a:endParaRPr/>
          </a:p>
        </p:txBody>
      </p:sp>
      <p:grpSp>
        <p:nvGrpSpPr>
          <p:cNvPr id="1691" name="Google Shape;1691;p76"/>
          <p:cNvGrpSpPr/>
          <p:nvPr/>
        </p:nvGrpSpPr>
        <p:grpSpPr>
          <a:xfrm>
            <a:off x="7404017" y="2875175"/>
            <a:ext cx="387661" cy="387661"/>
            <a:chOff x="1379798" y="1723250"/>
            <a:chExt cx="397887" cy="397887"/>
          </a:xfrm>
        </p:grpSpPr>
        <p:sp>
          <p:nvSpPr>
            <p:cNvPr id="1692" name="Google Shape;1692;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76"/>
          <p:cNvGrpSpPr/>
          <p:nvPr/>
        </p:nvGrpSpPr>
        <p:grpSpPr>
          <a:xfrm>
            <a:off x="6341896" y="2875175"/>
            <a:ext cx="387681" cy="387661"/>
            <a:chOff x="266768" y="1721375"/>
            <a:chExt cx="397907" cy="397887"/>
          </a:xfrm>
        </p:grpSpPr>
        <p:sp>
          <p:nvSpPr>
            <p:cNvPr id="1697" name="Google Shape;1697;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76"/>
          <p:cNvGrpSpPr/>
          <p:nvPr/>
        </p:nvGrpSpPr>
        <p:grpSpPr>
          <a:xfrm>
            <a:off x="6872977" y="2875175"/>
            <a:ext cx="387641" cy="387661"/>
            <a:chOff x="864491" y="1723250"/>
            <a:chExt cx="397866" cy="397887"/>
          </a:xfrm>
        </p:grpSpPr>
        <p:sp>
          <p:nvSpPr>
            <p:cNvPr id="1700" name="Google Shape;1700;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76"/>
          <p:cNvGrpSpPr/>
          <p:nvPr/>
        </p:nvGrpSpPr>
        <p:grpSpPr>
          <a:xfrm>
            <a:off x="7935079" y="2874522"/>
            <a:ext cx="388966" cy="388966"/>
            <a:chOff x="1190625" y="238125"/>
            <a:chExt cx="5235075" cy="5235075"/>
          </a:xfrm>
        </p:grpSpPr>
        <p:sp>
          <p:nvSpPr>
            <p:cNvPr id="1704" name="Google Shape;1704;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6" name="Google Shape;1706;p76"/>
          <p:cNvSpPr txBox="1"/>
          <p:nvPr/>
        </p:nvSpPr>
        <p:spPr>
          <a:xfrm>
            <a:off x="4741924" y="4174613"/>
            <a:ext cx="3702900" cy="292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Baloo 2"/>
                <a:ea typeface="Baloo 2"/>
                <a:cs typeface="Baloo 2"/>
                <a:sym typeface="Baloo 2"/>
              </a:rPr>
              <a:t>Please, keep this slide for the attribution</a:t>
            </a:r>
            <a:endParaRPr sz="1200">
              <a:solidFill>
                <a:schemeClr val="dk1"/>
              </a:solidFill>
              <a:latin typeface="Baloo 2"/>
              <a:ea typeface="Baloo 2"/>
              <a:cs typeface="Baloo 2"/>
              <a:sym typeface="Baloo 2"/>
            </a:endParaRPr>
          </a:p>
        </p:txBody>
      </p:sp>
      <p:grpSp>
        <p:nvGrpSpPr>
          <p:cNvPr id="1707" name="Google Shape;1707;p76"/>
          <p:cNvGrpSpPr/>
          <p:nvPr/>
        </p:nvGrpSpPr>
        <p:grpSpPr>
          <a:xfrm>
            <a:off x="570870" y="1796223"/>
            <a:ext cx="3500680" cy="2149710"/>
            <a:chOff x="713223" y="2038668"/>
            <a:chExt cx="2783620" cy="1709375"/>
          </a:xfrm>
        </p:grpSpPr>
        <p:sp>
          <p:nvSpPr>
            <p:cNvPr id="1708" name="Google Shape;1708;p76"/>
            <p:cNvSpPr/>
            <p:nvPr/>
          </p:nvSpPr>
          <p:spPr>
            <a:xfrm>
              <a:off x="2236912" y="3199987"/>
              <a:ext cx="678879" cy="400324"/>
            </a:xfrm>
            <a:custGeom>
              <a:avLst/>
              <a:gdLst/>
              <a:ahLst/>
              <a:cxnLst/>
              <a:rect l="l" t="t" r="r" b="b"/>
              <a:pathLst>
                <a:path w="18147" h="10701" extrusionOk="0">
                  <a:moveTo>
                    <a:pt x="5380" y="1"/>
                  </a:moveTo>
                  <a:cubicBezTo>
                    <a:pt x="5380" y="1"/>
                    <a:pt x="2675" y="1"/>
                    <a:pt x="1307" y="1186"/>
                  </a:cubicBezTo>
                  <a:lnTo>
                    <a:pt x="1277" y="1186"/>
                  </a:lnTo>
                  <a:cubicBezTo>
                    <a:pt x="942" y="1490"/>
                    <a:pt x="669" y="1855"/>
                    <a:pt x="547" y="2311"/>
                  </a:cubicBezTo>
                  <a:cubicBezTo>
                    <a:pt x="0" y="4621"/>
                    <a:pt x="1033" y="6201"/>
                    <a:pt x="3222" y="7478"/>
                  </a:cubicBezTo>
                  <a:cubicBezTo>
                    <a:pt x="5380" y="8755"/>
                    <a:pt x="13040" y="10700"/>
                    <a:pt x="13040" y="10700"/>
                  </a:cubicBezTo>
                  <a:lnTo>
                    <a:pt x="16201" y="8755"/>
                  </a:lnTo>
                  <a:lnTo>
                    <a:pt x="18146" y="7600"/>
                  </a:lnTo>
                  <a:lnTo>
                    <a:pt x="538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6"/>
            <p:cNvSpPr/>
            <p:nvPr/>
          </p:nvSpPr>
          <p:spPr>
            <a:xfrm>
              <a:off x="2236912" y="3228493"/>
              <a:ext cx="606079" cy="371818"/>
            </a:xfrm>
            <a:custGeom>
              <a:avLst/>
              <a:gdLst/>
              <a:ahLst/>
              <a:cxnLst/>
              <a:rect l="l" t="t" r="r" b="b"/>
              <a:pathLst>
                <a:path w="16201" h="9939" extrusionOk="0">
                  <a:moveTo>
                    <a:pt x="2759" y="1"/>
                  </a:moveTo>
                  <a:cubicBezTo>
                    <a:pt x="1949" y="1"/>
                    <a:pt x="1482" y="279"/>
                    <a:pt x="1307" y="424"/>
                  </a:cubicBezTo>
                  <a:lnTo>
                    <a:pt x="1277" y="424"/>
                  </a:lnTo>
                  <a:cubicBezTo>
                    <a:pt x="942" y="728"/>
                    <a:pt x="669" y="1093"/>
                    <a:pt x="547" y="1549"/>
                  </a:cubicBezTo>
                  <a:cubicBezTo>
                    <a:pt x="0" y="3859"/>
                    <a:pt x="1033" y="5439"/>
                    <a:pt x="3222" y="6716"/>
                  </a:cubicBezTo>
                  <a:cubicBezTo>
                    <a:pt x="5380" y="7993"/>
                    <a:pt x="13040" y="9938"/>
                    <a:pt x="13040" y="9938"/>
                  </a:cubicBezTo>
                  <a:lnTo>
                    <a:pt x="16201" y="7993"/>
                  </a:lnTo>
                  <a:cubicBezTo>
                    <a:pt x="15897" y="7780"/>
                    <a:pt x="10487" y="4102"/>
                    <a:pt x="6687" y="1518"/>
                  </a:cubicBezTo>
                  <a:cubicBezTo>
                    <a:pt x="4928" y="330"/>
                    <a:pt x="3641" y="1"/>
                    <a:pt x="275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6"/>
            <p:cNvSpPr/>
            <p:nvPr/>
          </p:nvSpPr>
          <p:spPr>
            <a:xfrm>
              <a:off x="2621225" y="3514380"/>
              <a:ext cx="321838" cy="233663"/>
            </a:xfrm>
            <a:custGeom>
              <a:avLst/>
              <a:gdLst/>
              <a:ahLst/>
              <a:cxnLst/>
              <a:rect l="l" t="t" r="r" b="b"/>
              <a:pathLst>
                <a:path w="8603" h="6246" extrusionOk="0">
                  <a:moveTo>
                    <a:pt x="6372" y="1"/>
                  </a:moveTo>
                  <a:cubicBezTo>
                    <a:pt x="6158" y="1"/>
                    <a:pt x="5921" y="43"/>
                    <a:pt x="5654" y="138"/>
                  </a:cubicBezTo>
                  <a:cubicBezTo>
                    <a:pt x="5654" y="138"/>
                    <a:pt x="5138" y="290"/>
                    <a:pt x="3435" y="1658"/>
                  </a:cubicBezTo>
                  <a:cubicBezTo>
                    <a:pt x="1703" y="3026"/>
                    <a:pt x="1" y="3633"/>
                    <a:pt x="305" y="5062"/>
                  </a:cubicBezTo>
                  <a:cubicBezTo>
                    <a:pt x="455" y="5846"/>
                    <a:pt x="1356" y="6246"/>
                    <a:pt x="2384" y="6246"/>
                  </a:cubicBezTo>
                  <a:cubicBezTo>
                    <a:pt x="3230" y="6246"/>
                    <a:pt x="4162" y="5975"/>
                    <a:pt x="4834" y="5427"/>
                  </a:cubicBezTo>
                  <a:cubicBezTo>
                    <a:pt x="6293" y="4181"/>
                    <a:pt x="8603" y="1992"/>
                    <a:pt x="8086" y="1232"/>
                  </a:cubicBezTo>
                  <a:cubicBezTo>
                    <a:pt x="7653" y="607"/>
                    <a:pt x="7182" y="1"/>
                    <a:pt x="63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6"/>
            <p:cNvSpPr/>
            <p:nvPr/>
          </p:nvSpPr>
          <p:spPr>
            <a:xfrm>
              <a:off x="2637161" y="3518645"/>
              <a:ext cx="290002" cy="211142"/>
            </a:xfrm>
            <a:custGeom>
              <a:avLst/>
              <a:gdLst/>
              <a:ahLst/>
              <a:cxnLst/>
              <a:rect l="l" t="t" r="r" b="b"/>
              <a:pathLst>
                <a:path w="7752" h="5644" extrusionOk="0">
                  <a:moveTo>
                    <a:pt x="5718" y="1"/>
                  </a:moveTo>
                  <a:cubicBezTo>
                    <a:pt x="5535" y="1"/>
                    <a:pt x="5333" y="36"/>
                    <a:pt x="5107" y="115"/>
                  </a:cubicBezTo>
                  <a:cubicBezTo>
                    <a:pt x="5107" y="115"/>
                    <a:pt x="4620" y="267"/>
                    <a:pt x="3070" y="1513"/>
                  </a:cubicBezTo>
                  <a:cubicBezTo>
                    <a:pt x="1520" y="2760"/>
                    <a:pt x="0" y="3276"/>
                    <a:pt x="243" y="4583"/>
                  </a:cubicBezTo>
                  <a:cubicBezTo>
                    <a:pt x="393" y="5282"/>
                    <a:pt x="1208" y="5644"/>
                    <a:pt x="2134" y="5644"/>
                  </a:cubicBezTo>
                  <a:cubicBezTo>
                    <a:pt x="2899" y="5644"/>
                    <a:pt x="3741" y="5396"/>
                    <a:pt x="4347" y="4887"/>
                  </a:cubicBezTo>
                  <a:cubicBezTo>
                    <a:pt x="5654" y="3793"/>
                    <a:pt x="7751" y="1817"/>
                    <a:pt x="7265" y="1118"/>
                  </a:cubicBezTo>
                  <a:cubicBezTo>
                    <a:pt x="6876" y="559"/>
                    <a:pt x="6449" y="1"/>
                    <a:pt x="57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6"/>
            <p:cNvSpPr/>
            <p:nvPr/>
          </p:nvSpPr>
          <p:spPr>
            <a:xfrm>
              <a:off x="2802027" y="2567758"/>
              <a:ext cx="233139" cy="584419"/>
            </a:xfrm>
            <a:custGeom>
              <a:avLst/>
              <a:gdLst/>
              <a:ahLst/>
              <a:cxnLst/>
              <a:rect l="l" t="t" r="r" b="b"/>
              <a:pathLst>
                <a:path w="6232" h="15622" extrusionOk="0">
                  <a:moveTo>
                    <a:pt x="6201" y="1"/>
                  </a:moveTo>
                  <a:lnTo>
                    <a:pt x="6201" y="19"/>
                  </a:lnTo>
                  <a:lnTo>
                    <a:pt x="6201" y="19"/>
                  </a:lnTo>
                  <a:cubicBezTo>
                    <a:pt x="6221" y="7"/>
                    <a:pt x="6232" y="1"/>
                    <a:pt x="6232" y="1"/>
                  </a:cubicBezTo>
                  <a:close/>
                  <a:moveTo>
                    <a:pt x="6201" y="19"/>
                  </a:moveTo>
                  <a:cubicBezTo>
                    <a:pt x="5985" y="151"/>
                    <a:pt x="4661" y="1031"/>
                    <a:pt x="3770" y="3314"/>
                  </a:cubicBezTo>
                  <a:cubicBezTo>
                    <a:pt x="2767" y="5776"/>
                    <a:pt x="1247" y="12159"/>
                    <a:pt x="882" y="13041"/>
                  </a:cubicBezTo>
                  <a:cubicBezTo>
                    <a:pt x="548" y="13922"/>
                    <a:pt x="1" y="15077"/>
                    <a:pt x="2311" y="15503"/>
                  </a:cubicBezTo>
                  <a:cubicBezTo>
                    <a:pt x="2767" y="15588"/>
                    <a:pt x="3196" y="15622"/>
                    <a:pt x="3591" y="15622"/>
                  </a:cubicBezTo>
                  <a:cubicBezTo>
                    <a:pt x="5170" y="15622"/>
                    <a:pt x="6201" y="15077"/>
                    <a:pt x="6201" y="15077"/>
                  </a:cubicBezTo>
                  <a:lnTo>
                    <a:pt x="6201" y="19"/>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6"/>
            <p:cNvSpPr/>
            <p:nvPr/>
          </p:nvSpPr>
          <p:spPr>
            <a:xfrm>
              <a:off x="2447268" y="3536565"/>
              <a:ext cx="145562" cy="127418"/>
            </a:xfrm>
            <a:custGeom>
              <a:avLst/>
              <a:gdLst/>
              <a:ahLst/>
              <a:cxnLst/>
              <a:rect l="l" t="t" r="r" b="b"/>
              <a:pathLst>
                <a:path w="3891" h="3406" extrusionOk="0">
                  <a:moveTo>
                    <a:pt x="1246" y="1"/>
                  </a:moveTo>
                  <a:lnTo>
                    <a:pt x="243" y="700"/>
                  </a:lnTo>
                  <a:cubicBezTo>
                    <a:pt x="0" y="2098"/>
                    <a:pt x="487" y="2980"/>
                    <a:pt x="1702" y="3405"/>
                  </a:cubicBezTo>
                  <a:lnTo>
                    <a:pt x="3891" y="2524"/>
                  </a:lnTo>
                  <a:lnTo>
                    <a:pt x="12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6"/>
            <p:cNvSpPr/>
            <p:nvPr/>
          </p:nvSpPr>
          <p:spPr>
            <a:xfrm>
              <a:off x="2487072" y="3233731"/>
              <a:ext cx="357078" cy="423406"/>
            </a:xfrm>
            <a:custGeom>
              <a:avLst/>
              <a:gdLst/>
              <a:ahLst/>
              <a:cxnLst/>
              <a:rect l="l" t="t" r="r" b="b"/>
              <a:pathLst>
                <a:path w="9545" h="11318" extrusionOk="0">
                  <a:moveTo>
                    <a:pt x="8080" y="0"/>
                  </a:moveTo>
                  <a:cubicBezTo>
                    <a:pt x="7480" y="0"/>
                    <a:pt x="6485" y="167"/>
                    <a:pt x="5289" y="1014"/>
                  </a:cubicBezTo>
                  <a:cubicBezTo>
                    <a:pt x="3313" y="2412"/>
                    <a:pt x="0" y="8005"/>
                    <a:pt x="0" y="8005"/>
                  </a:cubicBezTo>
                  <a:cubicBezTo>
                    <a:pt x="0" y="8005"/>
                    <a:pt x="243" y="10588"/>
                    <a:pt x="2097" y="11318"/>
                  </a:cubicBezTo>
                  <a:cubicBezTo>
                    <a:pt x="2097" y="11318"/>
                    <a:pt x="5471" y="9707"/>
                    <a:pt x="7204" y="8643"/>
                  </a:cubicBezTo>
                  <a:cubicBezTo>
                    <a:pt x="8936" y="7579"/>
                    <a:pt x="9544" y="6546"/>
                    <a:pt x="9544" y="6546"/>
                  </a:cubicBezTo>
                  <a:lnTo>
                    <a:pt x="8693" y="71"/>
                  </a:lnTo>
                  <a:cubicBezTo>
                    <a:pt x="8693" y="71"/>
                    <a:pt x="8471" y="0"/>
                    <a:pt x="808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6"/>
            <p:cNvSpPr/>
            <p:nvPr/>
          </p:nvSpPr>
          <p:spPr>
            <a:xfrm>
              <a:off x="2881636" y="2556385"/>
              <a:ext cx="590180" cy="852873"/>
            </a:xfrm>
            <a:custGeom>
              <a:avLst/>
              <a:gdLst/>
              <a:ahLst/>
              <a:cxnLst/>
              <a:rect l="l" t="t" r="r" b="b"/>
              <a:pathLst>
                <a:path w="15776" h="22798" extrusionOk="0">
                  <a:moveTo>
                    <a:pt x="4256" y="1"/>
                  </a:moveTo>
                  <a:cubicBezTo>
                    <a:pt x="4256" y="1"/>
                    <a:pt x="2766" y="2797"/>
                    <a:pt x="2128" y="4226"/>
                  </a:cubicBezTo>
                  <a:cubicBezTo>
                    <a:pt x="1490" y="5624"/>
                    <a:pt x="426" y="7813"/>
                    <a:pt x="2098" y="10001"/>
                  </a:cubicBezTo>
                  <a:cubicBezTo>
                    <a:pt x="3739" y="12220"/>
                    <a:pt x="0" y="19059"/>
                    <a:pt x="0" y="19059"/>
                  </a:cubicBezTo>
                  <a:cubicBezTo>
                    <a:pt x="0" y="19059"/>
                    <a:pt x="2067" y="22038"/>
                    <a:pt x="7356" y="22311"/>
                  </a:cubicBezTo>
                  <a:cubicBezTo>
                    <a:pt x="8754" y="22402"/>
                    <a:pt x="9849" y="22463"/>
                    <a:pt x="10669" y="22524"/>
                  </a:cubicBezTo>
                  <a:cubicBezTo>
                    <a:pt x="12949" y="22706"/>
                    <a:pt x="13283" y="22798"/>
                    <a:pt x="13283" y="22798"/>
                  </a:cubicBezTo>
                  <a:cubicBezTo>
                    <a:pt x="13283" y="22798"/>
                    <a:pt x="14894" y="14864"/>
                    <a:pt x="15472" y="8968"/>
                  </a:cubicBezTo>
                  <a:cubicBezTo>
                    <a:pt x="15715" y="6597"/>
                    <a:pt x="15776" y="4530"/>
                    <a:pt x="15502" y="3466"/>
                  </a:cubicBezTo>
                  <a:cubicBezTo>
                    <a:pt x="14731" y="660"/>
                    <a:pt x="12898" y="337"/>
                    <a:pt x="12093" y="337"/>
                  </a:cubicBezTo>
                  <a:cubicBezTo>
                    <a:pt x="11852" y="337"/>
                    <a:pt x="11703" y="366"/>
                    <a:pt x="11703" y="366"/>
                  </a:cubicBezTo>
                  <a:lnTo>
                    <a:pt x="5259" y="305"/>
                  </a:lnTo>
                  <a:lnTo>
                    <a:pt x="42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6"/>
            <p:cNvSpPr/>
            <p:nvPr/>
          </p:nvSpPr>
          <p:spPr>
            <a:xfrm>
              <a:off x="2409746" y="3215923"/>
              <a:ext cx="573121" cy="180129"/>
            </a:xfrm>
            <a:custGeom>
              <a:avLst/>
              <a:gdLst/>
              <a:ahLst/>
              <a:cxnLst/>
              <a:rect l="l" t="t" r="r" b="b"/>
              <a:pathLst>
                <a:path w="15320" h="4815" extrusionOk="0">
                  <a:moveTo>
                    <a:pt x="0" y="0"/>
                  </a:moveTo>
                  <a:lnTo>
                    <a:pt x="183" y="669"/>
                  </a:lnTo>
                  <a:cubicBezTo>
                    <a:pt x="243" y="973"/>
                    <a:pt x="426" y="1216"/>
                    <a:pt x="699" y="1368"/>
                  </a:cubicBezTo>
                  <a:lnTo>
                    <a:pt x="5958" y="4499"/>
                  </a:lnTo>
                  <a:cubicBezTo>
                    <a:pt x="6310" y="4706"/>
                    <a:pt x="6704" y="4814"/>
                    <a:pt x="7102" y="4814"/>
                  </a:cubicBezTo>
                  <a:cubicBezTo>
                    <a:pt x="7289" y="4814"/>
                    <a:pt x="7476" y="4790"/>
                    <a:pt x="7660" y="4742"/>
                  </a:cubicBezTo>
                  <a:lnTo>
                    <a:pt x="14681" y="2827"/>
                  </a:lnTo>
                  <a:cubicBezTo>
                    <a:pt x="14985" y="2766"/>
                    <a:pt x="15228" y="2493"/>
                    <a:pt x="15259" y="2189"/>
                  </a:cubicBezTo>
                  <a:lnTo>
                    <a:pt x="15320" y="1672"/>
                  </a:lnTo>
                  <a:lnTo>
                    <a:pt x="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6"/>
            <p:cNvSpPr/>
            <p:nvPr/>
          </p:nvSpPr>
          <p:spPr>
            <a:xfrm>
              <a:off x="2555271" y="3180234"/>
              <a:ext cx="427596" cy="179007"/>
            </a:xfrm>
            <a:custGeom>
              <a:avLst/>
              <a:gdLst/>
              <a:ahLst/>
              <a:cxnLst/>
              <a:rect l="l" t="t" r="r" b="b"/>
              <a:pathLst>
                <a:path w="11430" h="4785" extrusionOk="0">
                  <a:moveTo>
                    <a:pt x="5563" y="0"/>
                  </a:moveTo>
                  <a:cubicBezTo>
                    <a:pt x="5523" y="0"/>
                    <a:pt x="5482" y="4"/>
                    <a:pt x="5442" y="12"/>
                  </a:cubicBezTo>
                  <a:cubicBezTo>
                    <a:pt x="4408" y="164"/>
                    <a:pt x="92" y="863"/>
                    <a:pt x="1" y="894"/>
                  </a:cubicBezTo>
                  <a:lnTo>
                    <a:pt x="2645" y="4784"/>
                  </a:lnTo>
                  <a:lnTo>
                    <a:pt x="11430" y="2626"/>
                  </a:lnTo>
                  <a:lnTo>
                    <a:pt x="5867" y="73"/>
                  </a:lnTo>
                  <a:cubicBezTo>
                    <a:pt x="5778" y="28"/>
                    <a:pt x="5673" y="0"/>
                    <a:pt x="556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6"/>
            <p:cNvSpPr/>
            <p:nvPr/>
          </p:nvSpPr>
          <p:spPr>
            <a:xfrm>
              <a:off x="2259059" y="2867150"/>
              <a:ext cx="414503" cy="498900"/>
            </a:xfrm>
            <a:custGeom>
              <a:avLst/>
              <a:gdLst/>
              <a:ahLst/>
              <a:cxnLst/>
              <a:rect l="l" t="t" r="r" b="b"/>
              <a:pathLst>
                <a:path w="11080" h="13336" extrusionOk="0">
                  <a:moveTo>
                    <a:pt x="308" y="1"/>
                  </a:moveTo>
                  <a:cubicBezTo>
                    <a:pt x="137" y="1"/>
                    <a:pt x="0" y="179"/>
                    <a:pt x="77" y="357"/>
                  </a:cubicBezTo>
                  <a:lnTo>
                    <a:pt x="138" y="509"/>
                  </a:lnTo>
                  <a:lnTo>
                    <a:pt x="4028" y="9323"/>
                  </a:lnTo>
                  <a:lnTo>
                    <a:pt x="10320" y="13336"/>
                  </a:lnTo>
                  <a:lnTo>
                    <a:pt x="11080" y="13032"/>
                  </a:lnTo>
                  <a:lnTo>
                    <a:pt x="6642" y="3487"/>
                  </a:lnTo>
                  <a:cubicBezTo>
                    <a:pt x="6399" y="2849"/>
                    <a:pt x="5913" y="2363"/>
                    <a:pt x="5274" y="2089"/>
                  </a:cubicBezTo>
                  <a:lnTo>
                    <a:pt x="411" y="22"/>
                  </a:lnTo>
                  <a:cubicBezTo>
                    <a:pt x="376" y="7"/>
                    <a:pt x="342" y="1"/>
                    <a:pt x="3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6"/>
            <p:cNvSpPr/>
            <p:nvPr/>
          </p:nvSpPr>
          <p:spPr>
            <a:xfrm>
              <a:off x="2264184" y="2886154"/>
              <a:ext cx="380983" cy="479895"/>
            </a:xfrm>
            <a:custGeom>
              <a:avLst/>
              <a:gdLst/>
              <a:ahLst/>
              <a:cxnLst/>
              <a:rect l="l" t="t" r="r" b="b"/>
              <a:pathLst>
                <a:path w="10184" h="12828" extrusionOk="0">
                  <a:moveTo>
                    <a:pt x="1" y="1"/>
                  </a:moveTo>
                  <a:lnTo>
                    <a:pt x="3891" y="8815"/>
                  </a:lnTo>
                  <a:lnTo>
                    <a:pt x="10183" y="12828"/>
                  </a:lnTo>
                  <a:lnTo>
                    <a:pt x="6049" y="3375"/>
                  </a:lnTo>
                  <a:cubicBezTo>
                    <a:pt x="5776" y="2736"/>
                    <a:pt x="5289" y="2250"/>
                    <a:pt x="4681" y="1976"/>
                  </a:cubicBez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6"/>
            <p:cNvSpPr/>
            <p:nvPr/>
          </p:nvSpPr>
          <p:spPr>
            <a:xfrm>
              <a:off x="3082902" y="2038668"/>
              <a:ext cx="295651" cy="527556"/>
            </a:xfrm>
            <a:custGeom>
              <a:avLst/>
              <a:gdLst/>
              <a:ahLst/>
              <a:cxnLst/>
              <a:rect l="l" t="t" r="r" b="b"/>
              <a:pathLst>
                <a:path w="7903" h="14102" extrusionOk="0">
                  <a:moveTo>
                    <a:pt x="3093" y="0"/>
                  </a:moveTo>
                  <a:cubicBezTo>
                    <a:pt x="2924" y="0"/>
                    <a:pt x="2754" y="13"/>
                    <a:pt x="2584" y="40"/>
                  </a:cubicBezTo>
                  <a:cubicBezTo>
                    <a:pt x="92" y="435"/>
                    <a:pt x="0" y="2624"/>
                    <a:pt x="0" y="2624"/>
                  </a:cubicBezTo>
                  <a:cubicBezTo>
                    <a:pt x="0" y="2624"/>
                    <a:pt x="2037" y="10436"/>
                    <a:pt x="3496" y="12928"/>
                  </a:cubicBezTo>
                  <a:cubicBezTo>
                    <a:pt x="3981" y="13784"/>
                    <a:pt x="4648" y="14101"/>
                    <a:pt x="5314" y="14101"/>
                  </a:cubicBezTo>
                  <a:cubicBezTo>
                    <a:pt x="6610" y="14101"/>
                    <a:pt x="7903" y="12901"/>
                    <a:pt x="7843" y="12138"/>
                  </a:cubicBezTo>
                  <a:cubicBezTo>
                    <a:pt x="7751" y="11013"/>
                    <a:pt x="6687" y="11195"/>
                    <a:pt x="6292" y="9980"/>
                  </a:cubicBezTo>
                  <a:cubicBezTo>
                    <a:pt x="5897" y="8764"/>
                    <a:pt x="7174" y="7122"/>
                    <a:pt x="7387" y="4691"/>
                  </a:cubicBezTo>
                  <a:cubicBezTo>
                    <a:pt x="7613" y="2425"/>
                    <a:pt x="5411" y="0"/>
                    <a:pt x="30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6"/>
            <p:cNvSpPr/>
            <p:nvPr/>
          </p:nvSpPr>
          <p:spPr>
            <a:xfrm>
              <a:off x="3082902" y="2119773"/>
              <a:ext cx="171749" cy="105870"/>
            </a:xfrm>
            <a:custGeom>
              <a:avLst/>
              <a:gdLst/>
              <a:ahLst/>
              <a:cxnLst/>
              <a:rect l="l" t="t" r="r" b="b"/>
              <a:pathLst>
                <a:path w="4591" h="2830" extrusionOk="0">
                  <a:moveTo>
                    <a:pt x="1108" y="1"/>
                  </a:moveTo>
                  <a:cubicBezTo>
                    <a:pt x="258" y="1"/>
                    <a:pt x="0" y="456"/>
                    <a:pt x="0" y="456"/>
                  </a:cubicBezTo>
                  <a:cubicBezTo>
                    <a:pt x="0" y="456"/>
                    <a:pt x="3012" y="2829"/>
                    <a:pt x="3913" y="2829"/>
                  </a:cubicBezTo>
                  <a:cubicBezTo>
                    <a:pt x="3996" y="2829"/>
                    <a:pt x="4061" y="2809"/>
                    <a:pt x="4104" y="2766"/>
                  </a:cubicBezTo>
                  <a:cubicBezTo>
                    <a:pt x="4590" y="2280"/>
                    <a:pt x="3283" y="426"/>
                    <a:pt x="1824" y="91"/>
                  </a:cubicBezTo>
                  <a:cubicBezTo>
                    <a:pt x="1548" y="27"/>
                    <a:pt x="1311" y="1"/>
                    <a:pt x="11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6"/>
            <p:cNvSpPr/>
            <p:nvPr/>
          </p:nvSpPr>
          <p:spPr>
            <a:xfrm>
              <a:off x="2899817" y="2137019"/>
              <a:ext cx="376419" cy="385809"/>
            </a:xfrm>
            <a:custGeom>
              <a:avLst/>
              <a:gdLst/>
              <a:ahLst/>
              <a:cxnLst/>
              <a:rect l="l" t="t" r="r" b="b"/>
              <a:pathLst>
                <a:path w="10062" h="10313" extrusionOk="0">
                  <a:moveTo>
                    <a:pt x="4772" y="1"/>
                  </a:moveTo>
                  <a:cubicBezTo>
                    <a:pt x="2625" y="1"/>
                    <a:pt x="1551" y="2123"/>
                    <a:pt x="1551" y="2123"/>
                  </a:cubicBezTo>
                  <a:cubicBezTo>
                    <a:pt x="1551" y="2123"/>
                    <a:pt x="852" y="2214"/>
                    <a:pt x="426" y="3612"/>
                  </a:cubicBezTo>
                  <a:cubicBezTo>
                    <a:pt x="1" y="4980"/>
                    <a:pt x="1460" y="6560"/>
                    <a:pt x="1460" y="6560"/>
                  </a:cubicBezTo>
                  <a:cubicBezTo>
                    <a:pt x="1460" y="6560"/>
                    <a:pt x="6820" y="10313"/>
                    <a:pt x="7986" y="10313"/>
                  </a:cubicBezTo>
                  <a:cubicBezTo>
                    <a:pt x="8122" y="10313"/>
                    <a:pt x="8201" y="10262"/>
                    <a:pt x="8208" y="10147"/>
                  </a:cubicBezTo>
                  <a:cubicBezTo>
                    <a:pt x="8238" y="9022"/>
                    <a:pt x="10062" y="7320"/>
                    <a:pt x="9758" y="4706"/>
                  </a:cubicBezTo>
                  <a:cubicBezTo>
                    <a:pt x="9484" y="2092"/>
                    <a:pt x="7904" y="481"/>
                    <a:pt x="5381" y="56"/>
                  </a:cubicBezTo>
                  <a:cubicBezTo>
                    <a:pt x="5169" y="18"/>
                    <a:pt x="4966" y="1"/>
                    <a:pt x="47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6"/>
            <p:cNvSpPr/>
            <p:nvPr/>
          </p:nvSpPr>
          <p:spPr>
            <a:xfrm>
              <a:off x="3053348" y="2429042"/>
              <a:ext cx="275188" cy="278630"/>
            </a:xfrm>
            <a:custGeom>
              <a:avLst/>
              <a:gdLst/>
              <a:ahLst/>
              <a:cxnLst/>
              <a:rect l="l" t="t" r="r" b="b"/>
              <a:pathLst>
                <a:path w="7356" h="7448" extrusionOk="0">
                  <a:moveTo>
                    <a:pt x="3192" y="1"/>
                  </a:moveTo>
                  <a:cubicBezTo>
                    <a:pt x="3192" y="1"/>
                    <a:pt x="2949" y="274"/>
                    <a:pt x="2553" y="669"/>
                  </a:cubicBezTo>
                  <a:cubicBezTo>
                    <a:pt x="1733" y="1612"/>
                    <a:pt x="395" y="3253"/>
                    <a:pt x="213" y="4286"/>
                  </a:cubicBezTo>
                  <a:cubicBezTo>
                    <a:pt x="0" y="5654"/>
                    <a:pt x="365" y="7448"/>
                    <a:pt x="2158" y="7448"/>
                  </a:cubicBezTo>
                  <a:cubicBezTo>
                    <a:pt x="2371" y="7448"/>
                    <a:pt x="2584" y="7417"/>
                    <a:pt x="2827" y="7356"/>
                  </a:cubicBezTo>
                  <a:cubicBezTo>
                    <a:pt x="5198" y="6840"/>
                    <a:pt x="7356" y="3800"/>
                    <a:pt x="7356" y="3800"/>
                  </a:cubicBezTo>
                  <a:cubicBezTo>
                    <a:pt x="7356" y="3800"/>
                    <a:pt x="5836" y="3618"/>
                    <a:pt x="5137" y="3314"/>
                  </a:cubicBezTo>
                  <a:cubicBezTo>
                    <a:pt x="4681" y="3071"/>
                    <a:pt x="3921" y="1581"/>
                    <a:pt x="3496" y="669"/>
                  </a:cubicBezTo>
                  <a:cubicBezTo>
                    <a:pt x="3465" y="578"/>
                    <a:pt x="3404" y="487"/>
                    <a:pt x="3374" y="396"/>
                  </a:cubicBezTo>
                  <a:cubicBezTo>
                    <a:pt x="3252" y="153"/>
                    <a:pt x="3192" y="1"/>
                    <a:pt x="319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6"/>
            <p:cNvSpPr/>
            <p:nvPr/>
          </p:nvSpPr>
          <p:spPr>
            <a:xfrm>
              <a:off x="2939621" y="2255908"/>
              <a:ext cx="287720" cy="311625"/>
            </a:xfrm>
            <a:custGeom>
              <a:avLst/>
              <a:gdLst/>
              <a:ahLst/>
              <a:cxnLst/>
              <a:rect l="l" t="t" r="r" b="b"/>
              <a:pathLst>
                <a:path w="7691" h="8330" extrusionOk="0">
                  <a:moveTo>
                    <a:pt x="845" y="1"/>
                  </a:moveTo>
                  <a:cubicBezTo>
                    <a:pt x="809" y="1"/>
                    <a:pt x="791" y="8"/>
                    <a:pt x="791" y="8"/>
                  </a:cubicBezTo>
                  <a:cubicBezTo>
                    <a:pt x="791" y="8"/>
                    <a:pt x="1" y="1954"/>
                    <a:pt x="517" y="4021"/>
                  </a:cubicBezTo>
                  <a:cubicBezTo>
                    <a:pt x="1004" y="6057"/>
                    <a:pt x="1824" y="7455"/>
                    <a:pt x="2219" y="8033"/>
                  </a:cubicBezTo>
                  <a:cubicBezTo>
                    <a:pt x="2344" y="8215"/>
                    <a:pt x="2685" y="8330"/>
                    <a:pt x="3125" y="8330"/>
                  </a:cubicBezTo>
                  <a:cubicBezTo>
                    <a:pt x="4300" y="8330"/>
                    <a:pt x="6182" y="7514"/>
                    <a:pt x="6536" y="4993"/>
                  </a:cubicBezTo>
                  <a:cubicBezTo>
                    <a:pt x="6536" y="4993"/>
                    <a:pt x="7691" y="4537"/>
                    <a:pt x="7600" y="3595"/>
                  </a:cubicBezTo>
                  <a:cubicBezTo>
                    <a:pt x="7556" y="3157"/>
                    <a:pt x="7274" y="2895"/>
                    <a:pt x="6969" y="2895"/>
                  </a:cubicBezTo>
                  <a:cubicBezTo>
                    <a:pt x="6639" y="2895"/>
                    <a:pt x="6282" y="3203"/>
                    <a:pt x="6171" y="3929"/>
                  </a:cubicBezTo>
                  <a:cubicBezTo>
                    <a:pt x="6171" y="3929"/>
                    <a:pt x="4773" y="3717"/>
                    <a:pt x="5289" y="2227"/>
                  </a:cubicBezTo>
                  <a:lnTo>
                    <a:pt x="5289" y="2227"/>
                  </a:lnTo>
                  <a:cubicBezTo>
                    <a:pt x="5289" y="2227"/>
                    <a:pt x="4530" y="2637"/>
                    <a:pt x="3721" y="2637"/>
                  </a:cubicBezTo>
                  <a:cubicBezTo>
                    <a:pt x="3120" y="2637"/>
                    <a:pt x="2491" y="2410"/>
                    <a:pt x="2128" y="1619"/>
                  </a:cubicBezTo>
                  <a:cubicBezTo>
                    <a:pt x="1463" y="141"/>
                    <a:pt x="997" y="1"/>
                    <a:pt x="8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6"/>
            <p:cNvSpPr/>
            <p:nvPr/>
          </p:nvSpPr>
          <p:spPr>
            <a:xfrm>
              <a:off x="2656502" y="3235302"/>
              <a:ext cx="761892" cy="457674"/>
            </a:xfrm>
            <a:custGeom>
              <a:avLst/>
              <a:gdLst/>
              <a:ahLst/>
              <a:cxnLst/>
              <a:rect l="l" t="t" r="r" b="b"/>
              <a:pathLst>
                <a:path w="20366" h="12234" extrusionOk="0">
                  <a:moveTo>
                    <a:pt x="3838" y="1"/>
                  </a:moveTo>
                  <a:cubicBezTo>
                    <a:pt x="2459" y="1"/>
                    <a:pt x="1194" y="832"/>
                    <a:pt x="669" y="2157"/>
                  </a:cubicBezTo>
                  <a:cubicBezTo>
                    <a:pt x="0" y="3798"/>
                    <a:pt x="730" y="5683"/>
                    <a:pt x="2310" y="6473"/>
                  </a:cubicBezTo>
                  <a:lnTo>
                    <a:pt x="12584" y="11641"/>
                  </a:lnTo>
                  <a:cubicBezTo>
                    <a:pt x="13372" y="12035"/>
                    <a:pt x="14232" y="12233"/>
                    <a:pt x="15088" y="12233"/>
                  </a:cubicBezTo>
                  <a:cubicBezTo>
                    <a:pt x="16081" y="12233"/>
                    <a:pt x="17069" y="11966"/>
                    <a:pt x="17934" y="11428"/>
                  </a:cubicBezTo>
                  <a:cubicBezTo>
                    <a:pt x="19271" y="10577"/>
                    <a:pt x="20365" y="9057"/>
                    <a:pt x="19940" y="6261"/>
                  </a:cubicBezTo>
                  <a:cubicBezTo>
                    <a:pt x="19757" y="5014"/>
                    <a:pt x="18845" y="3981"/>
                    <a:pt x="17630" y="3647"/>
                  </a:cubicBezTo>
                  <a:lnTo>
                    <a:pt x="4742" y="121"/>
                  </a:lnTo>
                  <a:cubicBezTo>
                    <a:pt x="4439" y="40"/>
                    <a:pt x="4136" y="1"/>
                    <a:pt x="38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6"/>
            <p:cNvSpPr/>
            <p:nvPr/>
          </p:nvSpPr>
          <p:spPr>
            <a:xfrm>
              <a:off x="2195948" y="3553399"/>
              <a:ext cx="315030" cy="155064"/>
            </a:xfrm>
            <a:custGeom>
              <a:avLst/>
              <a:gdLst/>
              <a:ahLst/>
              <a:cxnLst/>
              <a:rect l="l" t="t" r="r" b="b"/>
              <a:pathLst>
                <a:path w="8421" h="4145" extrusionOk="0">
                  <a:moveTo>
                    <a:pt x="4395" y="0"/>
                  </a:moveTo>
                  <a:cubicBezTo>
                    <a:pt x="3344" y="0"/>
                    <a:pt x="1259" y="357"/>
                    <a:pt x="639" y="949"/>
                  </a:cubicBezTo>
                  <a:cubicBezTo>
                    <a:pt x="1" y="1587"/>
                    <a:pt x="92" y="3107"/>
                    <a:pt x="882" y="3715"/>
                  </a:cubicBezTo>
                  <a:cubicBezTo>
                    <a:pt x="1269" y="4040"/>
                    <a:pt x="2200" y="4145"/>
                    <a:pt x="3206" y="4145"/>
                  </a:cubicBezTo>
                  <a:cubicBezTo>
                    <a:pt x="4174" y="4145"/>
                    <a:pt x="5212" y="4048"/>
                    <a:pt x="5898" y="3958"/>
                  </a:cubicBezTo>
                  <a:cubicBezTo>
                    <a:pt x="7265" y="3745"/>
                    <a:pt x="8420" y="2925"/>
                    <a:pt x="8420" y="2925"/>
                  </a:cubicBezTo>
                  <a:cubicBezTo>
                    <a:pt x="7144" y="2590"/>
                    <a:pt x="6779" y="1618"/>
                    <a:pt x="6961" y="250"/>
                  </a:cubicBezTo>
                  <a:cubicBezTo>
                    <a:pt x="6961" y="250"/>
                    <a:pt x="5563" y="37"/>
                    <a:pt x="4621" y="7"/>
                  </a:cubicBezTo>
                  <a:cubicBezTo>
                    <a:pt x="4553" y="2"/>
                    <a:pt x="4477" y="0"/>
                    <a:pt x="439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6"/>
            <p:cNvSpPr/>
            <p:nvPr/>
          </p:nvSpPr>
          <p:spPr>
            <a:xfrm>
              <a:off x="2664807" y="3059624"/>
              <a:ext cx="298719" cy="158544"/>
            </a:xfrm>
            <a:custGeom>
              <a:avLst/>
              <a:gdLst/>
              <a:ahLst/>
              <a:cxnLst/>
              <a:rect l="l" t="t" r="r" b="b"/>
              <a:pathLst>
                <a:path w="7985" h="4238" extrusionOk="0">
                  <a:moveTo>
                    <a:pt x="5977" y="0"/>
                  </a:moveTo>
                  <a:cubicBezTo>
                    <a:pt x="4607" y="0"/>
                    <a:pt x="3092" y="1971"/>
                    <a:pt x="2149" y="2294"/>
                  </a:cubicBezTo>
                  <a:cubicBezTo>
                    <a:pt x="1115" y="2659"/>
                    <a:pt x="52" y="3570"/>
                    <a:pt x="21" y="3814"/>
                  </a:cubicBezTo>
                  <a:cubicBezTo>
                    <a:pt x="0" y="3982"/>
                    <a:pt x="402" y="4238"/>
                    <a:pt x="1116" y="4238"/>
                  </a:cubicBezTo>
                  <a:cubicBezTo>
                    <a:pt x="1432" y="4238"/>
                    <a:pt x="1810" y="4188"/>
                    <a:pt x="2240" y="4057"/>
                  </a:cubicBezTo>
                  <a:cubicBezTo>
                    <a:pt x="3638" y="3662"/>
                    <a:pt x="4398" y="3236"/>
                    <a:pt x="4459" y="2871"/>
                  </a:cubicBezTo>
                  <a:cubicBezTo>
                    <a:pt x="4459" y="2871"/>
                    <a:pt x="5979" y="2871"/>
                    <a:pt x="7559" y="2203"/>
                  </a:cubicBezTo>
                  <a:cubicBezTo>
                    <a:pt x="7559" y="2203"/>
                    <a:pt x="7985" y="744"/>
                    <a:pt x="6495" y="105"/>
                  </a:cubicBezTo>
                  <a:cubicBezTo>
                    <a:pt x="6326" y="33"/>
                    <a:pt x="6153" y="0"/>
                    <a:pt x="597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6"/>
            <p:cNvSpPr/>
            <p:nvPr/>
          </p:nvSpPr>
          <p:spPr>
            <a:xfrm>
              <a:off x="2717892" y="2606402"/>
              <a:ext cx="778951" cy="669564"/>
            </a:xfrm>
            <a:custGeom>
              <a:avLst/>
              <a:gdLst/>
              <a:ahLst/>
              <a:cxnLst/>
              <a:rect l="l" t="t" r="r" b="b"/>
              <a:pathLst>
                <a:path w="20822" h="17898" extrusionOk="0">
                  <a:moveTo>
                    <a:pt x="18731" y="1"/>
                  </a:moveTo>
                  <a:cubicBezTo>
                    <a:pt x="17700" y="1"/>
                    <a:pt x="16291" y="3952"/>
                    <a:pt x="16110" y="7813"/>
                  </a:cubicBezTo>
                  <a:cubicBezTo>
                    <a:pt x="15928" y="11704"/>
                    <a:pt x="15685" y="13801"/>
                    <a:pt x="15685" y="13922"/>
                  </a:cubicBezTo>
                  <a:cubicBezTo>
                    <a:pt x="15685" y="13922"/>
                    <a:pt x="15320" y="13862"/>
                    <a:pt x="14165" y="13862"/>
                  </a:cubicBezTo>
                  <a:cubicBezTo>
                    <a:pt x="13982" y="13862"/>
                    <a:pt x="13709" y="13831"/>
                    <a:pt x="13314" y="13801"/>
                  </a:cubicBezTo>
                  <a:cubicBezTo>
                    <a:pt x="11259" y="13713"/>
                    <a:pt x="6625" y="13313"/>
                    <a:pt x="6227" y="13313"/>
                  </a:cubicBezTo>
                  <a:cubicBezTo>
                    <a:pt x="6213" y="13313"/>
                    <a:pt x="6204" y="13314"/>
                    <a:pt x="6201" y="13315"/>
                  </a:cubicBezTo>
                  <a:cubicBezTo>
                    <a:pt x="6110" y="13345"/>
                    <a:pt x="3557" y="13467"/>
                    <a:pt x="2979" y="13740"/>
                  </a:cubicBezTo>
                  <a:cubicBezTo>
                    <a:pt x="2402" y="14014"/>
                    <a:pt x="1034" y="15047"/>
                    <a:pt x="517" y="15442"/>
                  </a:cubicBezTo>
                  <a:cubicBezTo>
                    <a:pt x="0" y="15837"/>
                    <a:pt x="213" y="15898"/>
                    <a:pt x="213" y="15898"/>
                  </a:cubicBezTo>
                  <a:cubicBezTo>
                    <a:pt x="244" y="16172"/>
                    <a:pt x="578" y="16293"/>
                    <a:pt x="578" y="16293"/>
                  </a:cubicBezTo>
                  <a:cubicBezTo>
                    <a:pt x="691" y="16438"/>
                    <a:pt x="871" y="16472"/>
                    <a:pt x="1017" y="16472"/>
                  </a:cubicBezTo>
                  <a:cubicBezTo>
                    <a:pt x="1146" y="16472"/>
                    <a:pt x="1247" y="16445"/>
                    <a:pt x="1247" y="16445"/>
                  </a:cubicBezTo>
                  <a:cubicBezTo>
                    <a:pt x="1287" y="16453"/>
                    <a:pt x="1330" y="16456"/>
                    <a:pt x="1375" y="16456"/>
                  </a:cubicBezTo>
                  <a:cubicBezTo>
                    <a:pt x="2020" y="16456"/>
                    <a:pt x="3185" y="15740"/>
                    <a:pt x="4057" y="15740"/>
                  </a:cubicBezTo>
                  <a:cubicBezTo>
                    <a:pt x="4104" y="15740"/>
                    <a:pt x="4150" y="15742"/>
                    <a:pt x="4195" y="15746"/>
                  </a:cubicBezTo>
                  <a:cubicBezTo>
                    <a:pt x="4257" y="15752"/>
                    <a:pt x="4317" y="15755"/>
                    <a:pt x="4375" y="15755"/>
                  </a:cubicBezTo>
                  <a:cubicBezTo>
                    <a:pt x="5220" y="15755"/>
                    <a:pt x="5593" y="15169"/>
                    <a:pt x="5593" y="15169"/>
                  </a:cubicBezTo>
                  <a:cubicBezTo>
                    <a:pt x="5593" y="15169"/>
                    <a:pt x="5613" y="15162"/>
                    <a:pt x="5673" y="15162"/>
                  </a:cubicBezTo>
                  <a:cubicBezTo>
                    <a:pt x="5938" y="15162"/>
                    <a:pt x="6990" y="15284"/>
                    <a:pt x="10609" y="16597"/>
                  </a:cubicBezTo>
                  <a:cubicBezTo>
                    <a:pt x="11368" y="16871"/>
                    <a:pt x="12128" y="17114"/>
                    <a:pt x="12858" y="17296"/>
                  </a:cubicBezTo>
                  <a:cubicBezTo>
                    <a:pt x="14388" y="17703"/>
                    <a:pt x="15786" y="17898"/>
                    <a:pt x="16884" y="17898"/>
                  </a:cubicBezTo>
                  <a:cubicBezTo>
                    <a:pt x="18251" y="17898"/>
                    <a:pt x="19153" y="17596"/>
                    <a:pt x="19271" y="17023"/>
                  </a:cubicBezTo>
                  <a:cubicBezTo>
                    <a:pt x="19514" y="15777"/>
                    <a:pt x="20457" y="10093"/>
                    <a:pt x="20639" y="7418"/>
                  </a:cubicBezTo>
                  <a:cubicBezTo>
                    <a:pt x="20821" y="4713"/>
                    <a:pt x="19788" y="92"/>
                    <a:pt x="18755" y="1"/>
                  </a:cubicBezTo>
                  <a:cubicBezTo>
                    <a:pt x="18747" y="1"/>
                    <a:pt x="18739" y="1"/>
                    <a:pt x="187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6"/>
            <p:cNvSpPr/>
            <p:nvPr/>
          </p:nvSpPr>
          <p:spPr>
            <a:xfrm>
              <a:off x="2717892" y="3104442"/>
              <a:ext cx="512854" cy="149041"/>
            </a:xfrm>
            <a:custGeom>
              <a:avLst/>
              <a:gdLst/>
              <a:ahLst/>
              <a:cxnLst/>
              <a:rect l="l" t="t" r="r" b="b"/>
              <a:pathLst>
                <a:path w="13709" h="3984" extrusionOk="0">
                  <a:moveTo>
                    <a:pt x="6227" y="0"/>
                  </a:moveTo>
                  <a:cubicBezTo>
                    <a:pt x="6213" y="0"/>
                    <a:pt x="6204" y="1"/>
                    <a:pt x="6201" y="2"/>
                  </a:cubicBezTo>
                  <a:cubicBezTo>
                    <a:pt x="6110" y="32"/>
                    <a:pt x="3557" y="154"/>
                    <a:pt x="2979" y="427"/>
                  </a:cubicBezTo>
                  <a:cubicBezTo>
                    <a:pt x="2402" y="701"/>
                    <a:pt x="1034" y="1734"/>
                    <a:pt x="517" y="2129"/>
                  </a:cubicBezTo>
                  <a:cubicBezTo>
                    <a:pt x="0" y="2524"/>
                    <a:pt x="213" y="2585"/>
                    <a:pt x="213" y="2585"/>
                  </a:cubicBezTo>
                  <a:cubicBezTo>
                    <a:pt x="244" y="2859"/>
                    <a:pt x="578" y="2980"/>
                    <a:pt x="578" y="2980"/>
                  </a:cubicBezTo>
                  <a:cubicBezTo>
                    <a:pt x="691" y="3125"/>
                    <a:pt x="871" y="3159"/>
                    <a:pt x="1017" y="3159"/>
                  </a:cubicBezTo>
                  <a:cubicBezTo>
                    <a:pt x="1146" y="3159"/>
                    <a:pt x="1247" y="3132"/>
                    <a:pt x="1247" y="3132"/>
                  </a:cubicBezTo>
                  <a:cubicBezTo>
                    <a:pt x="1287" y="3140"/>
                    <a:pt x="1330" y="3143"/>
                    <a:pt x="1375" y="3143"/>
                  </a:cubicBezTo>
                  <a:cubicBezTo>
                    <a:pt x="2020" y="3143"/>
                    <a:pt x="3185" y="2427"/>
                    <a:pt x="4057" y="2427"/>
                  </a:cubicBezTo>
                  <a:cubicBezTo>
                    <a:pt x="4104" y="2427"/>
                    <a:pt x="4150" y="2429"/>
                    <a:pt x="4195" y="2433"/>
                  </a:cubicBezTo>
                  <a:cubicBezTo>
                    <a:pt x="4278" y="2441"/>
                    <a:pt x="4358" y="2445"/>
                    <a:pt x="4434" y="2445"/>
                  </a:cubicBezTo>
                  <a:cubicBezTo>
                    <a:pt x="5247" y="2445"/>
                    <a:pt x="5654" y="2038"/>
                    <a:pt x="5654" y="2038"/>
                  </a:cubicBezTo>
                  <a:cubicBezTo>
                    <a:pt x="5654" y="2038"/>
                    <a:pt x="5661" y="2038"/>
                    <a:pt x="5675" y="2038"/>
                  </a:cubicBezTo>
                  <a:cubicBezTo>
                    <a:pt x="5832" y="2038"/>
                    <a:pt x="6910" y="2089"/>
                    <a:pt x="10609" y="3284"/>
                  </a:cubicBezTo>
                  <a:cubicBezTo>
                    <a:pt x="11368" y="3527"/>
                    <a:pt x="12128" y="3801"/>
                    <a:pt x="12858" y="3983"/>
                  </a:cubicBezTo>
                  <a:cubicBezTo>
                    <a:pt x="13283" y="3801"/>
                    <a:pt x="13527" y="2616"/>
                    <a:pt x="13618" y="1613"/>
                  </a:cubicBezTo>
                  <a:cubicBezTo>
                    <a:pt x="13709" y="579"/>
                    <a:pt x="13314" y="488"/>
                    <a:pt x="13314" y="488"/>
                  </a:cubicBezTo>
                  <a:cubicBezTo>
                    <a:pt x="11230" y="400"/>
                    <a:pt x="6623" y="0"/>
                    <a:pt x="62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6"/>
            <p:cNvSpPr/>
            <p:nvPr/>
          </p:nvSpPr>
          <p:spPr>
            <a:xfrm>
              <a:off x="1302244" y="3323926"/>
              <a:ext cx="659576" cy="266135"/>
            </a:xfrm>
            <a:custGeom>
              <a:avLst/>
              <a:gdLst/>
              <a:ahLst/>
              <a:cxnLst/>
              <a:rect l="l" t="t" r="r" b="b"/>
              <a:pathLst>
                <a:path w="17631" h="7114" extrusionOk="0">
                  <a:moveTo>
                    <a:pt x="8572" y="1"/>
                  </a:moveTo>
                  <a:cubicBezTo>
                    <a:pt x="5198" y="2129"/>
                    <a:pt x="487" y="4743"/>
                    <a:pt x="183" y="5746"/>
                  </a:cubicBezTo>
                  <a:lnTo>
                    <a:pt x="1" y="6536"/>
                  </a:lnTo>
                  <a:lnTo>
                    <a:pt x="7843" y="7113"/>
                  </a:lnTo>
                  <a:cubicBezTo>
                    <a:pt x="7843" y="7113"/>
                    <a:pt x="16293" y="6749"/>
                    <a:pt x="16962" y="4378"/>
                  </a:cubicBezTo>
                  <a:cubicBezTo>
                    <a:pt x="17630" y="2007"/>
                    <a:pt x="15989" y="31"/>
                    <a:pt x="15989" y="31"/>
                  </a:cubicBezTo>
                  <a:lnTo>
                    <a:pt x="857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6"/>
            <p:cNvSpPr/>
            <p:nvPr/>
          </p:nvSpPr>
          <p:spPr>
            <a:xfrm>
              <a:off x="1154437" y="2618374"/>
              <a:ext cx="582212" cy="681722"/>
            </a:xfrm>
            <a:custGeom>
              <a:avLst/>
              <a:gdLst/>
              <a:ahLst/>
              <a:cxnLst/>
              <a:rect l="l" t="t" r="r" b="b"/>
              <a:pathLst>
                <a:path w="15563" h="18223" extrusionOk="0">
                  <a:moveTo>
                    <a:pt x="1391" y="0"/>
                  </a:moveTo>
                  <a:cubicBezTo>
                    <a:pt x="56" y="0"/>
                    <a:pt x="0" y="11931"/>
                    <a:pt x="0" y="11931"/>
                  </a:cubicBezTo>
                  <a:lnTo>
                    <a:pt x="6475" y="16703"/>
                  </a:lnTo>
                  <a:lnTo>
                    <a:pt x="12797" y="18223"/>
                  </a:lnTo>
                  <a:lnTo>
                    <a:pt x="15563" y="17797"/>
                  </a:lnTo>
                  <a:cubicBezTo>
                    <a:pt x="15563" y="17797"/>
                    <a:pt x="14499" y="16794"/>
                    <a:pt x="13010" y="16429"/>
                  </a:cubicBezTo>
                  <a:cubicBezTo>
                    <a:pt x="13010" y="16429"/>
                    <a:pt x="8389" y="13815"/>
                    <a:pt x="6870" y="12843"/>
                  </a:cubicBezTo>
                  <a:cubicBezTo>
                    <a:pt x="5350" y="11870"/>
                    <a:pt x="4590" y="11688"/>
                    <a:pt x="4590" y="11688"/>
                  </a:cubicBezTo>
                  <a:cubicBezTo>
                    <a:pt x="4590" y="11688"/>
                    <a:pt x="4225" y="9165"/>
                    <a:pt x="4134" y="6551"/>
                  </a:cubicBezTo>
                  <a:cubicBezTo>
                    <a:pt x="4073" y="3937"/>
                    <a:pt x="3101" y="1262"/>
                    <a:pt x="1581" y="76"/>
                  </a:cubicBezTo>
                  <a:cubicBezTo>
                    <a:pt x="1515" y="25"/>
                    <a:pt x="1451" y="0"/>
                    <a:pt x="13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6"/>
            <p:cNvSpPr/>
            <p:nvPr/>
          </p:nvSpPr>
          <p:spPr>
            <a:xfrm>
              <a:off x="1051073" y="2614969"/>
              <a:ext cx="281922" cy="389027"/>
            </a:xfrm>
            <a:custGeom>
              <a:avLst/>
              <a:gdLst/>
              <a:ahLst/>
              <a:cxnLst/>
              <a:rect l="l" t="t" r="r" b="b"/>
              <a:pathLst>
                <a:path w="7536" h="10399" extrusionOk="0">
                  <a:moveTo>
                    <a:pt x="3970" y="1"/>
                  </a:moveTo>
                  <a:cubicBezTo>
                    <a:pt x="2246" y="1"/>
                    <a:pt x="0" y="9580"/>
                    <a:pt x="3310" y="10259"/>
                  </a:cubicBezTo>
                  <a:cubicBezTo>
                    <a:pt x="3785" y="10356"/>
                    <a:pt x="4207" y="10398"/>
                    <a:pt x="4584" y="10398"/>
                  </a:cubicBezTo>
                  <a:cubicBezTo>
                    <a:pt x="7033" y="10398"/>
                    <a:pt x="7535" y="8617"/>
                    <a:pt x="7535" y="8617"/>
                  </a:cubicBezTo>
                  <a:cubicBezTo>
                    <a:pt x="7535" y="8617"/>
                    <a:pt x="7201" y="6429"/>
                    <a:pt x="6472" y="3754"/>
                  </a:cubicBezTo>
                  <a:cubicBezTo>
                    <a:pt x="5712" y="1049"/>
                    <a:pt x="4344" y="167"/>
                    <a:pt x="4344" y="167"/>
                  </a:cubicBezTo>
                  <a:cubicBezTo>
                    <a:pt x="4224" y="54"/>
                    <a:pt x="4098" y="1"/>
                    <a:pt x="397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6"/>
            <p:cNvSpPr/>
            <p:nvPr/>
          </p:nvSpPr>
          <p:spPr>
            <a:xfrm>
              <a:off x="713223" y="2538204"/>
              <a:ext cx="645921" cy="973820"/>
            </a:xfrm>
            <a:custGeom>
              <a:avLst/>
              <a:gdLst/>
              <a:ahLst/>
              <a:cxnLst/>
              <a:rect l="l" t="t" r="r" b="b"/>
              <a:pathLst>
                <a:path w="17266" h="26031" extrusionOk="0">
                  <a:moveTo>
                    <a:pt x="8025" y="1"/>
                  </a:moveTo>
                  <a:cubicBezTo>
                    <a:pt x="8025" y="1"/>
                    <a:pt x="4378" y="426"/>
                    <a:pt x="2493" y="2463"/>
                  </a:cubicBezTo>
                  <a:cubicBezTo>
                    <a:pt x="609" y="4499"/>
                    <a:pt x="639" y="9241"/>
                    <a:pt x="244" y="13739"/>
                  </a:cubicBezTo>
                  <a:cubicBezTo>
                    <a:pt x="1" y="16414"/>
                    <a:pt x="669" y="19788"/>
                    <a:pt x="973" y="22250"/>
                  </a:cubicBezTo>
                  <a:cubicBezTo>
                    <a:pt x="1095" y="23192"/>
                    <a:pt x="1095" y="24013"/>
                    <a:pt x="1095" y="24591"/>
                  </a:cubicBezTo>
                  <a:cubicBezTo>
                    <a:pt x="1095" y="24986"/>
                    <a:pt x="1095" y="25290"/>
                    <a:pt x="1186" y="25411"/>
                  </a:cubicBezTo>
                  <a:cubicBezTo>
                    <a:pt x="1519" y="25929"/>
                    <a:pt x="1954" y="26031"/>
                    <a:pt x="2243" y="26031"/>
                  </a:cubicBezTo>
                  <a:cubicBezTo>
                    <a:pt x="2428" y="26031"/>
                    <a:pt x="2554" y="25989"/>
                    <a:pt x="2554" y="25989"/>
                  </a:cubicBezTo>
                  <a:lnTo>
                    <a:pt x="17053" y="17782"/>
                  </a:lnTo>
                  <a:lnTo>
                    <a:pt x="17266" y="17630"/>
                  </a:lnTo>
                  <a:lnTo>
                    <a:pt x="17205" y="17539"/>
                  </a:lnTo>
                  <a:cubicBezTo>
                    <a:pt x="16840" y="17144"/>
                    <a:pt x="15351" y="15563"/>
                    <a:pt x="13618" y="14226"/>
                  </a:cubicBezTo>
                  <a:cubicBezTo>
                    <a:pt x="13618" y="14226"/>
                    <a:pt x="13740" y="10639"/>
                    <a:pt x="14287" y="8116"/>
                  </a:cubicBezTo>
                  <a:cubicBezTo>
                    <a:pt x="14378" y="7599"/>
                    <a:pt x="14530" y="7144"/>
                    <a:pt x="14651" y="6748"/>
                  </a:cubicBezTo>
                  <a:cubicBezTo>
                    <a:pt x="15533" y="4499"/>
                    <a:pt x="13405" y="2219"/>
                    <a:pt x="13405" y="2219"/>
                  </a:cubicBezTo>
                  <a:lnTo>
                    <a:pt x="802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6"/>
            <p:cNvSpPr/>
            <p:nvPr/>
          </p:nvSpPr>
          <p:spPr>
            <a:xfrm>
              <a:off x="1583118" y="3243195"/>
              <a:ext cx="250198" cy="107067"/>
            </a:xfrm>
            <a:custGeom>
              <a:avLst/>
              <a:gdLst/>
              <a:ahLst/>
              <a:cxnLst/>
              <a:rect l="l" t="t" r="r" b="b"/>
              <a:pathLst>
                <a:path w="6688" h="2862" extrusionOk="0">
                  <a:moveTo>
                    <a:pt x="6688" y="1"/>
                  </a:moveTo>
                  <a:lnTo>
                    <a:pt x="0" y="1308"/>
                  </a:lnTo>
                  <a:lnTo>
                    <a:pt x="1064" y="2159"/>
                  </a:lnTo>
                  <a:cubicBezTo>
                    <a:pt x="1064" y="2159"/>
                    <a:pt x="5168" y="2736"/>
                    <a:pt x="5289" y="2858"/>
                  </a:cubicBezTo>
                  <a:cubicBezTo>
                    <a:pt x="5292" y="2860"/>
                    <a:pt x="5296" y="2862"/>
                    <a:pt x="5300" y="2862"/>
                  </a:cubicBezTo>
                  <a:cubicBezTo>
                    <a:pt x="5491" y="2862"/>
                    <a:pt x="6687" y="1"/>
                    <a:pt x="668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6"/>
            <p:cNvSpPr/>
            <p:nvPr/>
          </p:nvSpPr>
          <p:spPr>
            <a:xfrm>
              <a:off x="1688876" y="2944140"/>
              <a:ext cx="578808" cy="446713"/>
            </a:xfrm>
            <a:custGeom>
              <a:avLst/>
              <a:gdLst/>
              <a:ahLst/>
              <a:cxnLst/>
              <a:rect l="l" t="t" r="r" b="b"/>
              <a:pathLst>
                <a:path w="15472" h="11941" extrusionOk="0">
                  <a:moveTo>
                    <a:pt x="7812" y="1"/>
                  </a:moveTo>
                  <a:lnTo>
                    <a:pt x="0" y="10852"/>
                  </a:lnTo>
                  <a:lnTo>
                    <a:pt x="6505" y="11916"/>
                  </a:lnTo>
                  <a:cubicBezTo>
                    <a:pt x="6620" y="11932"/>
                    <a:pt x="6734" y="11940"/>
                    <a:pt x="6848" y="11940"/>
                  </a:cubicBezTo>
                  <a:cubicBezTo>
                    <a:pt x="7572" y="11940"/>
                    <a:pt x="8242" y="11609"/>
                    <a:pt x="8663" y="11004"/>
                  </a:cubicBezTo>
                  <a:lnTo>
                    <a:pt x="15259" y="1825"/>
                  </a:lnTo>
                  <a:cubicBezTo>
                    <a:pt x="15472" y="1551"/>
                    <a:pt x="15320" y="1156"/>
                    <a:pt x="14955" y="1095"/>
                  </a:cubicBezTo>
                  <a:lnTo>
                    <a:pt x="78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6"/>
            <p:cNvSpPr/>
            <p:nvPr/>
          </p:nvSpPr>
          <p:spPr>
            <a:xfrm>
              <a:off x="1553564" y="2942830"/>
              <a:ext cx="426437" cy="406871"/>
            </a:xfrm>
            <a:custGeom>
              <a:avLst/>
              <a:gdLst/>
              <a:ahLst/>
              <a:cxnLst/>
              <a:rect l="l" t="t" r="r" b="b"/>
              <a:pathLst>
                <a:path w="11399" h="10876" extrusionOk="0">
                  <a:moveTo>
                    <a:pt x="11149" y="1"/>
                  </a:moveTo>
                  <a:cubicBezTo>
                    <a:pt x="10954" y="1"/>
                    <a:pt x="10745" y="115"/>
                    <a:pt x="10608" y="279"/>
                  </a:cubicBezTo>
                  <a:lnTo>
                    <a:pt x="4560" y="9519"/>
                  </a:lnTo>
                  <a:cubicBezTo>
                    <a:pt x="4404" y="9726"/>
                    <a:pt x="4161" y="9867"/>
                    <a:pt x="3905" y="9867"/>
                  </a:cubicBezTo>
                  <a:cubicBezTo>
                    <a:pt x="3860" y="9867"/>
                    <a:pt x="3815" y="9863"/>
                    <a:pt x="3769" y="9854"/>
                  </a:cubicBezTo>
                  <a:lnTo>
                    <a:pt x="790" y="9337"/>
                  </a:lnTo>
                  <a:lnTo>
                    <a:pt x="0" y="10309"/>
                  </a:lnTo>
                  <a:lnTo>
                    <a:pt x="3374" y="10857"/>
                  </a:lnTo>
                  <a:cubicBezTo>
                    <a:pt x="3454" y="10869"/>
                    <a:pt x="3534" y="10875"/>
                    <a:pt x="3613" y="10875"/>
                  </a:cubicBezTo>
                  <a:cubicBezTo>
                    <a:pt x="4099" y="10875"/>
                    <a:pt x="4541" y="10637"/>
                    <a:pt x="4803" y="10218"/>
                  </a:cubicBezTo>
                  <a:lnTo>
                    <a:pt x="11399" y="36"/>
                  </a:lnTo>
                  <a:lnTo>
                    <a:pt x="11216" y="5"/>
                  </a:lnTo>
                  <a:cubicBezTo>
                    <a:pt x="11194" y="2"/>
                    <a:pt x="11172" y="1"/>
                    <a:pt x="111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6"/>
            <p:cNvSpPr/>
            <p:nvPr/>
          </p:nvSpPr>
          <p:spPr>
            <a:xfrm>
              <a:off x="757591" y="2996102"/>
              <a:ext cx="224946" cy="87053"/>
            </a:xfrm>
            <a:custGeom>
              <a:avLst/>
              <a:gdLst/>
              <a:ahLst/>
              <a:cxnLst/>
              <a:rect l="l" t="t" r="r" b="b"/>
              <a:pathLst>
                <a:path w="6013" h="2327" extrusionOk="0">
                  <a:moveTo>
                    <a:pt x="3847" y="1"/>
                  </a:moveTo>
                  <a:cubicBezTo>
                    <a:pt x="3730" y="1"/>
                    <a:pt x="3612" y="4"/>
                    <a:pt x="3496" y="10"/>
                  </a:cubicBezTo>
                  <a:cubicBezTo>
                    <a:pt x="2341" y="40"/>
                    <a:pt x="0" y="618"/>
                    <a:pt x="395" y="2016"/>
                  </a:cubicBezTo>
                  <a:cubicBezTo>
                    <a:pt x="395" y="2016"/>
                    <a:pt x="551" y="2327"/>
                    <a:pt x="2009" y="2327"/>
                  </a:cubicBezTo>
                  <a:cubicBezTo>
                    <a:pt x="2131" y="2327"/>
                    <a:pt x="2261" y="2325"/>
                    <a:pt x="2401" y="2320"/>
                  </a:cubicBezTo>
                  <a:cubicBezTo>
                    <a:pt x="4225" y="2229"/>
                    <a:pt x="5867" y="1499"/>
                    <a:pt x="5958" y="861"/>
                  </a:cubicBezTo>
                  <a:cubicBezTo>
                    <a:pt x="6013" y="258"/>
                    <a:pt x="4930" y="1"/>
                    <a:pt x="38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6"/>
            <p:cNvSpPr/>
            <p:nvPr/>
          </p:nvSpPr>
          <p:spPr>
            <a:xfrm>
              <a:off x="786023" y="2989630"/>
              <a:ext cx="857400" cy="315965"/>
            </a:xfrm>
            <a:custGeom>
              <a:avLst/>
              <a:gdLst/>
              <a:ahLst/>
              <a:cxnLst/>
              <a:rect l="l" t="t" r="r" b="b"/>
              <a:pathLst>
                <a:path w="22919" h="8446" extrusionOk="0">
                  <a:moveTo>
                    <a:pt x="2460" y="0"/>
                  </a:moveTo>
                  <a:cubicBezTo>
                    <a:pt x="643" y="0"/>
                    <a:pt x="0" y="1642"/>
                    <a:pt x="0" y="1642"/>
                  </a:cubicBezTo>
                  <a:cubicBezTo>
                    <a:pt x="0" y="1642"/>
                    <a:pt x="213" y="4682"/>
                    <a:pt x="547" y="5745"/>
                  </a:cubicBezTo>
                  <a:cubicBezTo>
                    <a:pt x="882" y="6840"/>
                    <a:pt x="1641" y="7296"/>
                    <a:pt x="4468" y="7569"/>
                  </a:cubicBezTo>
                  <a:cubicBezTo>
                    <a:pt x="5298" y="7649"/>
                    <a:pt x="6591" y="7677"/>
                    <a:pt x="8009" y="7677"/>
                  </a:cubicBezTo>
                  <a:cubicBezTo>
                    <a:pt x="11474" y="7677"/>
                    <a:pt x="15684" y="7508"/>
                    <a:pt x="15684" y="7508"/>
                  </a:cubicBezTo>
                  <a:cubicBezTo>
                    <a:pt x="16050" y="7665"/>
                    <a:pt x="16359" y="7722"/>
                    <a:pt x="16627" y="7722"/>
                  </a:cubicBezTo>
                  <a:cubicBezTo>
                    <a:pt x="17294" y="7722"/>
                    <a:pt x="17713" y="7369"/>
                    <a:pt x="18146" y="7326"/>
                  </a:cubicBezTo>
                  <a:cubicBezTo>
                    <a:pt x="18169" y="7324"/>
                    <a:pt x="18191" y="7323"/>
                    <a:pt x="18214" y="7323"/>
                  </a:cubicBezTo>
                  <a:cubicBezTo>
                    <a:pt x="18810" y="7323"/>
                    <a:pt x="19534" y="8066"/>
                    <a:pt x="20061" y="8329"/>
                  </a:cubicBezTo>
                  <a:cubicBezTo>
                    <a:pt x="20260" y="8417"/>
                    <a:pt x="20483" y="8446"/>
                    <a:pt x="20687" y="8446"/>
                  </a:cubicBezTo>
                  <a:cubicBezTo>
                    <a:pt x="21042" y="8446"/>
                    <a:pt x="21338" y="8359"/>
                    <a:pt x="21338" y="8359"/>
                  </a:cubicBezTo>
                  <a:cubicBezTo>
                    <a:pt x="21460" y="8405"/>
                    <a:pt x="21576" y="8422"/>
                    <a:pt x="21682" y="8422"/>
                  </a:cubicBezTo>
                  <a:cubicBezTo>
                    <a:pt x="22077" y="8422"/>
                    <a:pt x="22341" y="8177"/>
                    <a:pt x="22341" y="8177"/>
                  </a:cubicBezTo>
                  <a:cubicBezTo>
                    <a:pt x="22341" y="8177"/>
                    <a:pt x="22376" y="8182"/>
                    <a:pt x="22427" y="8182"/>
                  </a:cubicBezTo>
                  <a:cubicBezTo>
                    <a:pt x="22557" y="8182"/>
                    <a:pt x="22793" y="8151"/>
                    <a:pt x="22858" y="7934"/>
                  </a:cubicBezTo>
                  <a:cubicBezTo>
                    <a:pt x="22918" y="7630"/>
                    <a:pt x="20456" y="5077"/>
                    <a:pt x="19727" y="5016"/>
                  </a:cubicBezTo>
                  <a:cubicBezTo>
                    <a:pt x="19707" y="5015"/>
                    <a:pt x="19686" y="5015"/>
                    <a:pt x="19663" y="5015"/>
                  </a:cubicBezTo>
                  <a:cubicBezTo>
                    <a:pt x="18853" y="5015"/>
                    <a:pt x="16292" y="5533"/>
                    <a:pt x="16292" y="5533"/>
                  </a:cubicBezTo>
                  <a:cubicBezTo>
                    <a:pt x="16292" y="5533"/>
                    <a:pt x="4863" y="3435"/>
                    <a:pt x="4742" y="3162"/>
                  </a:cubicBezTo>
                  <a:cubicBezTo>
                    <a:pt x="4620" y="2858"/>
                    <a:pt x="4742" y="700"/>
                    <a:pt x="4742" y="700"/>
                  </a:cubicBezTo>
                  <a:cubicBezTo>
                    <a:pt x="3831" y="190"/>
                    <a:pt x="3078" y="0"/>
                    <a:pt x="246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6"/>
            <p:cNvSpPr/>
            <p:nvPr/>
          </p:nvSpPr>
          <p:spPr>
            <a:xfrm>
              <a:off x="748501" y="2627427"/>
              <a:ext cx="239948" cy="452324"/>
            </a:xfrm>
            <a:custGeom>
              <a:avLst/>
              <a:gdLst/>
              <a:ahLst/>
              <a:cxnLst/>
              <a:rect l="l" t="t" r="r" b="b"/>
              <a:pathLst>
                <a:path w="6414" h="12091" extrusionOk="0">
                  <a:moveTo>
                    <a:pt x="3597" y="0"/>
                  </a:moveTo>
                  <a:cubicBezTo>
                    <a:pt x="3294" y="0"/>
                    <a:pt x="2949" y="54"/>
                    <a:pt x="2553" y="169"/>
                  </a:cubicBezTo>
                  <a:cubicBezTo>
                    <a:pt x="152" y="898"/>
                    <a:pt x="0" y="10655"/>
                    <a:pt x="243" y="11446"/>
                  </a:cubicBezTo>
                  <a:cubicBezTo>
                    <a:pt x="404" y="12021"/>
                    <a:pt x="757" y="12091"/>
                    <a:pt x="919" y="12091"/>
                  </a:cubicBezTo>
                  <a:cubicBezTo>
                    <a:pt x="971" y="12091"/>
                    <a:pt x="1003" y="12084"/>
                    <a:pt x="1003" y="12084"/>
                  </a:cubicBezTo>
                  <a:cubicBezTo>
                    <a:pt x="1003" y="12084"/>
                    <a:pt x="152" y="11810"/>
                    <a:pt x="1216" y="11172"/>
                  </a:cubicBezTo>
                  <a:cubicBezTo>
                    <a:pt x="2020" y="10676"/>
                    <a:pt x="4055" y="10363"/>
                    <a:pt x="5178" y="10363"/>
                  </a:cubicBezTo>
                  <a:cubicBezTo>
                    <a:pt x="5499" y="10363"/>
                    <a:pt x="5745" y="10388"/>
                    <a:pt x="5866" y="10442"/>
                  </a:cubicBezTo>
                  <a:cubicBezTo>
                    <a:pt x="6414" y="10686"/>
                    <a:pt x="5866" y="11202"/>
                    <a:pt x="5866" y="11202"/>
                  </a:cubicBezTo>
                  <a:cubicBezTo>
                    <a:pt x="5866" y="11202"/>
                    <a:pt x="6383" y="11020"/>
                    <a:pt x="6383" y="10169"/>
                  </a:cubicBezTo>
                  <a:cubicBezTo>
                    <a:pt x="6383" y="9348"/>
                    <a:pt x="6262" y="4941"/>
                    <a:pt x="5897" y="2996"/>
                  </a:cubicBezTo>
                  <a:cubicBezTo>
                    <a:pt x="5567" y="1371"/>
                    <a:pt x="5131" y="0"/>
                    <a:pt x="35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6"/>
            <p:cNvSpPr/>
            <p:nvPr/>
          </p:nvSpPr>
          <p:spPr>
            <a:xfrm>
              <a:off x="1759356" y="3568363"/>
              <a:ext cx="274103" cy="155177"/>
            </a:xfrm>
            <a:custGeom>
              <a:avLst/>
              <a:gdLst/>
              <a:ahLst/>
              <a:cxnLst/>
              <a:rect l="l" t="t" r="r" b="b"/>
              <a:pathLst>
                <a:path w="7327" h="4148" extrusionOk="0">
                  <a:moveTo>
                    <a:pt x="3827" y="1"/>
                  </a:moveTo>
                  <a:cubicBezTo>
                    <a:pt x="3640" y="1"/>
                    <a:pt x="3458" y="11"/>
                    <a:pt x="3284" y="32"/>
                  </a:cubicBezTo>
                  <a:cubicBezTo>
                    <a:pt x="2144" y="169"/>
                    <a:pt x="1329" y="186"/>
                    <a:pt x="992" y="186"/>
                  </a:cubicBezTo>
                  <a:cubicBezTo>
                    <a:pt x="880" y="186"/>
                    <a:pt x="821" y="184"/>
                    <a:pt x="821" y="184"/>
                  </a:cubicBezTo>
                  <a:lnTo>
                    <a:pt x="1" y="3254"/>
                  </a:lnTo>
                  <a:cubicBezTo>
                    <a:pt x="1083" y="3726"/>
                    <a:pt x="3611" y="4147"/>
                    <a:pt x="4736" y="4147"/>
                  </a:cubicBezTo>
                  <a:cubicBezTo>
                    <a:pt x="4843" y="4147"/>
                    <a:pt x="4937" y="4144"/>
                    <a:pt x="5016" y="4136"/>
                  </a:cubicBezTo>
                  <a:cubicBezTo>
                    <a:pt x="5898" y="4014"/>
                    <a:pt x="7326" y="3406"/>
                    <a:pt x="7144" y="1947"/>
                  </a:cubicBezTo>
                  <a:cubicBezTo>
                    <a:pt x="6982" y="629"/>
                    <a:pt x="5272" y="1"/>
                    <a:pt x="38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6"/>
            <p:cNvSpPr/>
            <p:nvPr/>
          </p:nvSpPr>
          <p:spPr>
            <a:xfrm>
              <a:off x="806486" y="3177167"/>
              <a:ext cx="1033638" cy="523179"/>
            </a:xfrm>
            <a:custGeom>
              <a:avLst/>
              <a:gdLst/>
              <a:ahLst/>
              <a:cxnLst/>
              <a:rect l="l" t="t" r="r" b="b"/>
              <a:pathLst>
                <a:path w="27630" h="13985" extrusionOk="0">
                  <a:moveTo>
                    <a:pt x="15182" y="1"/>
                  </a:moveTo>
                  <a:cubicBezTo>
                    <a:pt x="12079" y="1"/>
                    <a:pt x="6140" y="4289"/>
                    <a:pt x="6140" y="4289"/>
                  </a:cubicBezTo>
                  <a:cubicBezTo>
                    <a:pt x="4164" y="4623"/>
                    <a:pt x="2097" y="6295"/>
                    <a:pt x="942" y="7389"/>
                  </a:cubicBezTo>
                  <a:cubicBezTo>
                    <a:pt x="456" y="7815"/>
                    <a:pt x="152" y="8149"/>
                    <a:pt x="31" y="8270"/>
                  </a:cubicBezTo>
                  <a:cubicBezTo>
                    <a:pt x="31" y="8270"/>
                    <a:pt x="0" y="8301"/>
                    <a:pt x="0" y="8301"/>
                  </a:cubicBezTo>
                  <a:cubicBezTo>
                    <a:pt x="226" y="12395"/>
                    <a:pt x="2777" y="13936"/>
                    <a:pt x="5337" y="13936"/>
                  </a:cubicBezTo>
                  <a:cubicBezTo>
                    <a:pt x="5875" y="13936"/>
                    <a:pt x="6413" y="13868"/>
                    <a:pt x="6930" y="13742"/>
                  </a:cubicBezTo>
                  <a:cubicBezTo>
                    <a:pt x="9028" y="13255"/>
                    <a:pt x="11642" y="11006"/>
                    <a:pt x="13040" y="9669"/>
                  </a:cubicBezTo>
                  <a:cubicBezTo>
                    <a:pt x="13648" y="9091"/>
                    <a:pt x="14043" y="8696"/>
                    <a:pt x="14043" y="8696"/>
                  </a:cubicBezTo>
                  <a:cubicBezTo>
                    <a:pt x="14043" y="8696"/>
                    <a:pt x="16414" y="10368"/>
                    <a:pt x="19757" y="11796"/>
                  </a:cubicBezTo>
                  <a:cubicBezTo>
                    <a:pt x="23101" y="13225"/>
                    <a:pt x="25350" y="13985"/>
                    <a:pt x="25350" y="13985"/>
                  </a:cubicBezTo>
                  <a:cubicBezTo>
                    <a:pt x="27630" y="12860"/>
                    <a:pt x="27448" y="10216"/>
                    <a:pt x="27448" y="10216"/>
                  </a:cubicBezTo>
                  <a:cubicBezTo>
                    <a:pt x="27448" y="10216"/>
                    <a:pt x="18602" y="732"/>
                    <a:pt x="15776" y="64"/>
                  </a:cubicBezTo>
                  <a:cubicBezTo>
                    <a:pt x="15593" y="21"/>
                    <a:pt x="15394" y="1"/>
                    <a:pt x="151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6"/>
            <p:cNvSpPr/>
            <p:nvPr/>
          </p:nvSpPr>
          <p:spPr>
            <a:xfrm>
              <a:off x="1252227" y="3525304"/>
              <a:ext cx="335493" cy="208037"/>
            </a:xfrm>
            <a:custGeom>
              <a:avLst/>
              <a:gdLst/>
              <a:ahLst/>
              <a:cxnLst/>
              <a:rect l="l" t="t" r="r" b="b"/>
              <a:pathLst>
                <a:path w="8968" h="5561" extrusionOk="0">
                  <a:moveTo>
                    <a:pt x="2742" y="0"/>
                  </a:moveTo>
                  <a:cubicBezTo>
                    <a:pt x="1924" y="0"/>
                    <a:pt x="743" y="394"/>
                    <a:pt x="395" y="1214"/>
                  </a:cubicBezTo>
                  <a:cubicBezTo>
                    <a:pt x="0" y="2186"/>
                    <a:pt x="851" y="3524"/>
                    <a:pt x="851" y="3524"/>
                  </a:cubicBezTo>
                  <a:lnTo>
                    <a:pt x="7964" y="5560"/>
                  </a:lnTo>
                  <a:cubicBezTo>
                    <a:pt x="7964" y="5560"/>
                    <a:pt x="8967" y="5348"/>
                    <a:pt x="8602" y="3433"/>
                  </a:cubicBezTo>
                  <a:cubicBezTo>
                    <a:pt x="8238" y="1518"/>
                    <a:pt x="6444" y="1062"/>
                    <a:pt x="5715" y="940"/>
                  </a:cubicBezTo>
                  <a:cubicBezTo>
                    <a:pt x="5016" y="819"/>
                    <a:pt x="3952" y="271"/>
                    <a:pt x="3222" y="59"/>
                  </a:cubicBezTo>
                  <a:cubicBezTo>
                    <a:pt x="3089" y="20"/>
                    <a:pt x="2925" y="0"/>
                    <a:pt x="27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6"/>
            <p:cNvSpPr/>
            <p:nvPr/>
          </p:nvSpPr>
          <p:spPr>
            <a:xfrm>
              <a:off x="1244258" y="3570308"/>
              <a:ext cx="313870" cy="169205"/>
            </a:xfrm>
            <a:custGeom>
              <a:avLst/>
              <a:gdLst/>
              <a:ahLst/>
              <a:cxnLst/>
              <a:rect l="l" t="t" r="r" b="b"/>
              <a:pathLst>
                <a:path w="8390" h="4523" extrusionOk="0">
                  <a:moveTo>
                    <a:pt x="1683" y="0"/>
                  </a:moveTo>
                  <a:cubicBezTo>
                    <a:pt x="1227" y="0"/>
                    <a:pt x="920" y="62"/>
                    <a:pt x="791" y="224"/>
                  </a:cubicBezTo>
                  <a:cubicBezTo>
                    <a:pt x="1" y="1196"/>
                    <a:pt x="1186" y="3141"/>
                    <a:pt x="2949" y="3476"/>
                  </a:cubicBezTo>
                  <a:cubicBezTo>
                    <a:pt x="4160" y="3727"/>
                    <a:pt x="6262" y="4523"/>
                    <a:pt x="7468" y="4523"/>
                  </a:cubicBezTo>
                  <a:cubicBezTo>
                    <a:pt x="8017" y="4523"/>
                    <a:pt x="8380" y="4358"/>
                    <a:pt x="8390" y="3901"/>
                  </a:cubicBezTo>
                  <a:cubicBezTo>
                    <a:pt x="8390" y="2412"/>
                    <a:pt x="8025" y="740"/>
                    <a:pt x="5502" y="406"/>
                  </a:cubicBezTo>
                  <a:cubicBezTo>
                    <a:pt x="3851" y="209"/>
                    <a:pt x="2517" y="0"/>
                    <a:pt x="168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6"/>
            <p:cNvSpPr/>
            <p:nvPr/>
          </p:nvSpPr>
          <p:spPr>
            <a:xfrm>
              <a:off x="1045274" y="2127928"/>
              <a:ext cx="448060" cy="340955"/>
            </a:xfrm>
            <a:custGeom>
              <a:avLst/>
              <a:gdLst/>
              <a:ahLst/>
              <a:cxnLst/>
              <a:rect l="l" t="t" r="r" b="b"/>
              <a:pathLst>
                <a:path w="11977" h="9114" extrusionOk="0">
                  <a:moveTo>
                    <a:pt x="5640" y="0"/>
                  </a:moveTo>
                  <a:cubicBezTo>
                    <a:pt x="5382" y="0"/>
                    <a:pt x="5131" y="21"/>
                    <a:pt x="4894" y="56"/>
                  </a:cubicBezTo>
                  <a:cubicBezTo>
                    <a:pt x="3617" y="208"/>
                    <a:pt x="3283" y="1332"/>
                    <a:pt x="3283" y="1332"/>
                  </a:cubicBezTo>
                  <a:cubicBezTo>
                    <a:pt x="3283" y="1332"/>
                    <a:pt x="3262" y="1330"/>
                    <a:pt x="3224" y="1330"/>
                  </a:cubicBezTo>
                  <a:cubicBezTo>
                    <a:pt x="2936" y="1330"/>
                    <a:pt x="1646" y="1472"/>
                    <a:pt x="760" y="3916"/>
                  </a:cubicBezTo>
                  <a:cubicBezTo>
                    <a:pt x="0" y="6135"/>
                    <a:pt x="821" y="9113"/>
                    <a:pt x="821" y="9113"/>
                  </a:cubicBezTo>
                  <a:cubicBezTo>
                    <a:pt x="821" y="9113"/>
                    <a:pt x="5684" y="8779"/>
                    <a:pt x="8086" y="8445"/>
                  </a:cubicBezTo>
                  <a:cubicBezTo>
                    <a:pt x="10487" y="8110"/>
                    <a:pt x="10152" y="5557"/>
                    <a:pt x="10152" y="5557"/>
                  </a:cubicBezTo>
                  <a:cubicBezTo>
                    <a:pt x="10152" y="5557"/>
                    <a:pt x="11247" y="5436"/>
                    <a:pt x="11429" y="4736"/>
                  </a:cubicBezTo>
                  <a:cubicBezTo>
                    <a:pt x="11611" y="4068"/>
                    <a:pt x="11976" y="3582"/>
                    <a:pt x="11976" y="3581"/>
                  </a:cubicBezTo>
                  <a:lnTo>
                    <a:pt x="11976" y="3581"/>
                  </a:lnTo>
                  <a:cubicBezTo>
                    <a:pt x="11877" y="3615"/>
                    <a:pt x="11781" y="3629"/>
                    <a:pt x="11689" y="3629"/>
                  </a:cubicBezTo>
                  <a:cubicBezTo>
                    <a:pt x="11190" y="3629"/>
                    <a:pt x="10821" y="3217"/>
                    <a:pt x="10821" y="3217"/>
                  </a:cubicBezTo>
                  <a:cubicBezTo>
                    <a:pt x="11338" y="3126"/>
                    <a:pt x="11611" y="2639"/>
                    <a:pt x="11611" y="2639"/>
                  </a:cubicBezTo>
                  <a:lnTo>
                    <a:pt x="11611" y="2639"/>
                  </a:lnTo>
                  <a:cubicBezTo>
                    <a:pt x="11611" y="2639"/>
                    <a:pt x="11423" y="2703"/>
                    <a:pt x="11123" y="2703"/>
                  </a:cubicBezTo>
                  <a:cubicBezTo>
                    <a:pt x="10621" y="2703"/>
                    <a:pt x="9807" y="2525"/>
                    <a:pt x="9028" y="1575"/>
                  </a:cubicBezTo>
                  <a:cubicBezTo>
                    <a:pt x="7994" y="369"/>
                    <a:pt x="6741" y="0"/>
                    <a:pt x="56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6"/>
            <p:cNvSpPr/>
            <p:nvPr/>
          </p:nvSpPr>
          <p:spPr>
            <a:xfrm>
              <a:off x="1013438" y="2417669"/>
              <a:ext cx="259289" cy="302273"/>
            </a:xfrm>
            <a:custGeom>
              <a:avLst/>
              <a:gdLst/>
              <a:ahLst/>
              <a:cxnLst/>
              <a:rect l="l" t="t" r="r" b="b"/>
              <a:pathLst>
                <a:path w="6931" h="8080" extrusionOk="0">
                  <a:moveTo>
                    <a:pt x="2553" y="1"/>
                  </a:moveTo>
                  <a:lnTo>
                    <a:pt x="0" y="3223"/>
                  </a:lnTo>
                  <a:cubicBezTo>
                    <a:pt x="0" y="3223"/>
                    <a:pt x="2614" y="7752"/>
                    <a:pt x="4043" y="8055"/>
                  </a:cubicBezTo>
                  <a:cubicBezTo>
                    <a:pt x="4115" y="8072"/>
                    <a:pt x="4183" y="8080"/>
                    <a:pt x="4247" y="8080"/>
                  </a:cubicBezTo>
                  <a:cubicBezTo>
                    <a:pt x="5243" y="8080"/>
                    <a:pt x="5352" y="6193"/>
                    <a:pt x="5380" y="5593"/>
                  </a:cubicBezTo>
                  <a:cubicBezTo>
                    <a:pt x="5380" y="5502"/>
                    <a:pt x="5380" y="5411"/>
                    <a:pt x="5380" y="5411"/>
                  </a:cubicBezTo>
                  <a:lnTo>
                    <a:pt x="6930" y="4165"/>
                  </a:lnTo>
                  <a:lnTo>
                    <a:pt x="255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6"/>
            <p:cNvSpPr/>
            <p:nvPr/>
          </p:nvSpPr>
          <p:spPr>
            <a:xfrm>
              <a:off x="1082797" y="2264176"/>
              <a:ext cx="304779" cy="339571"/>
            </a:xfrm>
            <a:custGeom>
              <a:avLst/>
              <a:gdLst/>
              <a:ahLst/>
              <a:cxnLst/>
              <a:rect l="l" t="t" r="r" b="b"/>
              <a:pathLst>
                <a:path w="8147" h="9077" extrusionOk="0">
                  <a:moveTo>
                    <a:pt x="5076" y="0"/>
                  </a:moveTo>
                  <a:cubicBezTo>
                    <a:pt x="5076" y="0"/>
                    <a:pt x="4590" y="1064"/>
                    <a:pt x="3921" y="1094"/>
                  </a:cubicBezTo>
                  <a:cubicBezTo>
                    <a:pt x="3283" y="1125"/>
                    <a:pt x="3405" y="2250"/>
                    <a:pt x="3040" y="2523"/>
                  </a:cubicBezTo>
                  <a:cubicBezTo>
                    <a:pt x="2847" y="2668"/>
                    <a:pt x="2569" y="2702"/>
                    <a:pt x="2349" y="2702"/>
                  </a:cubicBezTo>
                  <a:cubicBezTo>
                    <a:pt x="2155" y="2702"/>
                    <a:pt x="2006" y="2675"/>
                    <a:pt x="2006" y="2675"/>
                  </a:cubicBezTo>
                  <a:cubicBezTo>
                    <a:pt x="2174" y="2004"/>
                    <a:pt x="1879" y="1304"/>
                    <a:pt x="1430" y="1304"/>
                  </a:cubicBezTo>
                  <a:cubicBezTo>
                    <a:pt x="1228" y="1304"/>
                    <a:pt x="996" y="1445"/>
                    <a:pt x="760" y="1794"/>
                  </a:cubicBezTo>
                  <a:cubicBezTo>
                    <a:pt x="0" y="2888"/>
                    <a:pt x="669" y="3982"/>
                    <a:pt x="669" y="3982"/>
                  </a:cubicBezTo>
                  <a:cubicBezTo>
                    <a:pt x="61" y="6566"/>
                    <a:pt x="2645" y="8906"/>
                    <a:pt x="4377" y="9058"/>
                  </a:cubicBezTo>
                  <a:cubicBezTo>
                    <a:pt x="4514" y="9070"/>
                    <a:pt x="4640" y="9076"/>
                    <a:pt x="4756" y="9076"/>
                  </a:cubicBezTo>
                  <a:cubicBezTo>
                    <a:pt x="6103" y="9076"/>
                    <a:pt x="6103" y="8247"/>
                    <a:pt x="7083" y="6231"/>
                  </a:cubicBezTo>
                  <a:cubicBezTo>
                    <a:pt x="8146" y="4073"/>
                    <a:pt x="7934" y="1459"/>
                    <a:pt x="7934" y="1459"/>
                  </a:cubicBezTo>
                  <a:lnTo>
                    <a:pt x="7934" y="1459"/>
                  </a:lnTo>
                  <a:cubicBezTo>
                    <a:pt x="7826" y="1475"/>
                    <a:pt x="7720" y="1483"/>
                    <a:pt x="7617" y="1483"/>
                  </a:cubicBezTo>
                  <a:cubicBezTo>
                    <a:pt x="6162" y="1483"/>
                    <a:pt x="5076" y="0"/>
                    <a:pt x="507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77"/>
          <p:cNvSpPr/>
          <p:nvPr/>
        </p:nvSpPr>
        <p:spPr>
          <a:xfrm>
            <a:off x="5240000" y="1722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1753" name="Google Shape;1753;p77"/>
          <p:cNvGrpSpPr/>
          <p:nvPr/>
        </p:nvGrpSpPr>
        <p:grpSpPr>
          <a:xfrm>
            <a:off x="1092188" y="1425542"/>
            <a:ext cx="1948645" cy="3069475"/>
            <a:chOff x="1302150" y="1722375"/>
            <a:chExt cx="1612850" cy="2540325"/>
          </a:xfrm>
        </p:grpSpPr>
        <p:sp>
          <p:nvSpPr>
            <p:cNvPr id="1754" name="Google Shape;1754;p77"/>
            <p:cNvSpPr/>
            <p:nvPr/>
          </p:nvSpPr>
          <p:spPr>
            <a:xfrm>
              <a:off x="1945950" y="2138675"/>
              <a:ext cx="386950" cy="779400"/>
            </a:xfrm>
            <a:custGeom>
              <a:avLst/>
              <a:gdLst/>
              <a:ahLst/>
              <a:cxnLst/>
              <a:rect l="l" t="t" r="r" b="b"/>
              <a:pathLst>
                <a:path w="15478" h="31176" extrusionOk="0">
                  <a:moveTo>
                    <a:pt x="1401" y="0"/>
                  </a:moveTo>
                  <a:cubicBezTo>
                    <a:pt x="0" y="6572"/>
                    <a:pt x="1234" y="13410"/>
                    <a:pt x="2469" y="20014"/>
                  </a:cubicBezTo>
                  <a:cubicBezTo>
                    <a:pt x="2769" y="21616"/>
                    <a:pt x="3069" y="23250"/>
                    <a:pt x="3369" y="24851"/>
                  </a:cubicBezTo>
                  <a:cubicBezTo>
                    <a:pt x="3603" y="26052"/>
                    <a:pt x="3836" y="27286"/>
                    <a:pt x="4604" y="28187"/>
                  </a:cubicBezTo>
                  <a:cubicBezTo>
                    <a:pt x="6205" y="30155"/>
                    <a:pt x="9440" y="30856"/>
                    <a:pt x="11809" y="31089"/>
                  </a:cubicBezTo>
                  <a:cubicBezTo>
                    <a:pt x="12229" y="31135"/>
                    <a:pt x="12609" y="31175"/>
                    <a:pt x="12948" y="31175"/>
                  </a:cubicBezTo>
                  <a:cubicBezTo>
                    <a:pt x="13846" y="31175"/>
                    <a:pt x="14453" y="30890"/>
                    <a:pt x="14744" y="29655"/>
                  </a:cubicBezTo>
                  <a:cubicBezTo>
                    <a:pt x="15078" y="28354"/>
                    <a:pt x="15478" y="26619"/>
                    <a:pt x="15411" y="25252"/>
                  </a:cubicBezTo>
                  <a:cubicBezTo>
                    <a:pt x="15411" y="24384"/>
                    <a:pt x="15211" y="23550"/>
                    <a:pt x="15011" y="22716"/>
                  </a:cubicBezTo>
                  <a:cubicBezTo>
                    <a:pt x="14177" y="19181"/>
                    <a:pt x="13343" y="15645"/>
                    <a:pt x="12509" y="12142"/>
                  </a:cubicBezTo>
                  <a:cubicBezTo>
                    <a:pt x="11875" y="9407"/>
                    <a:pt x="11108" y="6471"/>
                    <a:pt x="9207" y="4303"/>
                  </a:cubicBezTo>
                  <a:cubicBezTo>
                    <a:pt x="7272" y="2102"/>
                    <a:pt x="4737" y="501"/>
                    <a:pt x="14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2052675" y="2745650"/>
              <a:ext cx="590400" cy="250050"/>
            </a:xfrm>
            <a:custGeom>
              <a:avLst/>
              <a:gdLst/>
              <a:ahLst/>
              <a:cxnLst/>
              <a:rect l="l" t="t" r="r" b="b"/>
              <a:pathLst>
                <a:path w="23616" h="10002" extrusionOk="0">
                  <a:moveTo>
                    <a:pt x="4418" y="0"/>
                  </a:moveTo>
                  <a:cubicBezTo>
                    <a:pt x="3458" y="0"/>
                    <a:pt x="2492" y="159"/>
                    <a:pt x="1535" y="472"/>
                  </a:cubicBezTo>
                  <a:cubicBezTo>
                    <a:pt x="1302" y="539"/>
                    <a:pt x="1102" y="606"/>
                    <a:pt x="935" y="806"/>
                  </a:cubicBezTo>
                  <a:cubicBezTo>
                    <a:pt x="1" y="1706"/>
                    <a:pt x="802" y="5409"/>
                    <a:pt x="1469" y="6276"/>
                  </a:cubicBezTo>
                  <a:cubicBezTo>
                    <a:pt x="2903" y="8011"/>
                    <a:pt x="6305" y="7978"/>
                    <a:pt x="8207" y="8078"/>
                  </a:cubicBezTo>
                  <a:cubicBezTo>
                    <a:pt x="11743" y="8244"/>
                    <a:pt x="15045" y="8545"/>
                    <a:pt x="18514" y="9178"/>
                  </a:cubicBezTo>
                  <a:cubicBezTo>
                    <a:pt x="19381" y="9345"/>
                    <a:pt x="20249" y="9512"/>
                    <a:pt x="21149" y="9679"/>
                  </a:cubicBezTo>
                  <a:cubicBezTo>
                    <a:pt x="21653" y="9770"/>
                    <a:pt x="22283" y="10002"/>
                    <a:pt x="22748" y="10002"/>
                  </a:cubicBezTo>
                  <a:cubicBezTo>
                    <a:pt x="23297" y="10002"/>
                    <a:pt x="23615" y="9677"/>
                    <a:pt x="23218" y="8411"/>
                  </a:cubicBezTo>
                  <a:cubicBezTo>
                    <a:pt x="22784" y="7010"/>
                    <a:pt x="21783" y="5943"/>
                    <a:pt x="20616" y="5776"/>
                  </a:cubicBezTo>
                  <a:cubicBezTo>
                    <a:pt x="20494" y="5762"/>
                    <a:pt x="20372" y="5757"/>
                    <a:pt x="20249" y="5757"/>
                  </a:cubicBezTo>
                  <a:cubicBezTo>
                    <a:pt x="19651" y="5757"/>
                    <a:pt x="19045" y="5890"/>
                    <a:pt x="18459" y="5890"/>
                  </a:cubicBezTo>
                  <a:cubicBezTo>
                    <a:pt x="18275" y="5890"/>
                    <a:pt x="18093" y="5877"/>
                    <a:pt x="17914" y="5843"/>
                  </a:cubicBezTo>
                  <a:cubicBezTo>
                    <a:pt x="17380" y="5743"/>
                    <a:pt x="16913" y="5509"/>
                    <a:pt x="16446" y="5242"/>
                  </a:cubicBezTo>
                  <a:cubicBezTo>
                    <a:pt x="14778" y="4342"/>
                    <a:pt x="13110" y="3674"/>
                    <a:pt x="11509" y="2707"/>
                  </a:cubicBezTo>
                  <a:cubicBezTo>
                    <a:pt x="10508" y="2107"/>
                    <a:pt x="9474" y="1440"/>
                    <a:pt x="8440" y="939"/>
                  </a:cubicBezTo>
                  <a:cubicBezTo>
                    <a:pt x="7973" y="739"/>
                    <a:pt x="7506" y="539"/>
                    <a:pt x="7039" y="405"/>
                  </a:cubicBezTo>
                  <a:cubicBezTo>
                    <a:pt x="6177" y="134"/>
                    <a:pt x="5300" y="0"/>
                    <a:pt x="44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1341350" y="3350375"/>
              <a:ext cx="940700" cy="100100"/>
            </a:xfrm>
            <a:custGeom>
              <a:avLst/>
              <a:gdLst/>
              <a:ahLst/>
              <a:cxnLst/>
              <a:rect l="l" t="t" r="r" b="b"/>
              <a:pathLst>
                <a:path w="37628" h="4004" extrusionOk="0">
                  <a:moveTo>
                    <a:pt x="2002" y="0"/>
                  </a:moveTo>
                  <a:cubicBezTo>
                    <a:pt x="901" y="0"/>
                    <a:pt x="0" y="901"/>
                    <a:pt x="0" y="2002"/>
                  </a:cubicBezTo>
                  <a:cubicBezTo>
                    <a:pt x="0" y="3102"/>
                    <a:pt x="901" y="4003"/>
                    <a:pt x="2002" y="4003"/>
                  </a:cubicBezTo>
                  <a:lnTo>
                    <a:pt x="35626" y="4003"/>
                  </a:lnTo>
                  <a:cubicBezTo>
                    <a:pt x="36727" y="4003"/>
                    <a:pt x="37627" y="3102"/>
                    <a:pt x="37627" y="2002"/>
                  </a:cubicBezTo>
                  <a:cubicBezTo>
                    <a:pt x="37627" y="901"/>
                    <a:pt x="36727" y="0"/>
                    <a:pt x="356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1302150" y="2415525"/>
              <a:ext cx="818950" cy="456200"/>
            </a:xfrm>
            <a:custGeom>
              <a:avLst/>
              <a:gdLst/>
              <a:ahLst/>
              <a:cxnLst/>
              <a:rect l="l" t="t" r="r" b="b"/>
              <a:pathLst>
                <a:path w="32758" h="18248" extrusionOk="0">
                  <a:moveTo>
                    <a:pt x="2636" y="1"/>
                  </a:moveTo>
                  <a:cubicBezTo>
                    <a:pt x="1201" y="1"/>
                    <a:pt x="1" y="1168"/>
                    <a:pt x="1" y="2636"/>
                  </a:cubicBezTo>
                  <a:lnTo>
                    <a:pt x="1" y="15612"/>
                  </a:lnTo>
                  <a:cubicBezTo>
                    <a:pt x="1" y="17046"/>
                    <a:pt x="1201" y="18247"/>
                    <a:pt x="2636" y="18247"/>
                  </a:cubicBezTo>
                  <a:lnTo>
                    <a:pt x="30122" y="18247"/>
                  </a:lnTo>
                  <a:cubicBezTo>
                    <a:pt x="31590" y="18247"/>
                    <a:pt x="32757" y="17046"/>
                    <a:pt x="32757" y="15612"/>
                  </a:cubicBezTo>
                  <a:lnTo>
                    <a:pt x="32757" y="2636"/>
                  </a:lnTo>
                  <a:cubicBezTo>
                    <a:pt x="32757" y="1168"/>
                    <a:pt x="31590" y="1"/>
                    <a:pt x="3012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1407225" y="2797475"/>
              <a:ext cx="50900" cy="607125"/>
            </a:xfrm>
            <a:custGeom>
              <a:avLst/>
              <a:gdLst/>
              <a:ahLst/>
              <a:cxnLst/>
              <a:rect l="l" t="t" r="r" b="b"/>
              <a:pathLst>
                <a:path w="2036" h="24285" extrusionOk="0">
                  <a:moveTo>
                    <a:pt x="1" y="0"/>
                  </a:moveTo>
                  <a:lnTo>
                    <a:pt x="1" y="24284"/>
                  </a:lnTo>
                  <a:lnTo>
                    <a:pt x="2035" y="24284"/>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1955950" y="2797475"/>
              <a:ext cx="50900" cy="607125"/>
            </a:xfrm>
            <a:custGeom>
              <a:avLst/>
              <a:gdLst/>
              <a:ahLst/>
              <a:cxnLst/>
              <a:rect l="l" t="t" r="r" b="b"/>
              <a:pathLst>
                <a:path w="2036" h="24285" extrusionOk="0">
                  <a:moveTo>
                    <a:pt x="1" y="0"/>
                  </a:moveTo>
                  <a:lnTo>
                    <a:pt x="1" y="24284"/>
                  </a:lnTo>
                  <a:lnTo>
                    <a:pt x="2035" y="24284"/>
                  </a:lnTo>
                  <a:lnTo>
                    <a:pt x="203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1759975" y="3425425"/>
              <a:ext cx="50900" cy="737225"/>
            </a:xfrm>
            <a:custGeom>
              <a:avLst/>
              <a:gdLst/>
              <a:ahLst/>
              <a:cxnLst/>
              <a:rect l="l" t="t" r="r" b="b"/>
              <a:pathLst>
                <a:path w="2036" h="29489" extrusionOk="0">
                  <a:moveTo>
                    <a:pt x="1" y="0"/>
                  </a:moveTo>
                  <a:lnTo>
                    <a:pt x="1"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1377200" y="3425425"/>
              <a:ext cx="50900" cy="737225"/>
            </a:xfrm>
            <a:custGeom>
              <a:avLst/>
              <a:gdLst/>
              <a:ahLst/>
              <a:cxnLst/>
              <a:rect l="l" t="t" r="r" b="b"/>
              <a:pathLst>
                <a:path w="2036" h="29489" extrusionOk="0">
                  <a:moveTo>
                    <a:pt x="1" y="0"/>
                  </a:moveTo>
                  <a:lnTo>
                    <a:pt x="1"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2192775" y="3425425"/>
              <a:ext cx="50900" cy="737225"/>
            </a:xfrm>
            <a:custGeom>
              <a:avLst/>
              <a:gdLst/>
              <a:ahLst/>
              <a:cxnLst/>
              <a:rect l="l" t="t" r="r" b="b"/>
              <a:pathLst>
                <a:path w="2036" h="29489" extrusionOk="0">
                  <a:moveTo>
                    <a:pt x="1" y="0"/>
                  </a:moveTo>
                  <a:lnTo>
                    <a:pt x="1" y="29488"/>
                  </a:lnTo>
                  <a:lnTo>
                    <a:pt x="2036" y="29488"/>
                  </a:lnTo>
                  <a:lnTo>
                    <a:pt x="203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1931775" y="3425425"/>
              <a:ext cx="50875" cy="737225"/>
            </a:xfrm>
            <a:custGeom>
              <a:avLst/>
              <a:gdLst/>
              <a:ahLst/>
              <a:cxnLst/>
              <a:rect l="l" t="t" r="r" b="b"/>
              <a:pathLst>
                <a:path w="2035" h="29489" extrusionOk="0">
                  <a:moveTo>
                    <a:pt x="0" y="0"/>
                  </a:moveTo>
                  <a:lnTo>
                    <a:pt x="0"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2520525" y="3683950"/>
              <a:ext cx="231850" cy="521825"/>
            </a:xfrm>
            <a:custGeom>
              <a:avLst/>
              <a:gdLst/>
              <a:ahLst/>
              <a:cxnLst/>
              <a:rect l="l" t="t" r="r" b="b"/>
              <a:pathLst>
                <a:path w="9274" h="20873" extrusionOk="0">
                  <a:moveTo>
                    <a:pt x="9274" y="0"/>
                  </a:moveTo>
                  <a:lnTo>
                    <a:pt x="9274" y="0"/>
                  </a:lnTo>
                  <a:cubicBezTo>
                    <a:pt x="8139" y="267"/>
                    <a:pt x="7339" y="300"/>
                    <a:pt x="5971" y="500"/>
                  </a:cubicBezTo>
                  <a:cubicBezTo>
                    <a:pt x="4003" y="801"/>
                    <a:pt x="2002" y="1034"/>
                    <a:pt x="0" y="1201"/>
                  </a:cubicBezTo>
                  <a:cubicBezTo>
                    <a:pt x="534" y="4770"/>
                    <a:pt x="1001" y="7939"/>
                    <a:pt x="1134" y="8573"/>
                  </a:cubicBezTo>
                  <a:cubicBezTo>
                    <a:pt x="1635" y="11308"/>
                    <a:pt x="1368" y="18180"/>
                    <a:pt x="2602" y="20815"/>
                  </a:cubicBezTo>
                  <a:cubicBezTo>
                    <a:pt x="2964" y="20856"/>
                    <a:pt x="3315" y="20873"/>
                    <a:pt x="3660" y="20873"/>
                  </a:cubicBezTo>
                  <a:cubicBezTo>
                    <a:pt x="4717" y="20873"/>
                    <a:pt x="5716" y="20715"/>
                    <a:pt x="6772" y="20615"/>
                  </a:cubicBezTo>
                  <a:cubicBezTo>
                    <a:pt x="7506" y="13743"/>
                    <a:pt x="8106" y="6838"/>
                    <a:pt x="927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1699925" y="2937025"/>
              <a:ext cx="1090825" cy="1006600"/>
            </a:xfrm>
            <a:custGeom>
              <a:avLst/>
              <a:gdLst/>
              <a:ahLst/>
              <a:cxnLst/>
              <a:rect l="l" t="t" r="r" b="b"/>
              <a:pathLst>
                <a:path w="43633" h="40264" extrusionOk="0">
                  <a:moveTo>
                    <a:pt x="8040" y="1"/>
                  </a:moveTo>
                  <a:cubicBezTo>
                    <a:pt x="5505" y="1"/>
                    <a:pt x="2769" y="696"/>
                    <a:pt x="1702" y="2924"/>
                  </a:cubicBezTo>
                  <a:cubicBezTo>
                    <a:pt x="1" y="6594"/>
                    <a:pt x="3437" y="11431"/>
                    <a:pt x="6205" y="13532"/>
                  </a:cubicBezTo>
                  <a:cubicBezTo>
                    <a:pt x="9041" y="15700"/>
                    <a:pt x="12577" y="16801"/>
                    <a:pt x="16079" y="17568"/>
                  </a:cubicBezTo>
                  <a:cubicBezTo>
                    <a:pt x="20613" y="18572"/>
                    <a:pt x="25258" y="19049"/>
                    <a:pt x="29887" y="19049"/>
                  </a:cubicBezTo>
                  <a:cubicBezTo>
                    <a:pt x="30333" y="19049"/>
                    <a:pt x="30778" y="19045"/>
                    <a:pt x="31223" y="19036"/>
                  </a:cubicBezTo>
                  <a:cubicBezTo>
                    <a:pt x="31056" y="19036"/>
                    <a:pt x="31724" y="34680"/>
                    <a:pt x="31724" y="35915"/>
                  </a:cubicBezTo>
                  <a:cubicBezTo>
                    <a:pt x="31724" y="36482"/>
                    <a:pt x="31724" y="37082"/>
                    <a:pt x="31857" y="37616"/>
                  </a:cubicBezTo>
                  <a:cubicBezTo>
                    <a:pt x="33425" y="39284"/>
                    <a:pt x="35793" y="40151"/>
                    <a:pt x="38061" y="40251"/>
                  </a:cubicBezTo>
                  <a:cubicBezTo>
                    <a:pt x="38231" y="40260"/>
                    <a:pt x="38399" y="40264"/>
                    <a:pt x="38567" y="40264"/>
                  </a:cubicBezTo>
                  <a:cubicBezTo>
                    <a:pt x="39717" y="40264"/>
                    <a:pt x="40820" y="40067"/>
                    <a:pt x="41897" y="39717"/>
                  </a:cubicBezTo>
                  <a:cubicBezTo>
                    <a:pt x="42031" y="37016"/>
                    <a:pt x="42198" y="34347"/>
                    <a:pt x="42364" y="31645"/>
                  </a:cubicBezTo>
                  <a:cubicBezTo>
                    <a:pt x="42598" y="28176"/>
                    <a:pt x="42765" y="24673"/>
                    <a:pt x="43198" y="21204"/>
                  </a:cubicBezTo>
                  <a:cubicBezTo>
                    <a:pt x="43399" y="19636"/>
                    <a:pt x="43632" y="15066"/>
                    <a:pt x="43265" y="11797"/>
                  </a:cubicBezTo>
                  <a:cubicBezTo>
                    <a:pt x="42364" y="8395"/>
                    <a:pt x="40096" y="7461"/>
                    <a:pt x="40096" y="7461"/>
                  </a:cubicBezTo>
                  <a:cubicBezTo>
                    <a:pt x="40096" y="7461"/>
                    <a:pt x="33758" y="4959"/>
                    <a:pt x="28922" y="3892"/>
                  </a:cubicBezTo>
                  <a:cubicBezTo>
                    <a:pt x="22951" y="2591"/>
                    <a:pt x="16880" y="1590"/>
                    <a:pt x="10909" y="289"/>
                  </a:cubicBezTo>
                  <a:cubicBezTo>
                    <a:pt x="10069" y="116"/>
                    <a:pt x="9071" y="1"/>
                    <a:pt x="80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2223650" y="2997625"/>
              <a:ext cx="360275" cy="87575"/>
            </a:xfrm>
            <a:custGeom>
              <a:avLst/>
              <a:gdLst/>
              <a:ahLst/>
              <a:cxnLst/>
              <a:rect l="l" t="t" r="r" b="b"/>
              <a:pathLst>
                <a:path w="14411" h="3503" fill="none" extrusionOk="0">
                  <a:moveTo>
                    <a:pt x="14410" y="3503"/>
                  </a:moveTo>
                  <a:cubicBezTo>
                    <a:pt x="10141" y="2135"/>
                    <a:pt x="6238" y="867"/>
                    <a:pt x="0"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2558875" y="4131750"/>
              <a:ext cx="356125" cy="130950"/>
            </a:xfrm>
            <a:custGeom>
              <a:avLst/>
              <a:gdLst/>
              <a:ahLst/>
              <a:cxnLst/>
              <a:rect l="l" t="t" r="r" b="b"/>
              <a:pathLst>
                <a:path w="14245" h="5238" extrusionOk="0">
                  <a:moveTo>
                    <a:pt x="401" y="1"/>
                  </a:moveTo>
                  <a:cubicBezTo>
                    <a:pt x="334" y="1268"/>
                    <a:pt x="268" y="2503"/>
                    <a:pt x="168" y="3770"/>
                  </a:cubicBezTo>
                  <a:cubicBezTo>
                    <a:pt x="134" y="4271"/>
                    <a:pt x="1" y="4804"/>
                    <a:pt x="168" y="5238"/>
                  </a:cubicBezTo>
                  <a:lnTo>
                    <a:pt x="13777" y="5238"/>
                  </a:lnTo>
                  <a:cubicBezTo>
                    <a:pt x="13811" y="5171"/>
                    <a:pt x="13877" y="5105"/>
                    <a:pt x="13911" y="5038"/>
                  </a:cubicBezTo>
                  <a:cubicBezTo>
                    <a:pt x="14244" y="4304"/>
                    <a:pt x="13844" y="3437"/>
                    <a:pt x="13210" y="2903"/>
                  </a:cubicBezTo>
                  <a:cubicBezTo>
                    <a:pt x="12576" y="2403"/>
                    <a:pt x="11742" y="2169"/>
                    <a:pt x="10942" y="1936"/>
                  </a:cubicBezTo>
                  <a:cubicBezTo>
                    <a:pt x="9241" y="1435"/>
                    <a:pt x="7573" y="1002"/>
                    <a:pt x="5805" y="735"/>
                  </a:cubicBezTo>
                  <a:cubicBezTo>
                    <a:pt x="5371" y="701"/>
                    <a:pt x="401" y="234"/>
                    <a:pt x="40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2597250" y="4093800"/>
              <a:ext cx="128450" cy="90975"/>
            </a:xfrm>
            <a:custGeom>
              <a:avLst/>
              <a:gdLst/>
              <a:ahLst/>
              <a:cxnLst/>
              <a:rect l="l" t="t" r="r" b="b"/>
              <a:pathLst>
                <a:path w="5138" h="3639" extrusionOk="0">
                  <a:moveTo>
                    <a:pt x="2530" y="1"/>
                  </a:moveTo>
                  <a:cubicBezTo>
                    <a:pt x="2029" y="1"/>
                    <a:pt x="1529" y="159"/>
                    <a:pt x="1134" y="485"/>
                  </a:cubicBezTo>
                  <a:cubicBezTo>
                    <a:pt x="567" y="1085"/>
                    <a:pt x="0" y="2520"/>
                    <a:pt x="601" y="3287"/>
                  </a:cubicBezTo>
                  <a:cubicBezTo>
                    <a:pt x="813" y="3584"/>
                    <a:pt x="1147" y="3638"/>
                    <a:pt x="1482" y="3638"/>
                  </a:cubicBezTo>
                  <a:cubicBezTo>
                    <a:pt x="1673" y="3638"/>
                    <a:pt x="1865" y="3620"/>
                    <a:pt x="2035" y="3620"/>
                  </a:cubicBezTo>
                  <a:cubicBezTo>
                    <a:pt x="2836" y="3620"/>
                    <a:pt x="3603" y="3587"/>
                    <a:pt x="4403" y="3587"/>
                  </a:cubicBezTo>
                  <a:cubicBezTo>
                    <a:pt x="4570" y="3587"/>
                    <a:pt x="4770" y="3587"/>
                    <a:pt x="4904" y="3454"/>
                  </a:cubicBezTo>
                  <a:cubicBezTo>
                    <a:pt x="5037" y="3320"/>
                    <a:pt x="5070" y="3153"/>
                    <a:pt x="5104" y="2953"/>
                  </a:cubicBezTo>
                  <a:cubicBezTo>
                    <a:pt x="5137" y="1986"/>
                    <a:pt x="4704" y="952"/>
                    <a:pt x="3870" y="418"/>
                  </a:cubicBezTo>
                  <a:cubicBezTo>
                    <a:pt x="3480" y="142"/>
                    <a:pt x="3005" y="1"/>
                    <a:pt x="2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7"/>
            <p:cNvSpPr/>
            <p:nvPr/>
          </p:nvSpPr>
          <p:spPr>
            <a:xfrm>
              <a:off x="2056025" y="3621400"/>
              <a:ext cx="232700" cy="525400"/>
            </a:xfrm>
            <a:custGeom>
              <a:avLst/>
              <a:gdLst/>
              <a:ahLst/>
              <a:cxnLst/>
              <a:rect l="l" t="t" r="r" b="b"/>
              <a:pathLst>
                <a:path w="9308" h="21016" extrusionOk="0">
                  <a:moveTo>
                    <a:pt x="9307" y="0"/>
                  </a:moveTo>
                  <a:cubicBezTo>
                    <a:pt x="7706" y="401"/>
                    <a:pt x="6905" y="434"/>
                    <a:pt x="5271" y="667"/>
                  </a:cubicBezTo>
                  <a:cubicBezTo>
                    <a:pt x="3503" y="901"/>
                    <a:pt x="1768" y="1101"/>
                    <a:pt x="0" y="1268"/>
                  </a:cubicBezTo>
                  <a:cubicBezTo>
                    <a:pt x="1335" y="7806"/>
                    <a:pt x="1935" y="14444"/>
                    <a:pt x="3036" y="21015"/>
                  </a:cubicBezTo>
                  <a:cubicBezTo>
                    <a:pt x="4434" y="21015"/>
                    <a:pt x="5741" y="20713"/>
                    <a:pt x="7245" y="20713"/>
                  </a:cubicBezTo>
                  <a:cubicBezTo>
                    <a:pt x="7320" y="20713"/>
                    <a:pt x="7396" y="20714"/>
                    <a:pt x="7472" y="20715"/>
                  </a:cubicBezTo>
                  <a:cubicBezTo>
                    <a:pt x="7773" y="18747"/>
                    <a:pt x="8373" y="6939"/>
                    <a:pt x="930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1592350" y="2912550"/>
              <a:ext cx="753900" cy="1046375"/>
            </a:xfrm>
            <a:custGeom>
              <a:avLst/>
              <a:gdLst/>
              <a:ahLst/>
              <a:cxnLst/>
              <a:rect l="l" t="t" r="r" b="b"/>
              <a:pathLst>
                <a:path w="30156" h="41855" extrusionOk="0">
                  <a:moveTo>
                    <a:pt x="1068" y="1"/>
                  </a:moveTo>
                  <a:lnTo>
                    <a:pt x="1068" y="1"/>
                  </a:lnTo>
                  <a:cubicBezTo>
                    <a:pt x="1" y="3970"/>
                    <a:pt x="768" y="8640"/>
                    <a:pt x="2302" y="12309"/>
                  </a:cubicBezTo>
                  <a:cubicBezTo>
                    <a:pt x="2302" y="12309"/>
                    <a:pt x="2302" y="12343"/>
                    <a:pt x="2302" y="12376"/>
                  </a:cubicBezTo>
                  <a:cubicBezTo>
                    <a:pt x="3537" y="15245"/>
                    <a:pt x="6272" y="17180"/>
                    <a:pt x="9408" y="17446"/>
                  </a:cubicBezTo>
                  <a:cubicBezTo>
                    <a:pt x="11109" y="17597"/>
                    <a:pt x="12810" y="17672"/>
                    <a:pt x="14525" y="17672"/>
                  </a:cubicBezTo>
                  <a:cubicBezTo>
                    <a:pt x="15097" y="17672"/>
                    <a:pt x="15670" y="17663"/>
                    <a:pt x="16246" y="17647"/>
                  </a:cubicBezTo>
                  <a:lnTo>
                    <a:pt x="16246" y="17647"/>
                  </a:lnTo>
                  <a:cubicBezTo>
                    <a:pt x="16213" y="17649"/>
                    <a:pt x="17513" y="33058"/>
                    <a:pt x="18814" y="38295"/>
                  </a:cubicBezTo>
                  <a:cubicBezTo>
                    <a:pt x="19181" y="39796"/>
                    <a:pt x="19581" y="40696"/>
                    <a:pt x="21049" y="41264"/>
                  </a:cubicBezTo>
                  <a:cubicBezTo>
                    <a:pt x="21997" y="41648"/>
                    <a:pt x="23043" y="41855"/>
                    <a:pt x="24081" y="41855"/>
                  </a:cubicBezTo>
                  <a:cubicBezTo>
                    <a:pt x="24395" y="41855"/>
                    <a:pt x="24709" y="41836"/>
                    <a:pt x="25019" y="41797"/>
                  </a:cubicBezTo>
                  <a:cubicBezTo>
                    <a:pt x="26820" y="41630"/>
                    <a:pt x="28288" y="40296"/>
                    <a:pt x="28288" y="40296"/>
                  </a:cubicBezTo>
                  <a:cubicBezTo>
                    <a:pt x="28288" y="40296"/>
                    <a:pt x="30156" y="12410"/>
                    <a:pt x="27854" y="8840"/>
                  </a:cubicBezTo>
                  <a:cubicBezTo>
                    <a:pt x="24985" y="4471"/>
                    <a:pt x="18781" y="3603"/>
                    <a:pt x="13911" y="2536"/>
                  </a:cubicBezTo>
                  <a:cubicBezTo>
                    <a:pt x="9641" y="1602"/>
                    <a:pt x="5371" y="835"/>
                    <a:pt x="10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2115225" y="4126750"/>
              <a:ext cx="355275" cy="130950"/>
            </a:xfrm>
            <a:custGeom>
              <a:avLst/>
              <a:gdLst/>
              <a:ahLst/>
              <a:cxnLst/>
              <a:rect l="l" t="t" r="r" b="b"/>
              <a:pathLst>
                <a:path w="14211" h="5238" extrusionOk="0">
                  <a:moveTo>
                    <a:pt x="401" y="1"/>
                  </a:moveTo>
                  <a:cubicBezTo>
                    <a:pt x="401" y="1"/>
                    <a:pt x="401" y="2"/>
                    <a:pt x="401" y="3"/>
                  </a:cubicBezTo>
                  <a:lnTo>
                    <a:pt x="401" y="3"/>
                  </a:lnTo>
                  <a:cubicBezTo>
                    <a:pt x="401" y="2"/>
                    <a:pt x="401" y="1"/>
                    <a:pt x="401" y="1"/>
                  </a:cubicBezTo>
                  <a:close/>
                  <a:moveTo>
                    <a:pt x="401" y="3"/>
                  </a:moveTo>
                  <a:cubicBezTo>
                    <a:pt x="301" y="1236"/>
                    <a:pt x="234" y="2503"/>
                    <a:pt x="168" y="3737"/>
                  </a:cubicBezTo>
                  <a:cubicBezTo>
                    <a:pt x="134" y="4270"/>
                    <a:pt x="1" y="4771"/>
                    <a:pt x="168" y="5238"/>
                  </a:cubicBezTo>
                  <a:lnTo>
                    <a:pt x="13744" y="5238"/>
                  </a:lnTo>
                  <a:cubicBezTo>
                    <a:pt x="13811" y="5171"/>
                    <a:pt x="13844" y="5104"/>
                    <a:pt x="13877" y="5004"/>
                  </a:cubicBezTo>
                  <a:cubicBezTo>
                    <a:pt x="14211" y="4304"/>
                    <a:pt x="13811" y="3403"/>
                    <a:pt x="13177" y="2903"/>
                  </a:cubicBezTo>
                  <a:cubicBezTo>
                    <a:pt x="12543" y="2369"/>
                    <a:pt x="11742" y="2136"/>
                    <a:pt x="10942" y="1902"/>
                  </a:cubicBezTo>
                  <a:cubicBezTo>
                    <a:pt x="9207" y="1435"/>
                    <a:pt x="7573" y="968"/>
                    <a:pt x="5805" y="735"/>
                  </a:cubicBezTo>
                  <a:cubicBezTo>
                    <a:pt x="5339" y="668"/>
                    <a:pt x="396" y="237"/>
                    <a:pt x="401" y="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7"/>
            <p:cNvSpPr/>
            <p:nvPr/>
          </p:nvSpPr>
          <p:spPr>
            <a:xfrm>
              <a:off x="2152750" y="4088700"/>
              <a:ext cx="128450" cy="90875"/>
            </a:xfrm>
            <a:custGeom>
              <a:avLst/>
              <a:gdLst/>
              <a:ahLst/>
              <a:cxnLst/>
              <a:rect l="l" t="t" r="r" b="b"/>
              <a:pathLst>
                <a:path w="5138" h="3635" extrusionOk="0">
                  <a:moveTo>
                    <a:pt x="2558" y="0"/>
                  </a:moveTo>
                  <a:cubicBezTo>
                    <a:pt x="2044" y="0"/>
                    <a:pt x="1535" y="158"/>
                    <a:pt x="1135" y="489"/>
                  </a:cubicBezTo>
                  <a:cubicBezTo>
                    <a:pt x="568" y="1056"/>
                    <a:pt x="1" y="2523"/>
                    <a:pt x="601" y="3291"/>
                  </a:cubicBezTo>
                  <a:cubicBezTo>
                    <a:pt x="829" y="3587"/>
                    <a:pt x="1198" y="3634"/>
                    <a:pt x="1569" y="3634"/>
                  </a:cubicBezTo>
                  <a:cubicBezTo>
                    <a:pt x="1740" y="3634"/>
                    <a:pt x="1911" y="3624"/>
                    <a:pt x="2069" y="3624"/>
                  </a:cubicBezTo>
                  <a:cubicBezTo>
                    <a:pt x="2836" y="3591"/>
                    <a:pt x="3637" y="3591"/>
                    <a:pt x="4404" y="3591"/>
                  </a:cubicBezTo>
                  <a:cubicBezTo>
                    <a:pt x="4604" y="3591"/>
                    <a:pt x="4804" y="3558"/>
                    <a:pt x="4938" y="3457"/>
                  </a:cubicBezTo>
                  <a:cubicBezTo>
                    <a:pt x="5071" y="3324"/>
                    <a:pt x="5104" y="3124"/>
                    <a:pt x="5104" y="2957"/>
                  </a:cubicBezTo>
                  <a:cubicBezTo>
                    <a:pt x="5138" y="1956"/>
                    <a:pt x="4704" y="956"/>
                    <a:pt x="3904" y="389"/>
                  </a:cubicBezTo>
                  <a:cubicBezTo>
                    <a:pt x="3505" y="133"/>
                    <a:pt x="3029" y="0"/>
                    <a:pt x="25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7"/>
            <p:cNvSpPr/>
            <p:nvPr/>
          </p:nvSpPr>
          <p:spPr>
            <a:xfrm>
              <a:off x="1549000" y="2124300"/>
              <a:ext cx="642975" cy="970900"/>
            </a:xfrm>
            <a:custGeom>
              <a:avLst/>
              <a:gdLst/>
              <a:ahLst/>
              <a:cxnLst/>
              <a:rect l="l" t="t" r="r" b="b"/>
              <a:pathLst>
                <a:path w="25719" h="38836" extrusionOk="0">
                  <a:moveTo>
                    <a:pt x="13922" y="0"/>
                  </a:moveTo>
                  <a:cubicBezTo>
                    <a:pt x="13582" y="0"/>
                    <a:pt x="13243" y="21"/>
                    <a:pt x="12909" y="75"/>
                  </a:cubicBezTo>
                  <a:cubicBezTo>
                    <a:pt x="11875" y="275"/>
                    <a:pt x="10908" y="775"/>
                    <a:pt x="10007" y="1309"/>
                  </a:cubicBezTo>
                  <a:cubicBezTo>
                    <a:pt x="5204" y="4211"/>
                    <a:pt x="4604" y="8848"/>
                    <a:pt x="3169" y="13885"/>
                  </a:cubicBezTo>
                  <a:cubicBezTo>
                    <a:pt x="2435" y="16386"/>
                    <a:pt x="1301" y="18755"/>
                    <a:pt x="567" y="21257"/>
                  </a:cubicBezTo>
                  <a:cubicBezTo>
                    <a:pt x="167" y="22658"/>
                    <a:pt x="0" y="24125"/>
                    <a:pt x="34" y="25560"/>
                  </a:cubicBezTo>
                  <a:cubicBezTo>
                    <a:pt x="67" y="26894"/>
                    <a:pt x="567" y="28061"/>
                    <a:pt x="801" y="29362"/>
                  </a:cubicBezTo>
                  <a:cubicBezTo>
                    <a:pt x="1268" y="31864"/>
                    <a:pt x="1768" y="34399"/>
                    <a:pt x="2235" y="36901"/>
                  </a:cubicBezTo>
                  <a:cubicBezTo>
                    <a:pt x="2335" y="37535"/>
                    <a:pt x="2469" y="38202"/>
                    <a:pt x="2569" y="38836"/>
                  </a:cubicBezTo>
                  <a:cubicBezTo>
                    <a:pt x="4165" y="38002"/>
                    <a:pt x="5966" y="37883"/>
                    <a:pt x="7776" y="37883"/>
                  </a:cubicBezTo>
                  <a:cubicBezTo>
                    <a:pt x="8500" y="37883"/>
                    <a:pt x="9226" y="37902"/>
                    <a:pt x="9941" y="37902"/>
                  </a:cubicBezTo>
                  <a:cubicBezTo>
                    <a:pt x="15411" y="37902"/>
                    <a:pt x="20882" y="36534"/>
                    <a:pt x="25719" y="33966"/>
                  </a:cubicBezTo>
                  <a:cubicBezTo>
                    <a:pt x="25452" y="32598"/>
                    <a:pt x="25118" y="31297"/>
                    <a:pt x="25118" y="29929"/>
                  </a:cubicBezTo>
                  <a:cubicBezTo>
                    <a:pt x="25118" y="28528"/>
                    <a:pt x="24551" y="27161"/>
                    <a:pt x="24551" y="25760"/>
                  </a:cubicBezTo>
                  <a:cubicBezTo>
                    <a:pt x="24451" y="23892"/>
                    <a:pt x="24518" y="21990"/>
                    <a:pt x="24618" y="20122"/>
                  </a:cubicBezTo>
                  <a:cubicBezTo>
                    <a:pt x="24785" y="16553"/>
                    <a:pt x="25051" y="12917"/>
                    <a:pt x="24384" y="9415"/>
                  </a:cubicBezTo>
                  <a:cubicBezTo>
                    <a:pt x="23951" y="7147"/>
                    <a:pt x="23083" y="4912"/>
                    <a:pt x="21682" y="3010"/>
                  </a:cubicBezTo>
                  <a:cubicBezTo>
                    <a:pt x="21049" y="2143"/>
                    <a:pt x="20181" y="1042"/>
                    <a:pt x="19214" y="542"/>
                  </a:cubicBezTo>
                  <a:cubicBezTo>
                    <a:pt x="18180" y="8"/>
                    <a:pt x="16612" y="208"/>
                    <a:pt x="15445" y="108"/>
                  </a:cubicBezTo>
                  <a:cubicBezTo>
                    <a:pt x="14944" y="48"/>
                    <a:pt x="14432" y="0"/>
                    <a:pt x="139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1870900" y="1991050"/>
              <a:ext cx="196825" cy="245450"/>
            </a:xfrm>
            <a:custGeom>
              <a:avLst/>
              <a:gdLst/>
              <a:ahLst/>
              <a:cxnLst/>
              <a:rect l="l" t="t" r="r" b="b"/>
              <a:pathLst>
                <a:path w="7873" h="9818" extrusionOk="0">
                  <a:moveTo>
                    <a:pt x="3136" y="1"/>
                  </a:moveTo>
                  <a:cubicBezTo>
                    <a:pt x="2936" y="2369"/>
                    <a:pt x="2035" y="4638"/>
                    <a:pt x="0" y="6005"/>
                  </a:cubicBezTo>
                  <a:cubicBezTo>
                    <a:pt x="667" y="7273"/>
                    <a:pt x="1835" y="8207"/>
                    <a:pt x="3069" y="8941"/>
                  </a:cubicBezTo>
                  <a:cubicBezTo>
                    <a:pt x="3676" y="9282"/>
                    <a:pt x="4800" y="9818"/>
                    <a:pt x="5664" y="9818"/>
                  </a:cubicBezTo>
                  <a:cubicBezTo>
                    <a:pt x="6319" y="9818"/>
                    <a:pt x="6824" y="9509"/>
                    <a:pt x="6838" y="8574"/>
                  </a:cubicBezTo>
                  <a:cubicBezTo>
                    <a:pt x="6872" y="7873"/>
                    <a:pt x="6571" y="7239"/>
                    <a:pt x="6638" y="6506"/>
                  </a:cubicBezTo>
                  <a:cubicBezTo>
                    <a:pt x="6705" y="5905"/>
                    <a:pt x="6838" y="5271"/>
                    <a:pt x="7038" y="4671"/>
                  </a:cubicBezTo>
                  <a:cubicBezTo>
                    <a:pt x="7239" y="4004"/>
                    <a:pt x="7539" y="3370"/>
                    <a:pt x="7872" y="2803"/>
                  </a:cubicBezTo>
                  <a:cubicBezTo>
                    <a:pt x="6805" y="2770"/>
                    <a:pt x="5771" y="2403"/>
                    <a:pt x="4904" y="1769"/>
                  </a:cubicBezTo>
                  <a:cubicBezTo>
                    <a:pt x="4470" y="1469"/>
                    <a:pt x="4070" y="1102"/>
                    <a:pt x="3703" y="735"/>
                  </a:cubicBezTo>
                  <a:cubicBezTo>
                    <a:pt x="3569" y="568"/>
                    <a:pt x="3369" y="234"/>
                    <a:pt x="313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1481450" y="2138675"/>
              <a:ext cx="394475" cy="774725"/>
            </a:xfrm>
            <a:custGeom>
              <a:avLst/>
              <a:gdLst/>
              <a:ahLst/>
              <a:cxnLst/>
              <a:rect l="l" t="t" r="r" b="b"/>
              <a:pathLst>
                <a:path w="15779" h="30989" extrusionOk="0">
                  <a:moveTo>
                    <a:pt x="14377" y="0"/>
                  </a:moveTo>
                  <a:lnTo>
                    <a:pt x="14377" y="0"/>
                  </a:lnTo>
                  <a:cubicBezTo>
                    <a:pt x="11042" y="501"/>
                    <a:pt x="8506" y="2102"/>
                    <a:pt x="6572" y="4303"/>
                  </a:cubicBezTo>
                  <a:cubicBezTo>
                    <a:pt x="4670" y="6471"/>
                    <a:pt x="3903" y="9407"/>
                    <a:pt x="3236" y="12142"/>
                  </a:cubicBezTo>
                  <a:cubicBezTo>
                    <a:pt x="2402" y="15645"/>
                    <a:pt x="1568" y="19181"/>
                    <a:pt x="734" y="22716"/>
                  </a:cubicBezTo>
                  <a:cubicBezTo>
                    <a:pt x="467" y="23951"/>
                    <a:pt x="0" y="25618"/>
                    <a:pt x="267" y="26886"/>
                  </a:cubicBezTo>
                  <a:cubicBezTo>
                    <a:pt x="567" y="28220"/>
                    <a:pt x="1535" y="29488"/>
                    <a:pt x="2736" y="30188"/>
                  </a:cubicBezTo>
                  <a:cubicBezTo>
                    <a:pt x="3520" y="30676"/>
                    <a:pt x="4588" y="30989"/>
                    <a:pt x="5614" y="30989"/>
                  </a:cubicBezTo>
                  <a:cubicBezTo>
                    <a:pt x="6201" y="30989"/>
                    <a:pt x="6774" y="30886"/>
                    <a:pt x="7272" y="30655"/>
                  </a:cubicBezTo>
                  <a:cubicBezTo>
                    <a:pt x="8640" y="30022"/>
                    <a:pt x="10174" y="29388"/>
                    <a:pt x="11175" y="28187"/>
                  </a:cubicBezTo>
                  <a:cubicBezTo>
                    <a:pt x="11942" y="27286"/>
                    <a:pt x="12176" y="26052"/>
                    <a:pt x="12409" y="24885"/>
                  </a:cubicBezTo>
                  <a:cubicBezTo>
                    <a:pt x="12709" y="23250"/>
                    <a:pt x="13010" y="21649"/>
                    <a:pt x="13310" y="20014"/>
                  </a:cubicBezTo>
                  <a:cubicBezTo>
                    <a:pt x="14544" y="13410"/>
                    <a:pt x="15778" y="6572"/>
                    <a:pt x="1437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1480600" y="2775225"/>
              <a:ext cx="813850" cy="194075"/>
            </a:xfrm>
            <a:custGeom>
              <a:avLst/>
              <a:gdLst/>
              <a:ahLst/>
              <a:cxnLst/>
              <a:rect l="l" t="t" r="r" b="b"/>
              <a:pathLst>
                <a:path w="32554" h="7763" extrusionOk="0">
                  <a:moveTo>
                    <a:pt x="7205" y="0"/>
                  </a:moveTo>
                  <a:cubicBezTo>
                    <a:pt x="5312" y="0"/>
                    <a:pt x="3430" y="358"/>
                    <a:pt x="1669" y="1057"/>
                  </a:cubicBezTo>
                  <a:cubicBezTo>
                    <a:pt x="1435" y="1157"/>
                    <a:pt x="1168" y="1257"/>
                    <a:pt x="968" y="1457"/>
                  </a:cubicBezTo>
                  <a:cubicBezTo>
                    <a:pt x="1" y="2525"/>
                    <a:pt x="1769" y="6061"/>
                    <a:pt x="2870" y="6761"/>
                  </a:cubicBezTo>
                  <a:cubicBezTo>
                    <a:pt x="4031" y="7541"/>
                    <a:pt x="5779" y="7763"/>
                    <a:pt x="7540" y="7763"/>
                  </a:cubicBezTo>
                  <a:cubicBezTo>
                    <a:pt x="9168" y="7763"/>
                    <a:pt x="10808" y="7574"/>
                    <a:pt x="12010" y="7462"/>
                  </a:cubicBezTo>
                  <a:cubicBezTo>
                    <a:pt x="16114" y="7137"/>
                    <a:pt x="20009" y="6917"/>
                    <a:pt x="24066" y="6917"/>
                  </a:cubicBezTo>
                  <a:cubicBezTo>
                    <a:pt x="24592" y="6917"/>
                    <a:pt x="25120" y="6920"/>
                    <a:pt x="25653" y="6928"/>
                  </a:cubicBezTo>
                  <a:cubicBezTo>
                    <a:pt x="26820" y="6928"/>
                    <a:pt x="27988" y="6961"/>
                    <a:pt x="29155" y="6961"/>
                  </a:cubicBezTo>
                  <a:cubicBezTo>
                    <a:pt x="29683" y="6973"/>
                    <a:pt x="30323" y="7051"/>
                    <a:pt x="30868" y="7051"/>
                  </a:cubicBezTo>
                  <a:cubicBezTo>
                    <a:pt x="31872" y="7051"/>
                    <a:pt x="32553" y="6787"/>
                    <a:pt x="31624" y="5360"/>
                  </a:cubicBezTo>
                  <a:cubicBezTo>
                    <a:pt x="30772" y="4083"/>
                    <a:pt x="29279" y="3224"/>
                    <a:pt x="27742" y="3224"/>
                  </a:cubicBezTo>
                  <a:cubicBezTo>
                    <a:pt x="27712" y="3224"/>
                    <a:pt x="27683" y="3225"/>
                    <a:pt x="27654" y="3225"/>
                  </a:cubicBezTo>
                  <a:cubicBezTo>
                    <a:pt x="26492" y="3225"/>
                    <a:pt x="25392" y="3694"/>
                    <a:pt x="24264" y="3694"/>
                  </a:cubicBezTo>
                  <a:cubicBezTo>
                    <a:pt x="24227" y="3694"/>
                    <a:pt x="24189" y="3693"/>
                    <a:pt x="24152" y="3692"/>
                  </a:cubicBezTo>
                  <a:cubicBezTo>
                    <a:pt x="23451" y="3692"/>
                    <a:pt x="22784" y="3526"/>
                    <a:pt x="22117" y="3359"/>
                  </a:cubicBezTo>
                  <a:cubicBezTo>
                    <a:pt x="19782" y="2725"/>
                    <a:pt x="17447" y="2325"/>
                    <a:pt x="15145" y="1624"/>
                  </a:cubicBezTo>
                  <a:cubicBezTo>
                    <a:pt x="13711" y="1191"/>
                    <a:pt x="12243" y="724"/>
                    <a:pt x="10775" y="390"/>
                  </a:cubicBezTo>
                  <a:cubicBezTo>
                    <a:pt x="10142" y="257"/>
                    <a:pt x="9508" y="156"/>
                    <a:pt x="8841" y="90"/>
                  </a:cubicBezTo>
                  <a:cubicBezTo>
                    <a:pt x="8296" y="30"/>
                    <a:pt x="7750" y="0"/>
                    <a:pt x="72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2590575" y="2829150"/>
              <a:ext cx="2525" cy="25"/>
            </a:xfrm>
            <a:custGeom>
              <a:avLst/>
              <a:gdLst/>
              <a:ahLst/>
              <a:cxnLst/>
              <a:rect l="l" t="t" r="r" b="b"/>
              <a:pathLst>
                <a:path w="101" h="1" extrusionOk="0">
                  <a:moveTo>
                    <a:pt x="100" y="1"/>
                  </a:moveTo>
                  <a:lnTo>
                    <a:pt x="0" y="1"/>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1939275" y="3073500"/>
              <a:ext cx="793925" cy="35875"/>
            </a:xfrm>
            <a:custGeom>
              <a:avLst/>
              <a:gdLst/>
              <a:ahLst/>
              <a:cxnLst/>
              <a:rect l="l" t="t" r="r" b="b"/>
              <a:pathLst>
                <a:path w="31757" h="1435" extrusionOk="0">
                  <a:moveTo>
                    <a:pt x="501" y="1"/>
                  </a:moveTo>
                  <a:cubicBezTo>
                    <a:pt x="234" y="1"/>
                    <a:pt x="0" y="234"/>
                    <a:pt x="0" y="501"/>
                  </a:cubicBezTo>
                  <a:lnTo>
                    <a:pt x="0" y="935"/>
                  </a:lnTo>
                  <a:cubicBezTo>
                    <a:pt x="0" y="1201"/>
                    <a:pt x="234" y="1435"/>
                    <a:pt x="501" y="1435"/>
                  </a:cubicBezTo>
                  <a:lnTo>
                    <a:pt x="31256" y="1435"/>
                  </a:lnTo>
                  <a:cubicBezTo>
                    <a:pt x="31556" y="1435"/>
                    <a:pt x="31756" y="1201"/>
                    <a:pt x="31756" y="935"/>
                  </a:cubicBezTo>
                  <a:lnTo>
                    <a:pt x="31756" y="501"/>
                  </a:lnTo>
                  <a:cubicBezTo>
                    <a:pt x="31756" y="234"/>
                    <a:pt x="31556" y="1"/>
                    <a:pt x="3125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2135250" y="2695725"/>
              <a:ext cx="738875" cy="413650"/>
            </a:xfrm>
            <a:custGeom>
              <a:avLst/>
              <a:gdLst/>
              <a:ahLst/>
              <a:cxnLst/>
              <a:rect l="l" t="t" r="r" b="b"/>
              <a:pathLst>
                <a:path w="29555" h="16546" extrusionOk="0">
                  <a:moveTo>
                    <a:pt x="3436" y="1"/>
                  </a:moveTo>
                  <a:cubicBezTo>
                    <a:pt x="2902" y="1"/>
                    <a:pt x="2435" y="401"/>
                    <a:pt x="2369" y="968"/>
                  </a:cubicBezTo>
                  <a:lnTo>
                    <a:pt x="0" y="16546"/>
                  </a:lnTo>
                  <a:lnTo>
                    <a:pt x="27153" y="16546"/>
                  </a:lnTo>
                  <a:lnTo>
                    <a:pt x="29455" y="1235"/>
                  </a:lnTo>
                  <a:cubicBezTo>
                    <a:pt x="29555" y="601"/>
                    <a:pt x="29054" y="1"/>
                    <a:pt x="2842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1962625" y="1736700"/>
              <a:ext cx="20875" cy="80925"/>
            </a:xfrm>
            <a:custGeom>
              <a:avLst/>
              <a:gdLst/>
              <a:ahLst/>
              <a:cxnLst/>
              <a:rect l="l" t="t" r="r" b="b"/>
              <a:pathLst>
                <a:path w="835" h="3237" fill="none" extrusionOk="0">
                  <a:moveTo>
                    <a:pt x="834" y="1"/>
                  </a:moveTo>
                  <a:cubicBezTo>
                    <a:pt x="134" y="902"/>
                    <a:pt x="0" y="2203"/>
                    <a:pt x="467" y="3237"/>
                  </a:cubicBezTo>
                </a:path>
              </a:pathLst>
            </a:custGeom>
            <a:solidFill>
              <a:schemeClr val="dk2"/>
            </a:solidFill>
            <a:ln w="9525"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1922600" y="1776750"/>
              <a:ext cx="45050" cy="15850"/>
            </a:xfrm>
            <a:custGeom>
              <a:avLst/>
              <a:gdLst/>
              <a:ahLst/>
              <a:cxnLst/>
              <a:rect l="l" t="t" r="r" b="b"/>
              <a:pathLst>
                <a:path w="1802" h="634" fill="none" extrusionOk="0">
                  <a:moveTo>
                    <a:pt x="0" y="367"/>
                  </a:moveTo>
                  <a:cubicBezTo>
                    <a:pt x="567" y="0"/>
                    <a:pt x="1368" y="134"/>
                    <a:pt x="1802" y="634"/>
                  </a:cubicBezTo>
                </a:path>
              </a:pathLst>
            </a:custGeom>
            <a:solidFill>
              <a:schemeClr val="dk2"/>
            </a:solidFill>
            <a:ln w="9525"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2150250" y="1963550"/>
              <a:ext cx="20050" cy="19200"/>
            </a:xfrm>
            <a:custGeom>
              <a:avLst/>
              <a:gdLst/>
              <a:ahLst/>
              <a:cxnLst/>
              <a:rect l="l" t="t" r="r" b="b"/>
              <a:pathLst>
                <a:path w="802" h="768" extrusionOk="0">
                  <a:moveTo>
                    <a:pt x="401" y="0"/>
                  </a:moveTo>
                  <a:cubicBezTo>
                    <a:pt x="201" y="0"/>
                    <a:pt x="1" y="167"/>
                    <a:pt x="1" y="400"/>
                  </a:cubicBezTo>
                  <a:cubicBezTo>
                    <a:pt x="1" y="601"/>
                    <a:pt x="201" y="767"/>
                    <a:pt x="401" y="767"/>
                  </a:cubicBezTo>
                  <a:cubicBezTo>
                    <a:pt x="635" y="767"/>
                    <a:pt x="801" y="601"/>
                    <a:pt x="801" y="400"/>
                  </a:cubicBezTo>
                  <a:cubicBezTo>
                    <a:pt x="801" y="167"/>
                    <a:pt x="635" y="0"/>
                    <a:pt x="4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1938450" y="1908500"/>
              <a:ext cx="72575" cy="72575"/>
            </a:xfrm>
            <a:custGeom>
              <a:avLst/>
              <a:gdLst/>
              <a:ahLst/>
              <a:cxnLst/>
              <a:rect l="l" t="t" r="r" b="b"/>
              <a:pathLst>
                <a:path w="2903" h="2903" extrusionOk="0">
                  <a:moveTo>
                    <a:pt x="1434" y="1"/>
                  </a:moveTo>
                  <a:cubicBezTo>
                    <a:pt x="634" y="1"/>
                    <a:pt x="0" y="668"/>
                    <a:pt x="0" y="1468"/>
                  </a:cubicBezTo>
                  <a:cubicBezTo>
                    <a:pt x="0" y="2269"/>
                    <a:pt x="634" y="2903"/>
                    <a:pt x="1434" y="2903"/>
                  </a:cubicBezTo>
                  <a:cubicBezTo>
                    <a:pt x="2235" y="2903"/>
                    <a:pt x="2902" y="2269"/>
                    <a:pt x="2902" y="1468"/>
                  </a:cubicBezTo>
                  <a:cubicBezTo>
                    <a:pt x="2902" y="668"/>
                    <a:pt x="2235" y="1"/>
                    <a:pt x="14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1940950" y="1832275"/>
              <a:ext cx="248525" cy="265300"/>
            </a:xfrm>
            <a:custGeom>
              <a:avLst/>
              <a:gdLst/>
              <a:ahLst/>
              <a:cxnLst/>
              <a:rect l="l" t="t" r="r" b="b"/>
              <a:pathLst>
                <a:path w="9941" h="10612" extrusionOk="0">
                  <a:moveTo>
                    <a:pt x="4513" y="0"/>
                  </a:moveTo>
                  <a:cubicBezTo>
                    <a:pt x="4319" y="0"/>
                    <a:pt x="4117" y="15"/>
                    <a:pt x="3903" y="47"/>
                  </a:cubicBezTo>
                  <a:cubicBezTo>
                    <a:pt x="2936" y="248"/>
                    <a:pt x="1968" y="715"/>
                    <a:pt x="1368" y="1515"/>
                  </a:cubicBezTo>
                  <a:cubicBezTo>
                    <a:pt x="1201" y="1715"/>
                    <a:pt x="1068" y="1949"/>
                    <a:pt x="901" y="2149"/>
                  </a:cubicBezTo>
                  <a:cubicBezTo>
                    <a:pt x="567" y="2916"/>
                    <a:pt x="234" y="3717"/>
                    <a:pt x="0" y="4551"/>
                  </a:cubicBezTo>
                  <a:cubicBezTo>
                    <a:pt x="0" y="4551"/>
                    <a:pt x="0" y="4584"/>
                    <a:pt x="0" y="4584"/>
                  </a:cubicBezTo>
                  <a:cubicBezTo>
                    <a:pt x="67" y="6185"/>
                    <a:pt x="601" y="7653"/>
                    <a:pt x="1468" y="8854"/>
                  </a:cubicBezTo>
                  <a:cubicBezTo>
                    <a:pt x="2223" y="9910"/>
                    <a:pt x="3442" y="10612"/>
                    <a:pt x="4730" y="10612"/>
                  </a:cubicBezTo>
                  <a:cubicBezTo>
                    <a:pt x="4865" y="10612"/>
                    <a:pt x="5001" y="10604"/>
                    <a:pt x="5137" y="10588"/>
                  </a:cubicBezTo>
                  <a:cubicBezTo>
                    <a:pt x="5904" y="10488"/>
                    <a:pt x="6638" y="10155"/>
                    <a:pt x="7239" y="9521"/>
                  </a:cubicBezTo>
                  <a:cubicBezTo>
                    <a:pt x="7872" y="8854"/>
                    <a:pt x="8306" y="8020"/>
                    <a:pt x="8640" y="7186"/>
                  </a:cubicBezTo>
                  <a:cubicBezTo>
                    <a:pt x="9207" y="5918"/>
                    <a:pt x="9941" y="2449"/>
                    <a:pt x="9607" y="1115"/>
                  </a:cubicBezTo>
                  <a:cubicBezTo>
                    <a:pt x="9488" y="624"/>
                    <a:pt x="9210" y="497"/>
                    <a:pt x="8844" y="497"/>
                  </a:cubicBezTo>
                  <a:cubicBezTo>
                    <a:pt x="8451" y="497"/>
                    <a:pt x="7956" y="643"/>
                    <a:pt x="7443" y="643"/>
                  </a:cubicBezTo>
                  <a:cubicBezTo>
                    <a:pt x="7231" y="643"/>
                    <a:pt x="7017" y="618"/>
                    <a:pt x="6805" y="548"/>
                  </a:cubicBezTo>
                  <a:cubicBezTo>
                    <a:pt x="5972" y="252"/>
                    <a:pt x="5313" y="0"/>
                    <a:pt x="45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1899250" y="1722375"/>
              <a:ext cx="356100" cy="281225"/>
            </a:xfrm>
            <a:custGeom>
              <a:avLst/>
              <a:gdLst/>
              <a:ahLst/>
              <a:cxnLst/>
              <a:rect l="l" t="t" r="r" b="b"/>
              <a:pathLst>
                <a:path w="14244" h="11249" extrusionOk="0">
                  <a:moveTo>
                    <a:pt x="6802" y="1"/>
                  </a:moveTo>
                  <a:cubicBezTo>
                    <a:pt x="6602" y="1"/>
                    <a:pt x="6402" y="14"/>
                    <a:pt x="6205" y="40"/>
                  </a:cubicBezTo>
                  <a:cubicBezTo>
                    <a:pt x="5404" y="107"/>
                    <a:pt x="4637" y="441"/>
                    <a:pt x="4003" y="908"/>
                  </a:cubicBezTo>
                  <a:cubicBezTo>
                    <a:pt x="3703" y="1141"/>
                    <a:pt x="3403" y="1408"/>
                    <a:pt x="3169" y="1741"/>
                  </a:cubicBezTo>
                  <a:cubicBezTo>
                    <a:pt x="3070" y="1874"/>
                    <a:pt x="2643" y="2694"/>
                    <a:pt x="2798" y="2838"/>
                  </a:cubicBezTo>
                  <a:lnTo>
                    <a:pt x="2798" y="2838"/>
                  </a:lnTo>
                  <a:cubicBezTo>
                    <a:pt x="2665" y="2724"/>
                    <a:pt x="2492" y="2675"/>
                    <a:pt x="2310" y="2675"/>
                  </a:cubicBezTo>
                  <a:cubicBezTo>
                    <a:pt x="2127" y="2675"/>
                    <a:pt x="1935" y="2726"/>
                    <a:pt x="1768" y="2809"/>
                  </a:cubicBezTo>
                  <a:cubicBezTo>
                    <a:pt x="1468" y="3009"/>
                    <a:pt x="1234" y="3309"/>
                    <a:pt x="1034" y="3643"/>
                  </a:cubicBezTo>
                  <a:cubicBezTo>
                    <a:pt x="267" y="5010"/>
                    <a:pt x="0" y="6645"/>
                    <a:pt x="234" y="8179"/>
                  </a:cubicBezTo>
                  <a:cubicBezTo>
                    <a:pt x="334" y="8880"/>
                    <a:pt x="601" y="9480"/>
                    <a:pt x="834" y="10114"/>
                  </a:cubicBezTo>
                  <a:cubicBezTo>
                    <a:pt x="1068" y="10648"/>
                    <a:pt x="1401" y="11248"/>
                    <a:pt x="2035" y="11248"/>
                  </a:cubicBezTo>
                  <a:cubicBezTo>
                    <a:pt x="2045" y="11249"/>
                    <a:pt x="2054" y="11249"/>
                    <a:pt x="2063" y="11249"/>
                  </a:cubicBezTo>
                  <a:cubicBezTo>
                    <a:pt x="2900" y="11249"/>
                    <a:pt x="2805" y="9772"/>
                    <a:pt x="3069" y="9013"/>
                  </a:cubicBezTo>
                  <a:cubicBezTo>
                    <a:pt x="3169" y="8713"/>
                    <a:pt x="3136" y="8346"/>
                    <a:pt x="3503" y="8246"/>
                  </a:cubicBezTo>
                  <a:cubicBezTo>
                    <a:pt x="3521" y="8243"/>
                    <a:pt x="3539" y="8241"/>
                    <a:pt x="3558" y="8241"/>
                  </a:cubicBezTo>
                  <a:cubicBezTo>
                    <a:pt x="3807" y="8241"/>
                    <a:pt x="4132" y="8510"/>
                    <a:pt x="4404" y="8510"/>
                  </a:cubicBezTo>
                  <a:cubicBezTo>
                    <a:pt x="4531" y="8510"/>
                    <a:pt x="4646" y="8451"/>
                    <a:pt x="4737" y="8279"/>
                  </a:cubicBezTo>
                  <a:cubicBezTo>
                    <a:pt x="4837" y="8079"/>
                    <a:pt x="4770" y="7846"/>
                    <a:pt x="4737" y="7612"/>
                  </a:cubicBezTo>
                  <a:cubicBezTo>
                    <a:pt x="4704" y="7412"/>
                    <a:pt x="4670" y="7145"/>
                    <a:pt x="4770" y="6979"/>
                  </a:cubicBezTo>
                  <a:cubicBezTo>
                    <a:pt x="4787" y="6962"/>
                    <a:pt x="4904" y="6962"/>
                    <a:pt x="5025" y="6962"/>
                  </a:cubicBezTo>
                  <a:cubicBezTo>
                    <a:pt x="5146" y="6962"/>
                    <a:pt x="5271" y="6962"/>
                    <a:pt x="5304" y="6945"/>
                  </a:cubicBezTo>
                  <a:cubicBezTo>
                    <a:pt x="5471" y="6912"/>
                    <a:pt x="5538" y="6812"/>
                    <a:pt x="5538" y="6678"/>
                  </a:cubicBezTo>
                  <a:cubicBezTo>
                    <a:pt x="5571" y="6645"/>
                    <a:pt x="5571" y="6578"/>
                    <a:pt x="5571" y="6512"/>
                  </a:cubicBezTo>
                  <a:cubicBezTo>
                    <a:pt x="5704" y="6011"/>
                    <a:pt x="5804" y="5511"/>
                    <a:pt x="5904" y="4977"/>
                  </a:cubicBezTo>
                  <a:cubicBezTo>
                    <a:pt x="7172" y="5944"/>
                    <a:pt x="8573" y="7312"/>
                    <a:pt x="10208" y="7846"/>
                  </a:cubicBezTo>
                  <a:cubicBezTo>
                    <a:pt x="10528" y="7955"/>
                    <a:pt x="10856" y="8007"/>
                    <a:pt x="11182" y="8007"/>
                  </a:cubicBezTo>
                  <a:cubicBezTo>
                    <a:pt x="12144" y="8007"/>
                    <a:pt x="13078" y="7551"/>
                    <a:pt x="13677" y="6778"/>
                  </a:cubicBezTo>
                  <a:cubicBezTo>
                    <a:pt x="13810" y="6578"/>
                    <a:pt x="13910" y="6378"/>
                    <a:pt x="14010" y="6178"/>
                  </a:cubicBezTo>
                  <a:cubicBezTo>
                    <a:pt x="14077" y="6078"/>
                    <a:pt x="14210" y="5678"/>
                    <a:pt x="14244" y="5644"/>
                  </a:cubicBezTo>
                  <a:lnTo>
                    <a:pt x="14244" y="5644"/>
                  </a:lnTo>
                  <a:cubicBezTo>
                    <a:pt x="14107" y="5739"/>
                    <a:pt x="13950" y="5781"/>
                    <a:pt x="13788" y="5781"/>
                  </a:cubicBezTo>
                  <a:cubicBezTo>
                    <a:pt x="13437" y="5781"/>
                    <a:pt x="13061" y="5585"/>
                    <a:pt x="12809" y="5311"/>
                  </a:cubicBezTo>
                  <a:cubicBezTo>
                    <a:pt x="12442" y="4910"/>
                    <a:pt x="12276" y="4377"/>
                    <a:pt x="12076" y="3876"/>
                  </a:cubicBezTo>
                  <a:cubicBezTo>
                    <a:pt x="11609" y="2709"/>
                    <a:pt x="10808" y="1675"/>
                    <a:pt x="9774" y="974"/>
                  </a:cubicBezTo>
                  <a:cubicBezTo>
                    <a:pt x="8906" y="358"/>
                    <a:pt x="7849" y="1"/>
                    <a:pt x="68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77"/>
          <p:cNvGrpSpPr/>
          <p:nvPr/>
        </p:nvGrpSpPr>
        <p:grpSpPr>
          <a:xfrm>
            <a:off x="3287491" y="1192629"/>
            <a:ext cx="1665430" cy="3415749"/>
            <a:chOff x="5194900" y="1081350"/>
            <a:chExt cx="1778925" cy="3648525"/>
          </a:xfrm>
        </p:grpSpPr>
        <p:sp>
          <p:nvSpPr>
            <p:cNvPr id="1787" name="Google Shape;1787;p77"/>
            <p:cNvSpPr/>
            <p:nvPr/>
          </p:nvSpPr>
          <p:spPr>
            <a:xfrm>
              <a:off x="6564225" y="4252625"/>
              <a:ext cx="115525" cy="142900"/>
            </a:xfrm>
            <a:custGeom>
              <a:avLst/>
              <a:gdLst/>
              <a:ahLst/>
              <a:cxnLst/>
              <a:rect l="l" t="t" r="r" b="b"/>
              <a:pathLst>
                <a:path w="4621" h="5716" extrusionOk="0">
                  <a:moveTo>
                    <a:pt x="2493" y="1"/>
                  </a:moveTo>
                  <a:lnTo>
                    <a:pt x="0" y="3922"/>
                  </a:lnTo>
                  <a:lnTo>
                    <a:pt x="2128" y="5715"/>
                  </a:lnTo>
                  <a:lnTo>
                    <a:pt x="4620" y="1794"/>
                  </a:lnTo>
                  <a:lnTo>
                    <a:pt x="249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6575625" y="4281075"/>
              <a:ext cx="273575" cy="446525"/>
            </a:xfrm>
            <a:custGeom>
              <a:avLst/>
              <a:gdLst/>
              <a:ahLst/>
              <a:cxnLst/>
              <a:rect l="l" t="t" r="r" b="b"/>
              <a:pathLst>
                <a:path w="10943" h="17861" extrusionOk="0">
                  <a:moveTo>
                    <a:pt x="4082" y="0"/>
                  </a:moveTo>
                  <a:cubicBezTo>
                    <a:pt x="3543" y="0"/>
                    <a:pt x="3313" y="565"/>
                    <a:pt x="3313" y="565"/>
                  </a:cubicBezTo>
                  <a:cubicBezTo>
                    <a:pt x="3800" y="2905"/>
                    <a:pt x="638" y="3179"/>
                    <a:pt x="730" y="4577"/>
                  </a:cubicBezTo>
                  <a:cubicBezTo>
                    <a:pt x="730" y="4577"/>
                    <a:pt x="760" y="5185"/>
                    <a:pt x="1064" y="6948"/>
                  </a:cubicBezTo>
                  <a:cubicBezTo>
                    <a:pt x="1368" y="8711"/>
                    <a:pt x="821" y="11082"/>
                    <a:pt x="456" y="13149"/>
                  </a:cubicBezTo>
                  <a:cubicBezTo>
                    <a:pt x="0" y="15824"/>
                    <a:pt x="517" y="16979"/>
                    <a:pt x="1034" y="17495"/>
                  </a:cubicBezTo>
                  <a:cubicBezTo>
                    <a:pt x="1402" y="17838"/>
                    <a:pt x="1771" y="17861"/>
                    <a:pt x="1863" y="17861"/>
                  </a:cubicBezTo>
                  <a:cubicBezTo>
                    <a:pt x="1877" y="17861"/>
                    <a:pt x="1885" y="17860"/>
                    <a:pt x="1885" y="17860"/>
                  </a:cubicBezTo>
                  <a:lnTo>
                    <a:pt x="10943" y="3635"/>
                  </a:lnTo>
                  <a:cubicBezTo>
                    <a:pt x="10821" y="3422"/>
                    <a:pt x="10578" y="3179"/>
                    <a:pt x="10274" y="2936"/>
                  </a:cubicBezTo>
                  <a:cubicBezTo>
                    <a:pt x="9119" y="2085"/>
                    <a:pt x="6961" y="1264"/>
                    <a:pt x="5623" y="687"/>
                  </a:cubicBezTo>
                  <a:cubicBezTo>
                    <a:pt x="5471" y="595"/>
                    <a:pt x="5319" y="535"/>
                    <a:pt x="5198" y="474"/>
                  </a:cubicBezTo>
                  <a:cubicBezTo>
                    <a:pt x="4985" y="383"/>
                    <a:pt x="4803" y="291"/>
                    <a:pt x="4681" y="200"/>
                  </a:cubicBezTo>
                  <a:cubicBezTo>
                    <a:pt x="4450" y="55"/>
                    <a:pt x="4251" y="0"/>
                    <a:pt x="40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5947950" y="2828600"/>
              <a:ext cx="708250" cy="1554000"/>
            </a:xfrm>
            <a:custGeom>
              <a:avLst/>
              <a:gdLst/>
              <a:ahLst/>
              <a:cxnLst/>
              <a:rect l="l" t="t" r="r" b="b"/>
              <a:pathLst>
                <a:path w="28330" h="62160" extrusionOk="0">
                  <a:moveTo>
                    <a:pt x="4195" y="0"/>
                  </a:moveTo>
                  <a:cubicBezTo>
                    <a:pt x="4195" y="0"/>
                    <a:pt x="4043" y="760"/>
                    <a:pt x="3769" y="2037"/>
                  </a:cubicBezTo>
                  <a:cubicBezTo>
                    <a:pt x="3739" y="2219"/>
                    <a:pt x="3709" y="2371"/>
                    <a:pt x="3678" y="2554"/>
                  </a:cubicBezTo>
                  <a:cubicBezTo>
                    <a:pt x="2554" y="8420"/>
                    <a:pt x="0" y="23101"/>
                    <a:pt x="1155" y="31642"/>
                  </a:cubicBezTo>
                  <a:cubicBezTo>
                    <a:pt x="1155" y="31673"/>
                    <a:pt x="1155" y="31703"/>
                    <a:pt x="1155" y="31733"/>
                  </a:cubicBezTo>
                  <a:cubicBezTo>
                    <a:pt x="1155" y="31733"/>
                    <a:pt x="1247" y="31885"/>
                    <a:pt x="1399" y="32159"/>
                  </a:cubicBezTo>
                  <a:cubicBezTo>
                    <a:pt x="2523" y="34226"/>
                    <a:pt x="7356" y="43010"/>
                    <a:pt x="13374" y="51308"/>
                  </a:cubicBezTo>
                  <a:cubicBezTo>
                    <a:pt x="14256" y="52494"/>
                    <a:pt x="15137" y="53679"/>
                    <a:pt x="16049" y="54834"/>
                  </a:cubicBezTo>
                  <a:cubicBezTo>
                    <a:pt x="16444" y="55351"/>
                    <a:pt x="16870" y="55837"/>
                    <a:pt x="17265" y="56323"/>
                  </a:cubicBezTo>
                  <a:cubicBezTo>
                    <a:pt x="19028" y="58451"/>
                    <a:pt x="20487" y="59789"/>
                    <a:pt x="22189" y="60883"/>
                  </a:cubicBezTo>
                  <a:cubicBezTo>
                    <a:pt x="22372" y="61004"/>
                    <a:pt x="22554" y="61096"/>
                    <a:pt x="22736" y="61217"/>
                  </a:cubicBezTo>
                  <a:cubicBezTo>
                    <a:pt x="23071" y="61430"/>
                    <a:pt x="23435" y="61643"/>
                    <a:pt x="23831" y="61855"/>
                  </a:cubicBezTo>
                  <a:cubicBezTo>
                    <a:pt x="23983" y="61947"/>
                    <a:pt x="24165" y="62068"/>
                    <a:pt x="24347" y="62159"/>
                  </a:cubicBezTo>
                  <a:cubicBezTo>
                    <a:pt x="24347" y="62159"/>
                    <a:pt x="27083" y="59302"/>
                    <a:pt x="28329" y="56536"/>
                  </a:cubicBezTo>
                  <a:cubicBezTo>
                    <a:pt x="28329" y="56536"/>
                    <a:pt x="27995" y="55959"/>
                    <a:pt x="27417" y="55016"/>
                  </a:cubicBezTo>
                  <a:cubicBezTo>
                    <a:pt x="27296" y="54834"/>
                    <a:pt x="27174" y="54652"/>
                    <a:pt x="27053" y="54439"/>
                  </a:cubicBezTo>
                  <a:cubicBezTo>
                    <a:pt x="26688" y="53801"/>
                    <a:pt x="26232" y="53071"/>
                    <a:pt x="25745" y="52250"/>
                  </a:cubicBezTo>
                  <a:cubicBezTo>
                    <a:pt x="23557" y="48603"/>
                    <a:pt x="20609" y="43588"/>
                    <a:pt x="19514" y="41247"/>
                  </a:cubicBezTo>
                  <a:cubicBezTo>
                    <a:pt x="18694" y="39545"/>
                    <a:pt x="17751" y="37661"/>
                    <a:pt x="16688" y="35806"/>
                  </a:cubicBezTo>
                  <a:cubicBezTo>
                    <a:pt x="16475" y="35442"/>
                    <a:pt x="16262" y="35107"/>
                    <a:pt x="16049" y="34743"/>
                  </a:cubicBezTo>
                  <a:cubicBezTo>
                    <a:pt x="16019" y="34712"/>
                    <a:pt x="16019" y="34682"/>
                    <a:pt x="15988" y="34621"/>
                  </a:cubicBezTo>
                  <a:cubicBezTo>
                    <a:pt x="14529" y="32220"/>
                    <a:pt x="12888" y="29940"/>
                    <a:pt x="11186" y="28268"/>
                  </a:cubicBezTo>
                  <a:lnTo>
                    <a:pt x="15077" y="5350"/>
                  </a:lnTo>
                  <a:lnTo>
                    <a:pt x="15320" y="3922"/>
                  </a:lnTo>
                  <a:lnTo>
                    <a:pt x="6748" y="912"/>
                  </a:lnTo>
                  <a:lnTo>
                    <a:pt x="6231" y="730"/>
                  </a:lnTo>
                  <a:lnTo>
                    <a:pt x="41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6017850" y="2569475"/>
              <a:ext cx="682425" cy="403550"/>
            </a:xfrm>
            <a:custGeom>
              <a:avLst/>
              <a:gdLst/>
              <a:ahLst/>
              <a:cxnLst/>
              <a:rect l="l" t="t" r="r" b="b"/>
              <a:pathLst>
                <a:path w="27297" h="16142" extrusionOk="0">
                  <a:moveTo>
                    <a:pt x="4013" y="1"/>
                  </a:moveTo>
                  <a:cubicBezTo>
                    <a:pt x="4013" y="1"/>
                    <a:pt x="1" y="11612"/>
                    <a:pt x="1885" y="12858"/>
                  </a:cubicBezTo>
                  <a:cubicBezTo>
                    <a:pt x="4709" y="14747"/>
                    <a:pt x="12632" y="16141"/>
                    <a:pt x="18627" y="16141"/>
                  </a:cubicBezTo>
                  <a:cubicBezTo>
                    <a:pt x="22376" y="16141"/>
                    <a:pt x="25372" y="15596"/>
                    <a:pt x="25898" y="14287"/>
                  </a:cubicBezTo>
                  <a:cubicBezTo>
                    <a:pt x="27296" y="10882"/>
                    <a:pt x="26658" y="4742"/>
                    <a:pt x="26658" y="4742"/>
                  </a:cubicBezTo>
                  <a:lnTo>
                    <a:pt x="401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6361325" y="4451725"/>
              <a:ext cx="134525" cy="95775"/>
            </a:xfrm>
            <a:custGeom>
              <a:avLst/>
              <a:gdLst/>
              <a:ahLst/>
              <a:cxnLst/>
              <a:rect l="l" t="t" r="r" b="b"/>
              <a:pathLst>
                <a:path w="5381" h="3831" extrusionOk="0">
                  <a:moveTo>
                    <a:pt x="1" y="0"/>
                  </a:moveTo>
                  <a:lnTo>
                    <a:pt x="274" y="3830"/>
                  </a:lnTo>
                  <a:lnTo>
                    <a:pt x="4925" y="3830"/>
                  </a:lnTo>
                  <a:lnTo>
                    <a:pt x="5381" y="183"/>
                  </a:lnTo>
                  <a:lnTo>
                    <a:pt x="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6349175" y="2786075"/>
              <a:ext cx="338175" cy="1680100"/>
            </a:xfrm>
            <a:custGeom>
              <a:avLst/>
              <a:gdLst/>
              <a:ahLst/>
              <a:cxnLst/>
              <a:rect l="l" t="t" r="r" b="b"/>
              <a:pathLst>
                <a:path w="13527" h="67204" extrusionOk="0">
                  <a:moveTo>
                    <a:pt x="12210" y="0"/>
                  </a:moveTo>
                  <a:cubicBezTo>
                    <a:pt x="11126" y="0"/>
                    <a:pt x="9740" y="287"/>
                    <a:pt x="8298" y="698"/>
                  </a:cubicBezTo>
                  <a:cubicBezTo>
                    <a:pt x="8146" y="729"/>
                    <a:pt x="7994" y="759"/>
                    <a:pt x="7812" y="820"/>
                  </a:cubicBezTo>
                  <a:cubicBezTo>
                    <a:pt x="4043" y="1945"/>
                    <a:pt x="0" y="3890"/>
                    <a:pt x="0" y="3890"/>
                  </a:cubicBezTo>
                  <a:lnTo>
                    <a:pt x="0" y="66231"/>
                  </a:lnTo>
                  <a:lnTo>
                    <a:pt x="61" y="67204"/>
                  </a:lnTo>
                  <a:lnTo>
                    <a:pt x="6961" y="67204"/>
                  </a:lnTo>
                  <a:cubicBezTo>
                    <a:pt x="7022" y="66748"/>
                    <a:pt x="7204" y="66019"/>
                    <a:pt x="7417" y="65107"/>
                  </a:cubicBezTo>
                  <a:cubicBezTo>
                    <a:pt x="7447" y="64894"/>
                    <a:pt x="7508" y="64681"/>
                    <a:pt x="7569" y="64438"/>
                  </a:cubicBezTo>
                  <a:cubicBezTo>
                    <a:pt x="8450" y="60638"/>
                    <a:pt x="10000" y="54134"/>
                    <a:pt x="10274" y="48480"/>
                  </a:cubicBezTo>
                  <a:cubicBezTo>
                    <a:pt x="10639" y="40425"/>
                    <a:pt x="10548" y="29969"/>
                    <a:pt x="10548" y="29969"/>
                  </a:cubicBezTo>
                  <a:cubicBezTo>
                    <a:pt x="11338" y="23981"/>
                    <a:pt x="12554" y="10972"/>
                    <a:pt x="13162" y="4315"/>
                  </a:cubicBezTo>
                  <a:cubicBezTo>
                    <a:pt x="13192" y="4164"/>
                    <a:pt x="13192" y="4012"/>
                    <a:pt x="13222" y="3860"/>
                  </a:cubicBezTo>
                  <a:cubicBezTo>
                    <a:pt x="13405" y="1641"/>
                    <a:pt x="13526" y="212"/>
                    <a:pt x="13526" y="212"/>
                  </a:cubicBezTo>
                  <a:cubicBezTo>
                    <a:pt x="13173" y="65"/>
                    <a:pt x="12726" y="0"/>
                    <a:pt x="1221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6324100" y="4501125"/>
              <a:ext cx="263700" cy="228750"/>
            </a:xfrm>
            <a:custGeom>
              <a:avLst/>
              <a:gdLst/>
              <a:ahLst/>
              <a:cxnLst/>
              <a:rect l="l" t="t" r="r" b="b"/>
              <a:pathLst>
                <a:path w="10548" h="9150" extrusionOk="0">
                  <a:moveTo>
                    <a:pt x="4073" y="0"/>
                  </a:moveTo>
                  <a:cubicBezTo>
                    <a:pt x="1611" y="0"/>
                    <a:pt x="1368" y="1186"/>
                    <a:pt x="1125" y="1824"/>
                  </a:cubicBezTo>
                  <a:cubicBezTo>
                    <a:pt x="1003" y="2097"/>
                    <a:pt x="851" y="2645"/>
                    <a:pt x="699" y="3313"/>
                  </a:cubicBezTo>
                  <a:cubicBezTo>
                    <a:pt x="638" y="3556"/>
                    <a:pt x="578" y="3860"/>
                    <a:pt x="517" y="4134"/>
                  </a:cubicBezTo>
                  <a:cubicBezTo>
                    <a:pt x="365" y="4863"/>
                    <a:pt x="213" y="5593"/>
                    <a:pt x="122" y="6201"/>
                  </a:cubicBezTo>
                  <a:cubicBezTo>
                    <a:pt x="31" y="6839"/>
                    <a:pt x="0" y="7508"/>
                    <a:pt x="0" y="8025"/>
                  </a:cubicBezTo>
                  <a:cubicBezTo>
                    <a:pt x="0" y="8085"/>
                    <a:pt x="0" y="8116"/>
                    <a:pt x="0" y="8146"/>
                  </a:cubicBezTo>
                  <a:cubicBezTo>
                    <a:pt x="0" y="8359"/>
                    <a:pt x="31" y="8511"/>
                    <a:pt x="31" y="8663"/>
                  </a:cubicBezTo>
                  <a:cubicBezTo>
                    <a:pt x="31" y="8967"/>
                    <a:pt x="61" y="9149"/>
                    <a:pt x="61" y="9149"/>
                  </a:cubicBezTo>
                  <a:lnTo>
                    <a:pt x="10517" y="9149"/>
                  </a:lnTo>
                  <a:cubicBezTo>
                    <a:pt x="10517" y="9149"/>
                    <a:pt x="10548" y="8754"/>
                    <a:pt x="10517" y="8146"/>
                  </a:cubicBezTo>
                  <a:cubicBezTo>
                    <a:pt x="10456" y="7082"/>
                    <a:pt x="10092" y="5411"/>
                    <a:pt x="8663" y="4286"/>
                  </a:cubicBezTo>
                  <a:cubicBezTo>
                    <a:pt x="6687" y="2766"/>
                    <a:pt x="7447" y="3100"/>
                    <a:pt x="7052" y="2401"/>
                  </a:cubicBezTo>
                  <a:cubicBezTo>
                    <a:pt x="6991" y="2310"/>
                    <a:pt x="6626" y="1125"/>
                    <a:pt x="6596" y="1064"/>
                  </a:cubicBezTo>
                  <a:cubicBezTo>
                    <a:pt x="6262" y="334"/>
                    <a:pt x="5958" y="0"/>
                    <a:pt x="40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5597625" y="1848350"/>
              <a:ext cx="671775" cy="633775"/>
            </a:xfrm>
            <a:custGeom>
              <a:avLst/>
              <a:gdLst/>
              <a:ahLst/>
              <a:cxnLst/>
              <a:rect l="l" t="t" r="r" b="b"/>
              <a:pathLst>
                <a:path w="26871" h="25351" extrusionOk="0">
                  <a:moveTo>
                    <a:pt x="13808" y="18013"/>
                  </a:moveTo>
                  <a:cubicBezTo>
                    <a:pt x="13867" y="18041"/>
                    <a:pt x="13901" y="18055"/>
                    <a:pt x="13922" y="18055"/>
                  </a:cubicBezTo>
                  <a:cubicBezTo>
                    <a:pt x="13953" y="18086"/>
                    <a:pt x="13953" y="18086"/>
                    <a:pt x="13922" y="18086"/>
                  </a:cubicBezTo>
                  <a:cubicBezTo>
                    <a:pt x="13922" y="18086"/>
                    <a:pt x="13892" y="18055"/>
                    <a:pt x="13861" y="18055"/>
                  </a:cubicBezTo>
                  <a:cubicBezTo>
                    <a:pt x="13845" y="18042"/>
                    <a:pt x="13827" y="18028"/>
                    <a:pt x="13808" y="18013"/>
                  </a:cubicBezTo>
                  <a:close/>
                  <a:moveTo>
                    <a:pt x="20123" y="0"/>
                  </a:moveTo>
                  <a:lnTo>
                    <a:pt x="19819" y="1186"/>
                  </a:lnTo>
                  <a:lnTo>
                    <a:pt x="19545" y="2401"/>
                  </a:lnTo>
                  <a:cubicBezTo>
                    <a:pt x="19333" y="3222"/>
                    <a:pt x="19120" y="4043"/>
                    <a:pt x="18907" y="4833"/>
                  </a:cubicBezTo>
                  <a:cubicBezTo>
                    <a:pt x="18451" y="6474"/>
                    <a:pt x="17995" y="8055"/>
                    <a:pt x="17448" y="9605"/>
                  </a:cubicBezTo>
                  <a:cubicBezTo>
                    <a:pt x="17326" y="10000"/>
                    <a:pt x="17205" y="10365"/>
                    <a:pt x="17053" y="10760"/>
                  </a:cubicBezTo>
                  <a:cubicBezTo>
                    <a:pt x="16931" y="11125"/>
                    <a:pt x="16779" y="11520"/>
                    <a:pt x="16627" y="11885"/>
                  </a:cubicBezTo>
                  <a:cubicBezTo>
                    <a:pt x="16354" y="12614"/>
                    <a:pt x="16019" y="13344"/>
                    <a:pt x="15715" y="14013"/>
                  </a:cubicBezTo>
                  <a:cubicBezTo>
                    <a:pt x="15381" y="14712"/>
                    <a:pt x="15047" y="15350"/>
                    <a:pt x="14682" y="15897"/>
                  </a:cubicBezTo>
                  <a:cubicBezTo>
                    <a:pt x="14317" y="16475"/>
                    <a:pt x="13953" y="16961"/>
                    <a:pt x="13618" y="17295"/>
                  </a:cubicBezTo>
                  <a:cubicBezTo>
                    <a:pt x="13496" y="17397"/>
                    <a:pt x="13387" y="17486"/>
                    <a:pt x="13301" y="17561"/>
                  </a:cubicBezTo>
                  <a:lnTo>
                    <a:pt x="13301" y="17561"/>
                  </a:lnTo>
                  <a:cubicBezTo>
                    <a:pt x="13285" y="17543"/>
                    <a:pt x="13269" y="17526"/>
                    <a:pt x="13253" y="17508"/>
                  </a:cubicBezTo>
                  <a:cubicBezTo>
                    <a:pt x="13010" y="17295"/>
                    <a:pt x="12737" y="17022"/>
                    <a:pt x="12494" y="16748"/>
                  </a:cubicBezTo>
                  <a:cubicBezTo>
                    <a:pt x="11946" y="16201"/>
                    <a:pt x="11430" y="15563"/>
                    <a:pt x="10913" y="14955"/>
                  </a:cubicBezTo>
                  <a:cubicBezTo>
                    <a:pt x="8785" y="12402"/>
                    <a:pt x="6688" y="9575"/>
                    <a:pt x="4530" y="6930"/>
                  </a:cubicBezTo>
                  <a:lnTo>
                    <a:pt x="1" y="9605"/>
                  </a:lnTo>
                  <a:cubicBezTo>
                    <a:pt x="92" y="9818"/>
                    <a:pt x="183" y="10031"/>
                    <a:pt x="274" y="10243"/>
                  </a:cubicBezTo>
                  <a:cubicBezTo>
                    <a:pt x="366" y="10456"/>
                    <a:pt x="457" y="10639"/>
                    <a:pt x="548" y="10851"/>
                  </a:cubicBezTo>
                  <a:cubicBezTo>
                    <a:pt x="730" y="11277"/>
                    <a:pt x="943" y="11672"/>
                    <a:pt x="1126" y="12067"/>
                  </a:cubicBezTo>
                  <a:cubicBezTo>
                    <a:pt x="1551" y="12888"/>
                    <a:pt x="1946" y="13678"/>
                    <a:pt x="2402" y="14499"/>
                  </a:cubicBezTo>
                  <a:cubicBezTo>
                    <a:pt x="3253" y="16079"/>
                    <a:pt x="4196" y="17630"/>
                    <a:pt x="5229" y="19180"/>
                  </a:cubicBezTo>
                  <a:cubicBezTo>
                    <a:pt x="5776" y="19970"/>
                    <a:pt x="6323" y="20730"/>
                    <a:pt x="6931" y="21520"/>
                  </a:cubicBezTo>
                  <a:cubicBezTo>
                    <a:pt x="7265" y="21885"/>
                    <a:pt x="7600" y="22280"/>
                    <a:pt x="7965" y="22675"/>
                  </a:cubicBezTo>
                  <a:cubicBezTo>
                    <a:pt x="8329" y="23101"/>
                    <a:pt x="8724" y="23496"/>
                    <a:pt x="9272" y="23921"/>
                  </a:cubicBezTo>
                  <a:cubicBezTo>
                    <a:pt x="9424" y="24043"/>
                    <a:pt x="9576" y="24165"/>
                    <a:pt x="9758" y="24286"/>
                  </a:cubicBezTo>
                  <a:cubicBezTo>
                    <a:pt x="9910" y="24408"/>
                    <a:pt x="10092" y="24529"/>
                    <a:pt x="10335" y="24651"/>
                  </a:cubicBezTo>
                  <a:cubicBezTo>
                    <a:pt x="10548" y="24773"/>
                    <a:pt x="10791" y="24894"/>
                    <a:pt x="11126" y="25016"/>
                  </a:cubicBezTo>
                  <a:cubicBezTo>
                    <a:pt x="11217" y="25046"/>
                    <a:pt x="11308" y="25077"/>
                    <a:pt x="11399" y="25107"/>
                  </a:cubicBezTo>
                  <a:cubicBezTo>
                    <a:pt x="11490" y="25137"/>
                    <a:pt x="11612" y="25168"/>
                    <a:pt x="11703" y="25198"/>
                  </a:cubicBezTo>
                  <a:cubicBezTo>
                    <a:pt x="11946" y="25259"/>
                    <a:pt x="12159" y="25289"/>
                    <a:pt x="12463" y="25320"/>
                  </a:cubicBezTo>
                  <a:lnTo>
                    <a:pt x="12706" y="25320"/>
                  </a:lnTo>
                  <a:lnTo>
                    <a:pt x="12889" y="25350"/>
                  </a:lnTo>
                  <a:lnTo>
                    <a:pt x="13193" y="25350"/>
                  </a:lnTo>
                  <a:cubicBezTo>
                    <a:pt x="13405" y="25320"/>
                    <a:pt x="13649" y="25320"/>
                    <a:pt x="13861" y="25289"/>
                  </a:cubicBezTo>
                  <a:cubicBezTo>
                    <a:pt x="14287" y="25229"/>
                    <a:pt x="14712" y="25168"/>
                    <a:pt x="15108" y="25046"/>
                  </a:cubicBezTo>
                  <a:cubicBezTo>
                    <a:pt x="15928" y="24803"/>
                    <a:pt x="16658" y="24469"/>
                    <a:pt x="17296" y="24073"/>
                  </a:cubicBezTo>
                  <a:cubicBezTo>
                    <a:pt x="17904" y="23678"/>
                    <a:pt x="18451" y="23222"/>
                    <a:pt x="18907" y="22797"/>
                  </a:cubicBezTo>
                  <a:cubicBezTo>
                    <a:pt x="19849" y="21885"/>
                    <a:pt x="20548" y="20973"/>
                    <a:pt x="21126" y="20061"/>
                  </a:cubicBezTo>
                  <a:cubicBezTo>
                    <a:pt x="21734" y="19149"/>
                    <a:pt x="22220" y="18238"/>
                    <a:pt x="22646" y="17326"/>
                  </a:cubicBezTo>
                  <a:cubicBezTo>
                    <a:pt x="23071" y="16414"/>
                    <a:pt x="23436" y="15532"/>
                    <a:pt x="23770" y="14620"/>
                  </a:cubicBezTo>
                  <a:cubicBezTo>
                    <a:pt x="24135" y="13709"/>
                    <a:pt x="24409" y="12797"/>
                    <a:pt x="24682" y="11915"/>
                  </a:cubicBezTo>
                  <a:cubicBezTo>
                    <a:pt x="25229" y="10122"/>
                    <a:pt x="25685" y="8298"/>
                    <a:pt x="26020" y="6505"/>
                  </a:cubicBezTo>
                  <a:cubicBezTo>
                    <a:pt x="26202" y="5593"/>
                    <a:pt x="26354" y="4681"/>
                    <a:pt x="26506" y="3769"/>
                  </a:cubicBezTo>
                  <a:cubicBezTo>
                    <a:pt x="26567" y="3313"/>
                    <a:pt x="26628" y="2888"/>
                    <a:pt x="26688" y="2401"/>
                  </a:cubicBezTo>
                  <a:lnTo>
                    <a:pt x="26780" y="1733"/>
                  </a:lnTo>
                  <a:lnTo>
                    <a:pt x="26810" y="1368"/>
                  </a:lnTo>
                  <a:lnTo>
                    <a:pt x="26871" y="1003"/>
                  </a:lnTo>
                  <a:lnTo>
                    <a:pt x="2012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6024700" y="1692925"/>
              <a:ext cx="339700" cy="413800"/>
            </a:xfrm>
            <a:custGeom>
              <a:avLst/>
              <a:gdLst/>
              <a:ahLst/>
              <a:cxnLst/>
              <a:rect l="l" t="t" r="r" b="b"/>
              <a:pathLst>
                <a:path w="13588" h="16552" extrusionOk="0">
                  <a:moveTo>
                    <a:pt x="6586" y="1"/>
                  </a:moveTo>
                  <a:cubicBezTo>
                    <a:pt x="5723" y="1"/>
                    <a:pt x="3950" y="526"/>
                    <a:pt x="2432" y="4333"/>
                  </a:cubicBezTo>
                  <a:cubicBezTo>
                    <a:pt x="2402" y="4393"/>
                    <a:pt x="2371" y="4485"/>
                    <a:pt x="2341" y="4576"/>
                  </a:cubicBezTo>
                  <a:cubicBezTo>
                    <a:pt x="2341" y="4576"/>
                    <a:pt x="2341" y="4606"/>
                    <a:pt x="2310" y="4606"/>
                  </a:cubicBezTo>
                  <a:cubicBezTo>
                    <a:pt x="2310" y="4697"/>
                    <a:pt x="2280" y="4758"/>
                    <a:pt x="2250" y="4819"/>
                  </a:cubicBezTo>
                  <a:cubicBezTo>
                    <a:pt x="2250" y="4849"/>
                    <a:pt x="2219" y="4849"/>
                    <a:pt x="2219" y="4880"/>
                  </a:cubicBezTo>
                  <a:cubicBezTo>
                    <a:pt x="1064" y="8132"/>
                    <a:pt x="183" y="13147"/>
                    <a:pt x="31" y="14150"/>
                  </a:cubicBezTo>
                  <a:cubicBezTo>
                    <a:pt x="31" y="14181"/>
                    <a:pt x="31" y="14211"/>
                    <a:pt x="31" y="14211"/>
                  </a:cubicBezTo>
                  <a:lnTo>
                    <a:pt x="0" y="14363"/>
                  </a:lnTo>
                  <a:lnTo>
                    <a:pt x="213" y="14424"/>
                  </a:lnTo>
                  <a:lnTo>
                    <a:pt x="669" y="14546"/>
                  </a:lnTo>
                  <a:lnTo>
                    <a:pt x="8177" y="16552"/>
                  </a:lnTo>
                  <a:cubicBezTo>
                    <a:pt x="8177" y="16552"/>
                    <a:pt x="13587" y="2387"/>
                    <a:pt x="7113" y="77"/>
                  </a:cubicBezTo>
                  <a:cubicBezTo>
                    <a:pt x="7113" y="77"/>
                    <a:pt x="6916" y="1"/>
                    <a:pt x="658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5336225" y="2008675"/>
              <a:ext cx="688500" cy="58550"/>
            </a:xfrm>
            <a:custGeom>
              <a:avLst/>
              <a:gdLst/>
              <a:ahLst/>
              <a:cxnLst/>
              <a:rect l="l" t="t" r="r" b="b"/>
              <a:pathLst>
                <a:path w="27540" h="2342" extrusionOk="0">
                  <a:moveTo>
                    <a:pt x="669" y="1"/>
                  </a:moveTo>
                  <a:cubicBezTo>
                    <a:pt x="305" y="1"/>
                    <a:pt x="1" y="305"/>
                    <a:pt x="1" y="669"/>
                  </a:cubicBezTo>
                  <a:lnTo>
                    <a:pt x="1" y="1703"/>
                  </a:lnTo>
                  <a:cubicBezTo>
                    <a:pt x="1" y="2068"/>
                    <a:pt x="305" y="2341"/>
                    <a:pt x="669" y="2341"/>
                  </a:cubicBezTo>
                  <a:lnTo>
                    <a:pt x="26871" y="2341"/>
                  </a:lnTo>
                  <a:cubicBezTo>
                    <a:pt x="27235" y="2341"/>
                    <a:pt x="27539" y="2068"/>
                    <a:pt x="27539" y="1703"/>
                  </a:cubicBezTo>
                  <a:lnTo>
                    <a:pt x="27539" y="669"/>
                  </a:lnTo>
                  <a:cubicBezTo>
                    <a:pt x="27539" y="305"/>
                    <a:pt x="27235" y="1"/>
                    <a:pt x="268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5194900" y="1725250"/>
              <a:ext cx="677075" cy="341975"/>
            </a:xfrm>
            <a:custGeom>
              <a:avLst/>
              <a:gdLst/>
              <a:ahLst/>
              <a:cxnLst/>
              <a:rect l="l" t="t" r="r" b="b"/>
              <a:pathLst>
                <a:path w="27083" h="13679" extrusionOk="0">
                  <a:moveTo>
                    <a:pt x="1398" y="0"/>
                  </a:moveTo>
                  <a:cubicBezTo>
                    <a:pt x="547" y="0"/>
                    <a:pt x="0" y="851"/>
                    <a:pt x="365" y="1611"/>
                  </a:cubicBezTo>
                  <a:lnTo>
                    <a:pt x="5563" y="13009"/>
                  </a:lnTo>
                  <a:cubicBezTo>
                    <a:pt x="5745" y="13435"/>
                    <a:pt x="6171" y="13678"/>
                    <a:pt x="6626" y="13678"/>
                  </a:cubicBezTo>
                  <a:lnTo>
                    <a:pt x="25685" y="13678"/>
                  </a:lnTo>
                  <a:cubicBezTo>
                    <a:pt x="26536" y="13678"/>
                    <a:pt x="27083" y="12827"/>
                    <a:pt x="26748" y="12037"/>
                  </a:cubicBezTo>
                  <a:lnTo>
                    <a:pt x="21520" y="669"/>
                  </a:lnTo>
                  <a:cubicBezTo>
                    <a:pt x="21338" y="243"/>
                    <a:pt x="20943" y="0"/>
                    <a:pt x="204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5397775" y="1966700"/>
              <a:ext cx="334025" cy="170000"/>
            </a:xfrm>
            <a:custGeom>
              <a:avLst/>
              <a:gdLst/>
              <a:ahLst/>
              <a:cxnLst/>
              <a:rect l="l" t="t" r="r" b="b"/>
              <a:pathLst>
                <a:path w="13361" h="6800" extrusionOk="0">
                  <a:moveTo>
                    <a:pt x="3140" y="1"/>
                  </a:moveTo>
                  <a:cubicBezTo>
                    <a:pt x="3117" y="1"/>
                    <a:pt x="3094" y="3"/>
                    <a:pt x="3071" y="8"/>
                  </a:cubicBezTo>
                  <a:cubicBezTo>
                    <a:pt x="1733" y="251"/>
                    <a:pt x="2554" y="3534"/>
                    <a:pt x="2554" y="3534"/>
                  </a:cubicBezTo>
                  <a:cubicBezTo>
                    <a:pt x="1502" y="3066"/>
                    <a:pt x="2023" y="634"/>
                    <a:pt x="1013" y="634"/>
                  </a:cubicBezTo>
                  <a:cubicBezTo>
                    <a:pt x="972" y="634"/>
                    <a:pt x="928" y="638"/>
                    <a:pt x="882" y="646"/>
                  </a:cubicBezTo>
                  <a:cubicBezTo>
                    <a:pt x="1" y="768"/>
                    <a:pt x="518" y="4324"/>
                    <a:pt x="1034" y="4689"/>
                  </a:cubicBezTo>
                  <a:cubicBezTo>
                    <a:pt x="1239" y="4826"/>
                    <a:pt x="1735" y="4843"/>
                    <a:pt x="2355" y="4843"/>
                  </a:cubicBezTo>
                  <a:cubicBezTo>
                    <a:pt x="2562" y="4843"/>
                    <a:pt x="2782" y="4841"/>
                    <a:pt x="3010" y="4841"/>
                  </a:cubicBezTo>
                  <a:cubicBezTo>
                    <a:pt x="3253" y="4962"/>
                    <a:pt x="3648" y="5145"/>
                    <a:pt x="4135" y="5206"/>
                  </a:cubicBezTo>
                  <a:cubicBezTo>
                    <a:pt x="4184" y="5210"/>
                    <a:pt x="4231" y="5211"/>
                    <a:pt x="4278" y="5211"/>
                  </a:cubicBezTo>
                  <a:cubicBezTo>
                    <a:pt x="4580" y="5211"/>
                    <a:pt x="4836" y="5133"/>
                    <a:pt x="5047" y="5054"/>
                  </a:cubicBezTo>
                  <a:cubicBezTo>
                    <a:pt x="5242" y="5081"/>
                    <a:pt x="5564" y="5646"/>
                    <a:pt x="6319" y="5646"/>
                  </a:cubicBezTo>
                  <a:cubicBezTo>
                    <a:pt x="6388" y="5646"/>
                    <a:pt x="6460" y="5641"/>
                    <a:pt x="6536" y="5631"/>
                  </a:cubicBezTo>
                  <a:cubicBezTo>
                    <a:pt x="6549" y="5630"/>
                    <a:pt x="6563" y="5629"/>
                    <a:pt x="6577" y="5629"/>
                  </a:cubicBezTo>
                  <a:cubicBezTo>
                    <a:pt x="6941" y="5629"/>
                    <a:pt x="7463" y="6004"/>
                    <a:pt x="7873" y="6209"/>
                  </a:cubicBezTo>
                  <a:cubicBezTo>
                    <a:pt x="8481" y="6513"/>
                    <a:pt x="9089" y="6695"/>
                    <a:pt x="9606" y="6756"/>
                  </a:cubicBezTo>
                  <a:cubicBezTo>
                    <a:pt x="9785" y="6785"/>
                    <a:pt x="9964" y="6799"/>
                    <a:pt x="10141" y="6799"/>
                  </a:cubicBezTo>
                  <a:cubicBezTo>
                    <a:pt x="11077" y="6799"/>
                    <a:pt x="11962" y="6398"/>
                    <a:pt x="12524" y="5631"/>
                  </a:cubicBezTo>
                  <a:cubicBezTo>
                    <a:pt x="13361" y="4525"/>
                    <a:pt x="12816" y="3655"/>
                    <a:pt x="11469" y="3655"/>
                  </a:cubicBezTo>
                  <a:cubicBezTo>
                    <a:pt x="11446" y="3655"/>
                    <a:pt x="11423" y="3655"/>
                    <a:pt x="11399" y="3655"/>
                  </a:cubicBezTo>
                  <a:cubicBezTo>
                    <a:pt x="11366" y="3656"/>
                    <a:pt x="11334" y="3656"/>
                    <a:pt x="11301" y="3656"/>
                  </a:cubicBezTo>
                  <a:cubicBezTo>
                    <a:pt x="8041" y="3656"/>
                    <a:pt x="8569" y="704"/>
                    <a:pt x="7512" y="704"/>
                  </a:cubicBezTo>
                  <a:cubicBezTo>
                    <a:pt x="7491" y="704"/>
                    <a:pt x="7470" y="705"/>
                    <a:pt x="7448" y="707"/>
                  </a:cubicBezTo>
                  <a:cubicBezTo>
                    <a:pt x="6262" y="859"/>
                    <a:pt x="7265" y="3473"/>
                    <a:pt x="7083" y="3473"/>
                  </a:cubicBezTo>
                  <a:cubicBezTo>
                    <a:pt x="6142" y="3387"/>
                    <a:pt x="6084" y="116"/>
                    <a:pt x="5276" y="116"/>
                  </a:cubicBezTo>
                  <a:cubicBezTo>
                    <a:pt x="5223" y="116"/>
                    <a:pt x="5167" y="130"/>
                    <a:pt x="5107" y="160"/>
                  </a:cubicBezTo>
                  <a:cubicBezTo>
                    <a:pt x="4165" y="677"/>
                    <a:pt x="5047" y="3716"/>
                    <a:pt x="5047" y="3716"/>
                  </a:cubicBezTo>
                  <a:cubicBezTo>
                    <a:pt x="4129" y="3154"/>
                    <a:pt x="3961" y="1"/>
                    <a:pt x="31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6058125" y="1594550"/>
              <a:ext cx="729525" cy="1203675"/>
            </a:xfrm>
            <a:custGeom>
              <a:avLst/>
              <a:gdLst/>
              <a:ahLst/>
              <a:cxnLst/>
              <a:rect l="l" t="t" r="r" b="b"/>
              <a:pathLst>
                <a:path w="29181" h="48147" extrusionOk="0">
                  <a:moveTo>
                    <a:pt x="10974" y="0"/>
                  </a:moveTo>
                  <a:cubicBezTo>
                    <a:pt x="10396" y="882"/>
                    <a:pt x="9636" y="1429"/>
                    <a:pt x="8815" y="1824"/>
                  </a:cubicBezTo>
                  <a:cubicBezTo>
                    <a:pt x="8724" y="1854"/>
                    <a:pt x="8633" y="1915"/>
                    <a:pt x="8542" y="1945"/>
                  </a:cubicBezTo>
                  <a:cubicBezTo>
                    <a:pt x="8390" y="2006"/>
                    <a:pt x="8268" y="2067"/>
                    <a:pt x="8116" y="2097"/>
                  </a:cubicBezTo>
                  <a:cubicBezTo>
                    <a:pt x="7812" y="2219"/>
                    <a:pt x="7478" y="2341"/>
                    <a:pt x="7144" y="2432"/>
                  </a:cubicBezTo>
                  <a:cubicBezTo>
                    <a:pt x="7052" y="2462"/>
                    <a:pt x="6961" y="2492"/>
                    <a:pt x="6870" y="2523"/>
                  </a:cubicBezTo>
                  <a:cubicBezTo>
                    <a:pt x="4894" y="3070"/>
                    <a:pt x="3071" y="3465"/>
                    <a:pt x="2584" y="5775"/>
                  </a:cubicBezTo>
                  <a:cubicBezTo>
                    <a:pt x="2372" y="6900"/>
                    <a:pt x="2797" y="8724"/>
                    <a:pt x="3131" y="11642"/>
                  </a:cubicBezTo>
                  <a:cubicBezTo>
                    <a:pt x="3131" y="11763"/>
                    <a:pt x="3162" y="11885"/>
                    <a:pt x="3162" y="12006"/>
                  </a:cubicBezTo>
                  <a:cubicBezTo>
                    <a:pt x="3223" y="12523"/>
                    <a:pt x="3283" y="13101"/>
                    <a:pt x="3344" y="13708"/>
                  </a:cubicBezTo>
                  <a:cubicBezTo>
                    <a:pt x="3344" y="13800"/>
                    <a:pt x="3344" y="13891"/>
                    <a:pt x="3344" y="14012"/>
                  </a:cubicBezTo>
                  <a:cubicBezTo>
                    <a:pt x="3466" y="15532"/>
                    <a:pt x="3527" y="17295"/>
                    <a:pt x="3496" y="19301"/>
                  </a:cubicBezTo>
                  <a:cubicBezTo>
                    <a:pt x="3496" y="19879"/>
                    <a:pt x="3466" y="20456"/>
                    <a:pt x="3435" y="21095"/>
                  </a:cubicBezTo>
                  <a:cubicBezTo>
                    <a:pt x="3405" y="21672"/>
                    <a:pt x="3375" y="22250"/>
                    <a:pt x="3344" y="22858"/>
                  </a:cubicBezTo>
                  <a:cubicBezTo>
                    <a:pt x="3283" y="23435"/>
                    <a:pt x="3223" y="24043"/>
                    <a:pt x="3162" y="24620"/>
                  </a:cubicBezTo>
                  <a:cubicBezTo>
                    <a:pt x="3131" y="25168"/>
                    <a:pt x="3071" y="25715"/>
                    <a:pt x="2979" y="26262"/>
                  </a:cubicBezTo>
                  <a:cubicBezTo>
                    <a:pt x="2949" y="26627"/>
                    <a:pt x="2919" y="26991"/>
                    <a:pt x="2858" y="27356"/>
                  </a:cubicBezTo>
                  <a:cubicBezTo>
                    <a:pt x="2827" y="27447"/>
                    <a:pt x="2827" y="27538"/>
                    <a:pt x="2827" y="27660"/>
                  </a:cubicBezTo>
                  <a:cubicBezTo>
                    <a:pt x="2797" y="27782"/>
                    <a:pt x="2767" y="27903"/>
                    <a:pt x="2767" y="28055"/>
                  </a:cubicBezTo>
                  <a:cubicBezTo>
                    <a:pt x="2676" y="28572"/>
                    <a:pt x="2584" y="29180"/>
                    <a:pt x="2493" y="29879"/>
                  </a:cubicBezTo>
                  <a:cubicBezTo>
                    <a:pt x="2463" y="29970"/>
                    <a:pt x="2463" y="30061"/>
                    <a:pt x="2432" y="30152"/>
                  </a:cubicBezTo>
                  <a:cubicBezTo>
                    <a:pt x="2311" y="30973"/>
                    <a:pt x="2159" y="31915"/>
                    <a:pt x="2007" y="32918"/>
                  </a:cubicBezTo>
                  <a:cubicBezTo>
                    <a:pt x="1976" y="32979"/>
                    <a:pt x="1976" y="33070"/>
                    <a:pt x="1946" y="33162"/>
                  </a:cubicBezTo>
                  <a:cubicBezTo>
                    <a:pt x="1642" y="35046"/>
                    <a:pt x="1277" y="37083"/>
                    <a:pt x="882" y="38998"/>
                  </a:cubicBezTo>
                  <a:cubicBezTo>
                    <a:pt x="852" y="39119"/>
                    <a:pt x="852" y="39210"/>
                    <a:pt x="821" y="39332"/>
                  </a:cubicBezTo>
                  <a:cubicBezTo>
                    <a:pt x="548" y="40700"/>
                    <a:pt x="274" y="41946"/>
                    <a:pt x="1" y="43010"/>
                  </a:cubicBezTo>
                  <a:cubicBezTo>
                    <a:pt x="244" y="43253"/>
                    <a:pt x="517" y="43496"/>
                    <a:pt x="821" y="43709"/>
                  </a:cubicBezTo>
                  <a:cubicBezTo>
                    <a:pt x="882" y="43770"/>
                    <a:pt x="943" y="43830"/>
                    <a:pt x="1034" y="43861"/>
                  </a:cubicBezTo>
                  <a:cubicBezTo>
                    <a:pt x="1490" y="44226"/>
                    <a:pt x="2007" y="44560"/>
                    <a:pt x="2554" y="44894"/>
                  </a:cubicBezTo>
                  <a:cubicBezTo>
                    <a:pt x="2615" y="44925"/>
                    <a:pt x="2706" y="44986"/>
                    <a:pt x="2797" y="45016"/>
                  </a:cubicBezTo>
                  <a:cubicBezTo>
                    <a:pt x="4834" y="46201"/>
                    <a:pt x="7387" y="47083"/>
                    <a:pt x="10153" y="47630"/>
                  </a:cubicBezTo>
                  <a:cubicBezTo>
                    <a:pt x="10791" y="47752"/>
                    <a:pt x="11429" y="47843"/>
                    <a:pt x="12098" y="47934"/>
                  </a:cubicBezTo>
                  <a:cubicBezTo>
                    <a:pt x="12858" y="48025"/>
                    <a:pt x="13618" y="48086"/>
                    <a:pt x="14378" y="48116"/>
                  </a:cubicBezTo>
                  <a:cubicBezTo>
                    <a:pt x="14955" y="48147"/>
                    <a:pt x="15503" y="48147"/>
                    <a:pt x="16080" y="48147"/>
                  </a:cubicBezTo>
                  <a:cubicBezTo>
                    <a:pt x="16202" y="48147"/>
                    <a:pt x="16323" y="48147"/>
                    <a:pt x="16445" y="48116"/>
                  </a:cubicBezTo>
                  <a:cubicBezTo>
                    <a:pt x="19788" y="48025"/>
                    <a:pt x="23193" y="47326"/>
                    <a:pt x="26293" y="45837"/>
                  </a:cubicBezTo>
                  <a:cubicBezTo>
                    <a:pt x="26323" y="45806"/>
                    <a:pt x="26384" y="45806"/>
                    <a:pt x="26415" y="45776"/>
                  </a:cubicBezTo>
                  <a:cubicBezTo>
                    <a:pt x="26445" y="45715"/>
                    <a:pt x="26445" y="45654"/>
                    <a:pt x="26475" y="45593"/>
                  </a:cubicBezTo>
                  <a:cubicBezTo>
                    <a:pt x="27114" y="43678"/>
                    <a:pt x="27782" y="39180"/>
                    <a:pt x="28238" y="35411"/>
                  </a:cubicBezTo>
                  <a:cubicBezTo>
                    <a:pt x="28269" y="35320"/>
                    <a:pt x="28269" y="35229"/>
                    <a:pt x="28269" y="35137"/>
                  </a:cubicBezTo>
                  <a:cubicBezTo>
                    <a:pt x="28481" y="33466"/>
                    <a:pt x="28664" y="31946"/>
                    <a:pt x="28755" y="30882"/>
                  </a:cubicBezTo>
                  <a:cubicBezTo>
                    <a:pt x="28785" y="30760"/>
                    <a:pt x="28785" y="30669"/>
                    <a:pt x="28785" y="30578"/>
                  </a:cubicBezTo>
                  <a:cubicBezTo>
                    <a:pt x="28816" y="30396"/>
                    <a:pt x="28846" y="30244"/>
                    <a:pt x="28846" y="30092"/>
                  </a:cubicBezTo>
                  <a:cubicBezTo>
                    <a:pt x="28907" y="29514"/>
                    <a:pt x="28968" y="28906"/>
                    <a:pt x="28998" y="28329"/>
                  </a:cubicBezTo>
                  <a:cubicBezTo>
                    <a:pt x="29181" y="25472"/>
                    <a:pt x="29150" y="22614"/>
                    <a:pt x="28998" y="19605"/>
                  </a:cubicBezTo>
                  <a:lnTo>
                    <a:pt x="28998" y="19119"/>
                  </a:lnTo>
                  <a:cubicBezTo>
                    <a:pt x="28968" y="19058"/>
                    <a:pt x="28968" y="19028"/>
                    <a:pt x="28968" y="18967"/>
                  </a:cubicBezTo>
                  <a:cubicBezTo>
                    <a:pt x="28968" y="18876"/>
                    <a:pt x="28968" y="18785"/>
                    <a:pt x="28968" y="18693"/>
                  </a:cubicBezTo>
                  <a:cubicBezTo>
                    <a:pt x="28907" y="17842"/>
                    <a:pt x="28877" y="16991"/>
                    <a:pt x="28816" y="16140"/>
                  </a:cubicBezTo>
                  <a:cubicBezTo>
                    <a:pt x="28816" y="16049"/>
                    <a:pt x="28816" y="15958"/>
                    <a:pt x="28785" y="15867"/>
                  </a:cubicBezTo>
                  <a:cubicBezTo>
                    <a:pt x="28785" y="15623"/>
                    <a:pt x="28755" y="15380"/>
                    <a:pt x="28755" y="15137"/>
                  </a:cubicBezTo>
                  <a:lnTo>
                    <a:pt x="28725" y="14772"/>
                  </a:lnTo>
                  <a:cubicBezTo>
                    <a:pt x="28664" y="13678"/>
                    <a:pt x="28573" y="12523"/>
                    <a:pt x="28512" y="11368"/>
                  </a:cubicBezTo>
                  <a:cubicBezTo>
                    <a:pt x="28238" y="7143"/>
                    <a:pt x="27083" y="4195"/>
                    <a:pt x="25108" y="2888"/>
                  </a:cubicBezTo>
                  <a:cubicBezTo>
                    <a:pt x="25016" y="2827"/>
                    <a:pt x="24925" y="2766"/>
                    <a:pt x="24834" y="2705"/>
                  </a:cubicBezTo>
                  <a:cubicBezTo>
                    <a:pt x="24348" y="2432"/>
                    <a:pt x="23831" y="2249"/>
                    <a:pt x="23253" y="2158"/>
                  </a:cubicBezTo>
                  <a:cubicBezTo>
                    <a:pt x="23193" y="2158"/>
                    <a:pt x="23132" y="2158"/>
                    <a:pt x="23071" y="2128"/>
                  </a:cubicBezTo>
                  <a:cubicBezTo>
                    <a:pt x="22980" y="2128"/>
                    <a:pt x="22889" y="2097"/>
                    <a:pt x="22828" y="2097"/>
                  </a:cubicBezTo>
                  <a:cubicBezTo>
                    <a:pt x="21977" y="1945"/>
                    <a:pt x="21247" y="1702"/>
                    <a:pt x="20639" y="1489"/>
                  </a:cubicBezTo>
                  <a:cubicBezTo>
                    <a:pt x="20579" y="1459"/>
                    <a:pt x="20487" y="1429"/>
                    <a:pt x="20427" y="1398"/>
                  </a:cubicBezTo>
                  <a:cubicBezTo>
                    <a:pt x="20335" y="1368"/>
                    <a:pt x="20275" y="1337"/>
                    <a:pt x="20183" y="1307"/>
                  </a:cubicBezTo>
                  <a:cubicBezTo>
                    <a:pt x="20062" y="1246"/>
                    <a:pt x="19940" y="1185"/>
                    <a:pt x="19819" y="1125"/>
                  </a:cubicBezTo>
                  <a:cubicBezTo>
                    <a:pt x="19697" y="1094"/>
                    <a:pt x="19606" y="1034"/>
                    <a:pt x="19515" y="973"/>
                  </a:cubicBezTo>
                  <a:cubicBezTo>
                    <a:pt x="18512" y="486"/>
                    <a:pt x="17934" y="0"/>
                    <a:pt x="179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7"/>
            <p:cNvSpPr/>
            <p:nvPr/>
          </p:nvSpPr>
          <p:spPr>
            <a:xfrm>
              <a:off x="6205550" y="1081350"/>
              <a:ext cx="409600" cy="413925"/>
            </a:xfrm>
            <a:custGeom>
              <a:avLst/>
              <a:gdLst/>
              <a:ahLst/>
              <a:cxnLst/>
              <a:rect l="l" t="t" r="r" b="b"/>
              <a:pathLst>
                <a:path w="16384" h="16557" extrusionOk="0">
                  <a:moveTo>
                    <a:pt x="6006" y="1"/>
                  </a:moveTo>
                  <a:cubicBezTo>
                    <a:pt x="4612" y="1"/>
                    <a:pt x="3739" y="2169"/>
                    <a:pt x="3739" y="2169"/>
                  </a:cubicBezTo>
                  <a:cubicBezTo>
                    <a:pt x="3739" y="2169"/>
                    <a:pt x="3282" y="1049"/>
                    <a:pt x="2546" y="1049"/>
                  </a:cubicBezTo>
                  <a:cubicBezTo>
                    <a:pt x="2433" y="1049"/>
                    <a:pt x="2314" y="1075"/>
                    <a:pt x="2189" y="1136"/>
                  </a:cubicBezTo>
                  <a:cubicBezTo>
                    <a:pt x="1216" y="1561"/>
                    <a:pt x="1581" y="4601"/>
                    <a:pt x="1581" y="4601"/>
                  </a:cubicBezTo>
                  <a:cubicBezTo>
                    <a:pt x="1581" y="4601"/>
                    <a:pt x="1351" y="4331"/>
                    <a:pt x="1036" y="4331"/>
                  </a:cubicBezTo>
                  <a:cubicBezTo>
                    <a:pt x="879" y="4331"/>
                    <a:pt x="700" y="4398"/>
                    <a:pt x="517" y="4601"/>
                  </a:cubicBezTo>
                  <a:cubicBezTo>
                    <a:pt x="0" y="5209"/>
                    <a:pt x="1216" y="6668"/>
                    <a:pt x="1216" y="6668"/>
                  </a:cubicBezTo>
                  <a:cubicBezTo>
                    <a:pt x="1216" y="6668"/>
                    <a:pt x="1171" y="6660"/>
                    <a:pt x="1100" y="6660"/>
                  </a:cubicBezTo>
                  <a:cubicBezTo>
                    <a:pt x="858" y="6660"/>
                    <a:pt x="321" y="6751"/>
                    <a:pt x="274" y="7549"/>
                  </a:cubicBezTo>
                  <a:cubicBezTo>
                    <a:pt x="183" y="9008"/>
                    <a:pt x="2189" y="9890"/>
                    <a:pt x="2189" y="9890"/>
                  </a:cubicBezTo>
                  <a:lnTo>
                    <a:pt x="11186" y="14996"/>
                  </a:lnTo>
                  <a:cubicBezTo>
                    <a:pt x="11186" y="14996"/>
                    <a:pt x="12131" y="16556"/>
                    <a:pt x="13367" y="16556"/>
                  </a:cubicBezTo>
                  <a:cubicBezTo>
                    <a:pt x="13585" y="16556"/>
                    <a:pt x="13811" y="16508"/>
                    <a:pt x="14043" y="16394"/>
                  </a:cubicBezTo>
                  <a:cubicBezTo>
                    <a:pt x="15598" y="15617"/>
                    <a:pt x="13537" y="11813"/>
                    <a:pt x="13468" y="11686"/>
                  </a:cubicBezTo>
                  <a:lnTo>
                    <a:pt x="13468" y="11686"/>
                  </a:lnTo>
                  <a:cubicBezTo>
                    <a:pt x="13500" y="11745"/>
                    <a:pt x="13973" y="12581"/>
                    <a:pt x="14630" y="12581"/>
                  </a:cubicBezTo>
                  <a:cubicBezTo>
                    <a:pt x="14852" y="12581"/>
                    <a:pt x="15096" y="12485"/>
                    <a:pt x="15350" y="12230"/>
                  </a:cubicBezTo>
                  <a:cubicBezTo>
                    <a:pt x="16384" y="11197"/>
                    <a:pt x="14499" y="8583"/>
                    <a:pt x="14499" y="8583"/>
                  </a:cubicBezTo>
                  <a:lnTo>
                    <a:pt x="14499" y="8583"/>
                  </a:lnTo>
                  <a:cubicBezTo>
                    <a:pt x="14499" y="8583"/>
                    <a:pt x="14657" y="8619"/>
                    <a:pt x="14868" y="8619"/>
                  </a:cubicBezTo>
                  <a:cubicBezTo>
                    <a:pt x="15300" y="8619"/>
                    <a:pt x="15958" y="8468"/>
                    <a:pt x="15958" y="7549"/>
                  </a:cubicBezTo>
                  <a:cubicBezTo>
                    <a:pt x="15958" y="6151"/>
                    <a:pt x="14043" y="5725"/>
                    <a:pt x="14043" y="5725"/>
                  </a:cubicBezTo>
                  <a:cubicBezTo>
                    <a:pt x="14043" y="5725"/>
                    <a:pt x="15441" y="4844"/>
                    <a:pt x="14499" y="3810"/>
                  </a:cubicBezTo>
                  <a:cubicBezTo>
                    <a:pt x="13527" y="2777"/>
                    <a:pt x="11642" y="2503"/>
                    <a:pt x="11642" y="2503"/>
                  </a:cubicBezTo>
                  <a:cubicBezTo>
                    <a:pt x="11642" y="2503"/>
                    <a:pt x="12402" y="1561"/>
                    <a:pt x="10761" y="862"/>
                  </a:cubicBezTo>
                  <a:cubicBezTo>
                    <a:pt x="10371" y="696"/>
                    <a:pt x="9977" y="633"/>
                    <a:pt x="9602" y="633"/>
                  </a:cubicBezTo>
                  <a:cubicBezTo>
                    <a:pt x="8395" y="633"/>
                    <a:pt x="7387" y="1288"/>
                    <a:pt x="7387" y="1288"/>
                  </a:cubicBezTo>
                  <a:cubicBezTo>
                    <a:pt x="7387" y="1288"/>
                    <a:pt x="7630" y="163"/>
                    <a:pt x="6171" y="11"/>
                  </a:cubicBezTo>
                  <a:cubicBezTo>
                    <a:pt x="6115" y="4"/>
                    <a:pt x="6060" y="1"/>
                    <a:pt x="60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6218500" y="1323650"/>
              <a:ext cx="101050" cy="140975"/>
            </a:xfrm>
            <a:custGeom>
              <a:avLst/>
              <a:gdLst/>
              <a:ahLst/>
              <a:cxnLst/>
              <a:rect l="l" t="t" r="r" b="b"/>
              <a:pathLst>
                <a:path w="4042" h="5639" extrusionOk="0">
                  <a:moveTo>
                    <a:pt x="2299" y="1"/>
                  </a:moveTo>
                  <a:cubicBezTo>
                    <a:pt x="2179" y="1"/>
                    <a:pt x="2050" y="15"/>
                    <a:pt x="1914" y="46"/>
                  </a:cubicBezTo>
                  <a:cubicBezTo>
                    <a:pt x="308" y="409"/>
                    <a:pt x="1" y="5639"/>
                    <a:pt x="2982" y="5639"/>
                  </a:cubicBezTo>
                  <a:cubicBezTo>
                    <a:pt x="2991" y="5639"/>
                    <a:pt x="3000" y="5639"/>
                    <a:pt x="3008" y="5638"/>
                  </a:cubicBezTo>
                  <a:lnTo>
                    <a:pt x="4042" y="1657"/>
                  </a:lnTo>
                  <a:cubicBezTo>
                    <a:pt x="4042" y="1657"/>
                    <a:pt x="3609" y="1"/>
                    <a:pt x="22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6320300" y="1423575"/>
              <a:ext cx="199100" cy="226225"/>
            </a:xfrm>
            <a:custGeom>
              <a:avLst/>
              <a:gdLst/>
              <a:ahLst/>
              <a:cxnLst/>
              <a:rect l="l" t="t" r="r" b="b"/>
              <a:pathLst>
                <a:path w="7964" h="9049" extrusionOk="0">
                  <a:moveTo>
                    <a:pt x="7660" y="0"/>
                  </a:moveTo>
                  <a:lnTo>
                    <a:pt x="0" y="3830"/>
                  </a:lnTo>
                  <a:cubicBezTo>
                    <a:pt x="0" y="3830"/>
                    <a:pt x="0" y="3830"/>
                    <a:pt x="0" y="3891"/>
                  </a:cubicBezTo>
                  <a:cubicBezTo>
                    <a:pt x="122" y="4255"/>
                    <a:pt x="517" y="5714"/>
                    <a:pt x="31" y="7933"/>
                  </a:cubicBezTo>
                  <a:cubicBezTo>
                    <a:pt x="31" y="7933"/>
                    <a:pt x="243" y="8116"/>
                    <a:pt x="639" y="8328"/>
                  </a:cubicBezTo>
                  <a:cubicBezTo>
                    <a:pt x="1312" y="8720"/>
                    <a:pt x="2468" y="9049"/>
                    <a:pt x="3639" y="9049"/>
                  </a:cubicBezTo>
                  <a:cubicBezTo>
                    <a:pt x="4106" y="9049"/>
                    <a:pt x="4574" y="8997"/>
                    <a:pt x="5016" y="8876"/>
                  </a:cubicBezTo>
                  <a:cubicBezTo>
                    <a:pt x="7964" y="8055"/>
                    <a:pt x="7569" y="7386"/>
                    <a:pt x="7569" y="7386"/>
                  </a:cubicBezTo>
                  <a:lnTo>
                    <a:pt x="766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6259500" y="1178075"/>
              <a:ext cx="294875" cy="390375"/>
            </a:xfrm>
            <a:custGeom>
              <a:avLst/>
              <a:gdLst/>
              <a:ahLst/>
              <a:cxnLst/>
              <a:rect l="l" t="t" r="r" b="b"/>
              <a:pathLst>
                <a:path w="11795" h="15615" extrusionOk="0">
                  <a:moveTo>
                    <a:pt x="5532" y="0"/>
                  </a:moveTo>
                  <a:cubicBezTo>
                    <a:pt x="2896" y="0"/>
                    <a:pt x="449" y="1707"/>
                    <a:pt x="92" y="4926"/>
                  </a:cubicBezTo>
                  <a:cubicBezTo>
                    <a:pt x="92" y="4926"/>
                    <a:pt x="1" y="6507"/>
                    <a:pt x="1" y="8270"/>
                  </a:cubicBezTo>
                  <a:cubicBezTo>
                    <a:pt x="1" y="8422"/>
                    <a:pt x="1" y="8574"/>
                    <a:pt x="1" y="8726"/>
                  </a:cubicBezTo>
                  <a:lnTo>
                    <a:pt x="1" y="9364"/>
                  </a:lnTo>
                  <a:lnTo>
                    <a:pt x="1" y="9395"/>
                  </a:lnTo>
                  <a:cubicBezTo>
                    <a:pt x="1" y="10367"/>
                    <a:pt x="1" y="11309"/>
                    <a:pt x="92" y="11978"/>
                  </a:cubicBezTo>
                  <a:cubicBezTo>
                    <a:pt x="323" y="14262"/>
                    <a:pt x="2135" y="15614"/>
                    <a:pt x="4596" y="15614"/>
                  </a:cubicBezTo>
                  <a:cubicBezTo>
                    <a:pt x="5050" y="15614"/>
                    <a:pt x="5527" y="15568"/>
                    <a:pt x="6019" y="15474"/>
                  </a:cubicBezTo>
                  <a:cubicBezTo>
                    <a:pt x="8755" y="14987"/>
                    <a:pt x="10335" y="12860"/>
                    <a:pt x="10396" y="10246"/>
                  </a:cubicBezTo>
                  <a:cubicBezTo>
                    <a:pt x="10426" y="7662"/>
                    <a:pt x="11794" y="2373"/>
                    <a:pt x="8359" y="671"/>
                  </a:cubicBezTo>
                  <a:cubicBezTo>
                    <a:pt x="7451" y="221"/>
                    <a:pt x="6479" y="0"/>
                    <a:pt x="553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6257225" y="1156325"/>
              <a:ext cx="291050" cy="211025"/>
            </a:xfrm>
            <a:custGeom>
              <a:avLst/>
              <a:gdLst/>
              <a:ahLst/>
              <a:cxnLst/>
              <a:rect l="l" t="t" r="r" b="b"/>
              <a:pathLst>
                <a:path w="11642" h="8441" extrusionOk="0">
                  <a:moveTo>
                    <a:pt x="5659" y="0"/>
                  </a:moveTo>
                  <a:cubicBezTo>
                    <a:pt x="4102" y="0"/>
                    <a:pt x="2518" y="595"/>
                    <a:pt x="1459" y="1815"/>
                  </a:cubicBezTo>
                  <a:cubicBezTo>
                    <a:pt x="0" y="3486"/>
                    <a:pt x="61" y="5188"/>
                    <a:pt x="183" y="6100"/>
                  </a:cubicBezTo>
                  <a:cubicBezTo>
                    <a:pt x="213" y="5188"/>
                    <a:pt x="456" y="4429"/>
                    <a:pt x="456" y="4429"/>
                  </a:cubicBezTo>
                  <a:cubicBezTo>
                    <a:pt x="456" y="4429"/>
                    <a:pt x="1216" y="2362"/>
                    <a:pt x="3496" y="1906"/>
                  </a:cubicBezTo>
                  <a:cubicBezTo>
                    <a:pt x="3714" y="1865"/>
                    <a:pt x="3941" y="1846"/>
                    <a:pt x="4174" y="1846"/>
                  </a:cubicBezTo>
                  <a:cubicBezTo>
                    <a:pt x="6386" y="1846"/>
                    <a:pt x="9115" y="3578"/>
                    <a:pt x="8785" y="5310"/>
                  </a:cubicBezTo>
                  <a:cubicBezTo>
                    <a:pt x="8420" y="7225"/>
                    <a:pt x="8754" y="8410"/>
                    <a:pt x="8754" y="8410"/>
                  </a:cubicBezTo>
                  <a:lnTo>
                    <a:pt x="9727" y="8441"/>
                  </a:lnTo>
                  <a:cubicBezTo>
                    <a:pt x="10061" y="7043"/>
                    <a:pt x="10791" y="6769"/>
                    <a:pt x="10791" y="6769"/>
                  </a:cubicBezTo>
                  <a:cubicBezTo>
                    <a:pt x="10791" y="6769"/>
                    <a:pt x="11642" y="4550"/>
                    <a:pt x="9879" y="1997"/>
                  </a:cubicBezTo>
                  <a:cubicBezTo>
                    <a:pt x="8953" y="678"/>
                    <a:pt x="7321"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6273950" y="1190250"/>
              <a:ext cx="171750" cy="65400"/>
            </a:xfrm>
            <a:custGeom>
              <a:avLst/>
              <a:gdLst/>
              <a:ahLst/>
              <a:cxnLst/>
              <a:rect l="l" t="t" r="r" b="b"/>
              <a:pathLst>
                <a:path w="6870" h="2616" extrusionOk="0">
                  <a:moveTo>
                    <a:pt x="2998" y="1"/>
                  </a:moveTo>
                  <a:cubicBezTo>
                    <a:pt x="872" y="1"/>
                    <a:pt x="0" y="2616"/>
                    <a:pt x="0" y="2616"/>
                  </a:cubicBezTo>
                  <a:cubicBezTo>
                    <a:pt x="0" y="2616"/>
                    <a:pt x="689" y="1304"/>
                    <a:pt x="1421" y="1304"/>
                  </a:cubicBezTo>
                  <a:cubicBezTo>
                    <a:pt x="1545" y="1304"/>
                    <a:pt x="1670" y="1342"/>
                    <a:pt x="1793" y="1430"/>
                  </a:cubicBezTo>
                  <a:cubicBezTo>
                    <a:pt x="2119" y="1663"/>
                    <a:pt x="2481" y="1749"/>
                    <a:pt x="2848" y="1749"/>
                  </a:cubicBezTo>
                  <a:cubicBezTo>
                    <a:pt x="3438" y="1749"/>
                    <a:pt x="4041" y="1527"/>
                    <a:pt x="4529" y="1339"/>
                  </a:cubicBezTo>
                  <a:cubicBezTo>
                    <a:pt x="4675" y="1281"/>
                    <a:pt x="4852" y="1257"/>
                    <a:pt x="5041" y="1257"/>
                  </a:cubicBezTo>
                  <a:cubicBezTo>
                    <a:pt x="5838" y="1257"/>
                    <a:pt x="6870" y="1673"/>
                    <a:pt x="6870" y="1673"/>
                  </a:cubicBezTo>
                  <a:cubicBezTo>
                    <a:pt x="6322" y="518"/>
                    <a:pt x="6322" y="762"/>
                    <a:pt x="3708" y="93"/>
                  </a:cubicBezTo>
                  <a:cubicBezTo>
                    <a:pt x="3458" y="29"/>
                    <a:pt x="3221" y="1"/>
                    <a:pt x="29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6504175" y="1321950"/>
              <a:ext cx="94200" cy="137450"/>
            </a:xfrm>
            <a:custGeom>
              <a:avLst/>
              <a:gdLst/>
              <a:ahLst/>
              <a:cxnLst/>
              <a:rect l="l" t="t" r="r" b="b"/>
              <a:pathLst>
                <a:path w="3768" h="5498" extrusionOk="0">
                  <a:moveTo>
                    <a:pt x="1565" y="1"/>
                  </a:moveTo>
                  <a:cubicBezTo>
                    <a:pt x="585" y="1"/>
                    <a:pt x="1" y="934"/>
                    <a:pt x="1" y="934"/>
                  </a:cubicBezTo>
                  <a:lnTo>
                    <a:pt x="31" y="5433"/>
                  </a:lnTo>
                  <a:cubicBezTo>
                    <a:pt x="216" y="5477"/>
                    <a:pt x="393" y="5497"/>
                    <a:pt x="562" y="5497"/>
                  </a:cubicBezTo>
                  <a:cubicBezTo>
                    <a:pt x="3081" y="5497"/>
                    <a:pt x="3768" y="889"/>
                    <a:pt x="2372" y="205"/>
                  </a:cubicBezTo>
                  <a:cubicBezTo>
                    <a:pt x="2080" y="59"/>
                    <a:pt x="1810" y="1"/>
                    <a:pt x="156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6343850" y="1696925"/>
              <a:ext cx="629975" cy="727450"/>
            </a:xfrm>
            <a:custGeom>
              <a:avLst/>
              <a:gdLst/>
              <a:ahLst/>
              <a:cxnLst/>
              <a:rect l="l" t="t" r="r" b="b"/>
              <a:pathLst>
                <a:path w="25199" h="29098" extrusionOk="0">
                  <a:moveTo>
                    <a:pt x="13278" y="0"/>
                  </a:moveTo>
                  <a:cubicBezTo>
                    <a:pt x="12658" y="0"/>
                    <a:pt x="12028" y="139"/>
                    <a:pt x="11429" y="434"/>
                  </a:cubicBezTo>
                  <a:cubicBezTo>
                    <a:pt x="9362" y="1437"/>
                    <a:pt x="8511" y="3960"/>
                    <a:pt x="9514" y="6027"/>
                  </a:cubicBezTo>
                  <a:cubicBezTo>
                    <a:pt x="9545" y="6088"/>
                    <a:pt x="9575" y="6118"/>
                    <a:pt x="9606" y="6179"/>
                  </a:cubicBezTo>
                  <a:lnTo>
                    <a:pt x="9636" y="6240"/>
                  </a:lnTo>
                  <a:lnTo>
                    <a:pt x="10213" y="7303"/>
                  </a:lnTo>
                  <a:lnTo>
                    <a:pt x="10791" y="8398"/>
                  </a:lnTo>
                  <a:cubicBezTo>
                    <a:pt x="11186" y="9127"/>
                    <a:pt x="11551" y="9857"/>
                    <a:pt x="11946" y="10617"/>
                  </a:cubicBezTo>
                  <a:cubicBezTo>
                    <a:pt x="12706" y="12076"/>
                    <a:pt x="13435" y="13565"/>
                    <a:pt x="14165" y="15054"/>
                  </a:cubicBezTo>
                  <a:cubicBezTo>
                    <a:pt x="14864" y="16513"/>
                    <a:pt x="15563" y="18003"/>
                    <a:pt x="16171" y="19462"/>
                  </a:cubicBezTo>
                  <a:cubicBezTo>
                    <a:pt x="16505" y="20191"/>
                    <a:pt x="16779" y="20921"/>
                    <a:pt x="17052" y="21620"/>
                  </a:cubicBezTo>
                  <a:lnTo>
                    <a:pt x="17052" y="21650"/>
                  </a:lnTo>
                  <a:cubicBezTo>
                    <a:pt x="16749" y="21650"/>
                    <a:pt x="16445" y="21589"/>
                    <a:pt x="16110" y="21529"/>
                  </a:cubicBezTo>
                  <a:cubicBezTo>
                    <a:pt x="15472" y="21407"/>
                    <a:pt x="14803" y="21225"/>
                    <a:pt x="14104" y="21012"/>
                  </a:cubicBezTo>
                  <a:cubicBezTo>
                    <a:pt x="12736" y="20556"/>
                    <a:pt x="11308" y="19918"/>
                    <a:pt x="9909" y="19249"/>
                  </a:cubicBezTo>
                  <a:cubicBezTo>
                    <a:pt x="9180" y="18884"/>
                    <a:pt x="8511" y="18519"/>
                    <a:pt x="7812" y="18155"/>
                  </a:cubicBezTo>
                  <a:cubicBezTo>
                    <a:pt x="7478" y="17942"/>
                    <a:pt x="7113" y="17759"/>
                    <a:pt x="6779" y="17547"/>
                  </a:cubicBezTo>
                  <a:lnTo>
                    <a:pt x="6292" y="17243"/>
                  </a:lnTo>
                  <a:lnTo>
                    <a:pt x="5836" y="16969"/>
                  </a:lnTo>
                  <a:lnTo>
                    <a:pt x="5715" y="16908"/>
                  </a:lnTo>
                  <a:cubicBezTo>
                    <a:pt x="5148" y="16555"/>
                    <a:pt x="4517" y="16387"/>
                    <a:pt x="3894" y="16387"/>
                  </a:cubicBezTo>
                  <a:cubicBezTo>
                    <a:pt x="2746" y="16387"/>
                    <a:pt x="1623" y="16959"/>
                    <a:pt x="973" y="18003"/>
                  </a:cubicBezTo>
                  <a:cubicBezTo>
                    <a:pt x="0" y="19583"/>
                    <a:pt x="456" y="21650"/>
                    <a:pt x="1976" y="22684"/>
                  </a:cubicBezTo>
                  <a:lnTo>
                    <a:pt x="2311" y="22896"/>
                  </a:lnTo>
                  <a:lnTo>
                    <a:pt x="2584" y="23079"/>
                  </a:lnTo>
                  <a:lnTo>
                    <a:pt x="3162" y="23443"/>
                  </a:lnTo>
                  <a:cubicBezTo>
                    <a:pt x="3557" y="23687"/>
                    <a:pt x="3922" y="23930"/>
                    <a:pt x="4317" y="24173"/>
                  </a:cubicBezTo>
                  <a:cubicBezTo>
                    <a:pt x="5077" y="24629"/>
                    <a:pt x="5867" y="25085"/>
                    <a:pt x="6657" y="25510"/>
                  </a:cubicBezTo>
                  <a:cubicBezTo>
                    <a:pt x="8268" y="26361"/>
                    <a:pt x="9909" y="27152"/>
                    <a:pt x="11703" y="27820"/>
                  </a:cubicBezTo>
                  <a:cubicBezTo>
                    <a:pt x="12615" y="28155"/>
                    <a:pt x="13557" y="28459"/>
                    <a:pt x="14560" y="28702"/>
                  </a:cubicBezTo>
                  <a:cubicBezTo>
                    <a:pt x="15563" y="28915"/>
                    <a:pt x="16657" y="29097"/>
                    <a:pt x="17904" y="29097"/>
                  </a:cubicBezTo>
                  <a:cubicBezTo>
                    <a:pt x="18511" y="29097"/>
                    <a:pt x="19150" y="29067"/>
                    <a:pt x="19879" y="28915"/>
                  </a:cubicBezTo>
                  <a:cubicBezTo>
                    <a:pt x="20548" y="28793"/>
                    <a:pt x="21308" y="28550"/>
                    <a:pt x="22037" y="28185"/>
                  </a:cubicBezTo>
                  <a:cubicBezTo>
                    <a:pt x="22402" y="28003"/>
                    <a:pt x="22767" y="27790"/>
                    <a:pt x="23101" y="27516"/>
                  </a:cubicBezTo>
                  <a:cubicBezTo>
                    <a:pt x="23284" y="27395"/>
                    <a:pt x="23436" y="27273"/>
                    <a:pt x="23588" y="27121"/>
                  </a:cubicBezTo>
                  <a:cubicBezTo>
                    <a:pt x="23679" y="27061"/>
                    <a:pt x="23770" y="26969"/>
                    <a:pt x="23831" y="26909"/>
                  </a:cubicBezTo>
                  <a:lnTo>
                    <a:pt x="23861" y="26878"/>
                  </a:lnTo>
                  <a:cubicBezTo>
                    <a:pt x="23922" y="26817"/>
                    <a:pt x="23952" y="26787"/>
                    <a:pt x="24013" y="26726"/>
                  </a:cubicBezTo>
                  <a:cubicBezTo>
                    <a:pt x="24074" y="26635"/>
                    <a:pt x="24165" y="26544"/>
                    <a:pt x="24226" y="26453"/>
                  </a:cubicBezTo>
                  <a:cubicBezTo>
                    <a:pt x="24378" y="26270"/>
                    <a:pt x="24499" y="26057"/>
                    <a:pt x="24591" y="25905"/>
                  </a:cubicBezTo>
                  <a:cubicBezTo>
                    <a:pt x="24621" y="25814"/>
                    <a:pt x="24682" y="25723"/>
                    <a:pt x="24712" y="25662"/>
                  </a:cubicBezTo>
                  <a:cubicBezTo>
                    <a:pt x="24743" y="25571"/>
                    <a:pt x="24803" y="25510"/>
                    <a:pt x="24834" y="25419"/>
                  </a:cubicBezTo>
                  <a:lnTo>
                    <a:pt x="24864" y="25328"/>
                  </a:lnTo>
                  <a:lnTo>
                    <a:pt x="24895" y="25206"/>
                  </a:lnTo>
                  <a:cubicBezTo>
                    <a:pt x="24925" y="25146"/>
                    <a:pt x="24955" y="25085"/>
                    <a:pt x="24955" y="25024"/>
                  </a:cubicBezTo>
                  <a:cubicBezTo>
                    <a:pt x="25016" y="24872"/>
                    <a:pt x="25016" y="24781"/>
                    <a:pt x="25047" y="24659"/>
                  </a:cubicBezTo>
                  <a:cubicBezTo>
                    <a:pt x="25077" y="24538"/>
                    <a:pt x="25107" y="24447"/>
                    <a:pt x="25107" y="24355"/>
                  </a:cubicBezTo>
                  <a:cubicBezTo>
                    <a:pt x="25168" y="23960"/>
                    <a:pt x="25168" y="23687"/>
                    <a:pt x="25199" y="23443"/>
                  </a:cubicBezTo>
                  <a:cubicBezTo>
                    <a:pt x="25199" y="23170"/>
                    <a:pt x="25168" y="22957"/>
                    <a:pt x="25168" y="22775"/>
                  </a:cubicBezTo>
                  <a:cubicBezTo>
                    <a:pt x="25138" y="22592"/>
                    <a:pt x="25107" y="22410"/>
                    <a:pt x="25107" y="22228"/>
                  </a:cubicBezTo>
                  <a:cubicBezTo>
                    <a:pt x="24986" y="21589"/>
                    <a:pt x="24864" y="21073"/>
                    <a:pt x="24743" y="20556"/>
                  </a:cubicBezTo>
                  <a:cubicBezTo>
                    <a:pt x="24621" y="20070"/>
                    <a:pt x="24469" y="19614"/>
                    <a:pt x="24317" y="19158"/>
                  </a:cubicBezTo>
                  <a:cubicBezTo>
                    <a:pt x="24043" y="18246"/>
                    <a:pt x="23740" y="17425"/>
                    <a:pt x="23405" y="16574"/>
                  </a:cubicBezTo>
                  <a:cubicBezTo>
                    <a:pt x="22767" y="14902"/>
                    <a:pt x="22098" y="13291"/>
                    <a:pt x="21399" y="11711"/>
                  </a:cubicBezTo>
                  <a:cubicBezTo>
                    <a:pt x="20730" y="10130"/>
                    <a:pt x="20001" y="8580"/>
                    <a:pt x="19271" y="6999"/>
                  </a:cubicBezTo>
                  <a:cubicBezTo>
                    <a:pt x="18907" y="6240"/>
                    <a:pt x="18542" y="5449"/>
                    <a:pt x="18177" y="4689"/>
                  </a:cubicBezTo>
                  <a:lnTo>
                    <a:pt x="17630" y="3534"/>
                  </a:lnTo>
                  <a:lnTo>
                    <a:pt x="17052" y="2349"/>
                  </a:lnTo>
                  <a:cubicBezTo>
                    <a:pt x="16314" y="872"/>
                    <a:pt x="14830" y="0"/>
                    <a:pt x="132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6253425" y="1935075"/>
              <a:ext cx="242425" cy="308350"/>
            </a:xfrm>
            <a:custGeom>
              <a:avLst/>
              <a:gdLst/>
              <a:ahLst/>
              <a:cxnLst/>
              <a:rect l="l" t="t" r="r" b="b"/>
              <a:pathLst>
                <a:path w="9697" h="12334" extrusionOk="0">
                  <a:moveTo>
                    <a:pt x="835" y="1"/>
                  </a:moveTo>
                  <a:cubicBezTo>
                    <a:pt x="619" y="1"/>
                    <a:pt x="467" y="66"/>
                    <a:pt x="396" y="209"/>
                  </a:cubicBezTo>
                  <a:cubicBezTo>
                    <a:pt x="0" y="969"/>
                    <a:pt x="2250" y="1850"/>
                    <a:pt x="2979" y="3066"/>
                  </a:cubicBezTo>
                  <a:cubicBezTo>
                    <a:pt x="2979" y="3066"/>
                    <a:pt x="2874" y="2970"/>
                    <a:pt x="2730" y="2970"/>
                  </a:cubicBezTo>
                  <a:cubicBezTo>
                    <a:pt x="2605" y="2970"/>
                    <a:pt x="2451" y="3042"/>
                    <a:pt x="2310" y="3309"/>
                  </a:cubicBezTo>
                  <a:cubicBezTo>
                    <a:pt x="2007" y="3887"/>
                    <a:pt x="2219" y="4373"/>
                    <a:pt x="2219" y="4373"/>
                  </a:cubicBezTo>
                  <a:cubicBezTo>
                    <a:pt x="2219" y="4373"/>
                    <a:pt x="1763" y="4495"/>
                    <a:pt x="1642" y="4890"/>
                  </a:cubicBezTo>
                  <a:cubicBezTo>
                    <a:pt x="1520" y="5255"/>
                    <a:pt x="1703" y="5771"/>
                    <a:pt x="1703" y="5771"/>
                  </a:cubicBezTo>
                  <a:cubicBezTo>
                    <a:pt x="1703" y="5771"/>
                    <a:pt x="1034" y="6045"/>
                    <a:pt x="1003" y="6562"/>
                  </a:cubicBezTo>
                  <a:cubicBezTo>
                    <a:pt x="943" y="7078"/>
                    <a:pt x="1003" y="7230"/>
                    <a:pt x="1946" y="8021"/>
                  </a:cubicBezTo>
                  <a:cubicBezTo>
                    <a:pt x="3344" y="9145"/>
                    <a:pt x="2827" y="11212"/>
                    <a:pt x="4317" y="11942"/>
                  </a:cubicBezTo>
                  <a:cubicBezTo>
                    <a:pt x="4764" y="12159"/>
                    <a:pt x="5406" y="12334"/>
                    <a:pt x="6091" y="12334"/>
                  </a:cubicBezTo>
                  <a:cubicBezTo>
                    <a:pt x="7035" y="12334"/>
                    <a:pt x="8063" y="12003"/>
                    <a:pt x="8785" y="10999"/>
                  </a:cubicBezTo>
                  <a:cubicBezTo>
                    <a:pt x="9697" y="9753"/>
                    <a:pt x="9666" y="8051"/>
                    <a:pt x="8846" y="6774"/>
                  </a:cubicBezTo>
                  <a:cubicBezTo>
                    <a:pt x="8025" y="5559"/>
                    <a:pt x="6748" y="3796"/>
                    <a:pt x="5380" y="2610"/>
                  </a:cubicBezTo>
                  <a:cubicBezTo>
                    <a:pt x="3669" y="1118"/>
                    <a:pt x="1720" y="1"/>
                    <a:pt x="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6376525" y="1998050"/>
              <a:ext cx="110975" cy="140600"/>
            </a:xfrm>
            <a:custGeom>
              <a:avLst/>
              <a:gdLst/>
              <a:ahLst/>
              <a:cxnLst/>
              <a:rect l="l" t="t" r="r" b="b"/>
              <a:pathLst>
                <a:path w="4439" h="5624" extrusionOk="0">
                  <a:moveTo>
                    <a:pt x="0" y="0"/>
                  </a:moveTo>
                  <a:lnTo>
                    <a:pt x="4438" y="5623"/>
                  </a:lnTo>
                  <a:cubicBezTo>
                    <a:pt x="4438" y="5623"/>
                    <a:pt x="3435" y="1155"/>
                    <a:pt x="2037" y="578"/>
                  </a:cubicBezTo>
                  <a:cubicBezTo>
                    <a:pt x="639" y="31"/>
                    <a:pt x="1" y="0"/>
                    <a:pt x="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6394000" y="2118875"/>
              <a:ext cx="128450" cy="168700"/>
            </a:xfrm>
            <a:custGeom>
              <a:avLst/>
              <a:gdLst/>
              <a:ahLst/>
              <a:cxnLst/>
              <a:rect l="l" t="t" r="r" b="b"/>
              <a:pathLst>
                <a:path w="5138" h="6748" extrusionOk="0">
                  <a:moveTo>
                    <a:pt x="3770" y="0"/>
                  </a:moveTo>
                  <a:cubicBezTo>
                    <a:pt x="2463" y="3769"/>
                    <a:pt x="1" y="5897"/>
                    <a:pt x="1" y="5897"/>
                  </a:cubicBezTo>
                  <a:cubicBezTo>
                    <a:pt x="365" y="6322"/>
                    <a:pt x="943" y="6717"/>
                    <a:pt x="1490" y="6748"/>
                  </a:cubicBezTo>
                  <a:cubicBezTo>
                    <a:pt x="3861" y="4711"/>
                    <a:pt x="5137" y="1003"/>
                    <a:pt x="5137" y="1003"/>
                  </a:cubicBezTo>
                  <a:cubicBezTo>
                    <a:pt x="4803" y="486"/>
                    <a:pt x="4347" y="152"/>
                    <a:pt x="377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6439600" y="2122700"/>
              <a:ext cx="114775" cy="89625"/>
            </a:xfrm>
            <a:custGeom>
              <a:avLst/>
              <a:gdLst/>
              <a:ahLst/>
              <a:cxnLst/>
              <a:rect l="l" t="t" r="r" b="b"/>
              <a:pathLst>
                <a:path w="4591" h="3585" extrusionOk="0">
                  <a:moveTo>
                    <a:pt x="1789" y="0"/>
                  </a:moveTo>
                  <a:cubicBezTo>
                    <a:pt x="1240" y="0"/>
                    <a:pt x="756" y="216"/>
                    <a:pt x="487" y="637"/>
                  </a:cubicBezTo>
                  <a:cubicBezTo>
                    <a:pt x="0" y="1397"/>
                    <a:pt x="426" y="2522"/>
                    <a:pt x="1429" y="3160"/>
                  </a:cubicBezTo>
                  <a:cubicBezTo>
                    <a:pt x="1863" y="3445"/>
                    <a:pt x="2344" y="3584"/>
                    <a:pt x="2789" y="3584"/>
                  </a:cubicBezTo>
                  <a:cubicBezTo>
                    <a:pt x="3341" y="3584"/>
                    <a:pt x="3834" y="3368"/>
                    <a:pt x="4104" y="2947"/>
                  </a:cubicBezTo>
                  <a:cubicBezTo>
                    <a:pt x="4590" y="2187"/>
                    <a:pt x="4165" y="1063"/>
                    <a:pt x="3161" y="425"/>
                  </a:cubicBezTo>
                  <a:cubicBezTo>
                    <a:pt x="2714" y="140"/>
                    <a:pt x="2231" y="0"/>
                    <a:pt x="17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6455550" y="2135250"/>
              <a:ext cx="82850" cy="64650"/>
            </a:xfrm>
            <a:custGeom>
              <a:avLst/>
              <a:gdLst/>
              <a:ahLst/>
              <a:cxnLst/>
              <a:rect l="l" t="t" r="r" b="b"/>
              <a:pathLst>
                <a:path w="3314" h="2586" extrusionOk="0">
                  <a:moveTo>
                    <a:pt x="1310" y="1"/>
                  </a:moveTo>
                  <a:cubicBezTo>
                    <a:pt x="909" y="1"/>
                    <a:pt x="552" y="164"/>
                    <a:pt x="365" y="470"/>
                  </a:cubicBezTo>
                  <a:cubicBezTo>
                    <a:pt x="1" y="1017"/>
                    <a:pt x="305" y="1837"/>
                    <a:pt x="1034" y="2293"/>
                  </a:cubicBezTo>
                  <a:cubicBezTo>
                    <a:pt x="1336" y="2490"/>
                    <a:pt x="1673" y="2585"/>
                    <a:pt x="1984" y="2585"/>
                  </a:cubicBezTo>
                  <a:cubicBezTo>
                    <a:pt x="2393" y="2585"/>
                    <a:pt x="2759" y="2422"/>
                    <a:pt x="2949" y="2111"/>
                  </a:cubicBezTo>
                  <a:cubicBezTo>
                    <a:pt x="3314" y="1564"/>
                    <a:pt x="3010" y="774"/>
                    <a:pt x="2280" y="318"/>
                  </a:cubicBezTo>
                  <a:cubicBezTo>
                    <a:pt x="1972" y="103"/>
                    <a:pt x="1627" y="1"/>
                    <a:pt x="131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6547500" y="1678975"/>
              <a:ext cx="365525" cy="415600"/>
            </a:xfrm>
            <a:custGeom>
              <a:avLst/>
              <a:gdLst/>
              <a:ahLst/>
              <a:cxnLst/>
              <a:rect l="l" t="t" r="r" b="b"/>
              <a:pathLst>
                <a:path w="14621" h="16624" extrusionOk="0">
                  <a:moveTo>
                    <a:pt x="5017" y="1"/>
                  </a:moveTo>
                  <a:cubicBezTo>
                    <a:pt x="3831" y="1"/>
                    <a:pt x="2664" y="425"/>
                    <a:pt x="1763" y="1274"/>
                  </a:cubicBezTo>
                  <a:cubicBezTo>
                    <a:pt x="973" y="2033"/>
                    <a:pt x="304" y="3097"/>
                    <a:pt x="213" y="4617"/>
                  </a:cubicBezTo>
                  <a:cubicBezTo>
                    <a:pt x="1" y="8599"/>
                    <a:pt x="4894" y="16623"/>
                    <a:pt x="4894" y="16623"/>
                  </a:cubicBezTo>
                  <a:lnTo>
                    <a:pt x="5502" y="16380"/>
                  </a:lnTo>
                  <a:lnTo>
                    <a:pt x="5745" y="16289"/>
                  </a:lnTo>
                  <a:lnTo>
                    <a:pt x="9849" y="14648"/>
                  </a:lnTo>
                  <a:lnTo>
                    <a:pt x="10122" y="14556"/>
                  </a:lnTo>
                  <a:lnTo>
                    <a:pt x="14621" y="12763"/>
                  </a:lnTo>
                  <a:cubicBezTo>
                    <a:pt x="14347" y="11912"/>
                    <a:pt x="14013" y="11031"/>
                    <a:pt x="13131" y="9176"/>
                  </a:cubicBezTo>
                  <a:cubicBezTo>
                    <a:pt x="13071" y="9024"/>
                    <a:pt x="12979" y="8872"/>
                    <a:pt x="12888" y="8690"/>
                  </a:cubicBezTo>
                  <a:cubicBezTo>
                    <a:pt x="12402" y="7657"/>
                    <a:pt x="11733" y="6319"/>
                    <a:pt x="10882" y="4556"/>
                  </a:cubicBezTo>
                  <a:cubicBezTo>
                    <a:pt x="10244" y="3310"/>
                    <a:pt x="9666" y="2459"/>
                    <a:pt x="9058" y="1851"/>
                  </a:cubicBezTo>
                  <a:cubicBezTo>
                    <a:pt x="8998" y="1790"/>
                    <a:pt x="8937" y="1730"/>
                    <a:pt x="8876" y="1669"/>
                  </a:cubicBezTo>
                  <a:cubicBezTo>
                    <a:pt x="8481" y="1304"/>
                    <a:pt x="8086" y="1000"/>
                    <a:pt x="7630" y="726"/>
                  </a:cubicBezTo>
                  <a:cubicBezTo>
                    <a:pt x="6819" y="243"/>
                    <a:pt x="5913" y="1"/>
                    <a:pt x="501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77"/>
          <p:cNvGrpSpPr/>
          <p:nvPr/>
        </p:nvGrpSpPr>
        <p:grpSpPr>
          <a:xfrm>
            <a:off x="5445074" y="1392646"/>
            <a:ext cx="2327646" cy="3261789"/>
            <a:chOff x="5064074" y="1392646"/>
            <a:chExt cx="2327646" cy="3261789"/>
          </a:xfrm>
        </p:grpSpPr>
        <p:sp>
          <p:nvSpPr>
            <p:cNvPr id="1815" name="Google Shape;1815;p77"/>
            <p:cNvSpPr/>
            <p:nvPr/>
          </p:nvSpPr>
          <p:spPr>
            <a:xfrm>
              <a:off x="5868670" y="2182298"/>
              <a:ext cx="765963" cy="1063954"/>
            </a:xfrm>
            <a:custGeom>
              <a:avLst/>
              <a:gdLst/>
              <a:ahLst/>
              <a:cxnLst/>
              <a:rect l="l" t="t" r="r" b="b"/>
              <a:pathLst>
                <a:path w="28907" h="40153" extrusionOk="0">
                  <a:moveTo>
                    <a:pt x="17739" y="21703"/>
                  </a:moveTo>
                  <a:cubicBezTo>
                    <a:pt x="17727" y="21727"/>
                    <a:pt x="17709" y="21756"/>
                    <a:pt x="17687" y="21789"/>
                  </a:cubicBezTo>
                  <a:lnTo>
                    <a:pt x="17687" y="21789"/>
                  </a:lnTo>
                  <a:cubicBezTo>
                    <a:pt x="17689" y="21780"/>
                    <a:pt x="17691" y="21771"/>
                    <a:pt x="17691" y="21764"/>
                  </a:cubicBezTo>
                  <a:cubicBezTo>
                    <a:pt x="17721" y="21733"/>
                    <a:pt x="17721" y="21733"/>
                    <a:pt x="17721" y="21703"/>
                  </a:cubicBezTo>
                  <a:close/>
                  <a:moveTo>
                    <a:pt x="28056" y="0"/>
                  </a:moveTo>
                  <a:lnTo>
                    <a:pt x="18147" y="2219"/>
                  </a:lnTo>
                  <a:lnTo>
                    <a:pt x="18177" y="2402"/>
                  </a:lnTo>
                  <a:lnTo>
                    <a:pt x="18238" y="2706"/>
                  </a:lnTo>
                  <a:cubicBezTo>
                    <a:pt x="18268" y="2918"/>
                    <a:pt x="18299" y="3101"/>
                    <a:pt x="18329" y="3314"/>
                  </a:cubicBezTo>
                  <a:cubicBezTo>
                    <a:pt x="18390" y="3739"/>
                    <a:pt x="18451" y="4165"/>
                    <a:pt x="18512" y="4590"/>
                  </a:cubicBezTo>
                  <a:cubicBezTo>
                    <a:pt x="18633" y="5472"/>
                    <a:pt x="18694" y="6353"/>
                    <a:pt x="18755" y="7235"/>
                  </a:cubicBezTo>
                  <a:cubicBezTo>
                    <a:pt x="18816" y="8116"/>
                    <a:pt x="18846" y="9028"/>
                    <a:pt x="18876" y="9909"/>
                  </a:cubicBezTo>
                  <a:cubicBezTo>
                    <a:pt x="18876" y="10791"/>
                    <a:pt x="18876" y="11703"/>
                    <a:pt x="18846" y="12584"/>
                  </a:cubicBezTo>
                  <a:cubicBezTo>
                    <a:pt x="18816" y="13466"/>
                    <a:pt x="18755" y="14378"/>
                    <a:pt x="18694" y="15259"/>
                  </a:cubicBezTo>
                  <a:cubicBezTo>
                    <a:pt x="18603" y="16140"/>
                    <a:pt x="18512" y="17022"/>
                    <a:pt x="18360" y="17903"/>
                  </a:cubicBezTo>
                  <a:cubicBezTo>
                    <a:pt x="18360" y="18116"/>
                    <a:pt x="18299" y="18329"/>
                    <a:pt x="18268" y="18572"/>
                  </a:cubicBezTo>
                  <a:cubicBezTo>
                    <a:pt x="18238" y="18785"/>
                    <a:pt x="18208" y="18998"/>
                    <a:pt x="18177" y="19210"/>
                  </a:cubicBezTo>
                  <a:cubicBezTo>
                    <a:pt x="18086" y="19666"/>
                    <a:pt x="18025" y="20092"/>
                    <a:pt x="17934" y="20517"/>
                  </a:cubicBezTo>
                  <a:cubicBezTo>
                    <a:pt x="17873" y="20730"/>
                    <a:pt x="17843" y="20973"/>
                    <a:pt x="17782" y="21186"/>
                  </a:cubicBezTo>
                  <a:lnTo>
                    <a:pt x="17630" y="21824"/>
                  </a:lnTo>
                  <a:lnTo>
                    <a:pt x="17618" y="21885"/>
                  </a:lnTo>
                  <a:lnTo>
                    <a:pt x="17618" y="21885"/>
                  </a:lnTo>
                  <a:cubicBezTo>
                    <a:pt x="17555" y="21970"/>
                    <a:pt x="17474" y="22073"/>
                    <a:pt x="17387" y="22189"/>
                  </a:cubicBezTo>
                  <a:cubicBezTo>
                    <a:pt x="17174" y="22402"/>
                    <a:pt x="16901" y="22645"/>
                    <a:pt x="16627" y="22919"/>
                  </a:cubicBezTo>
                  <a:cubicBezTo>
                    <a:pt x="16050" y="23405"/>
                    <a:pt x="15350" y="23952"/>
                    <a:pt x="14651" y="24469"/>
                  </a:cubicBezTo>
                  <a:cubicBezTo>
                    <a:pt x="13922" y="24986"/>
                    <a:pt x="13162" y="25472"/>
                    <a:pt x="12402" y="25989"/>
                  </a:cubicBezTo>
                  <a:cubicBezTo>
                    <a:pt x="11612" y="26475"/>
                    <a:pt x="10821" y="26961"/>
                    <a:pt x="10031" y="27448"/>
                  </a:cubicBezTo>
                  <a:cubicBezTo>
                    <a:pt x="8420" y="28420"/>
                    <a:pt x="6748" y="29363"/>
                    <a:pt x="5077" y="30274"/>
                  </a:cubicBezTo>
                  <a:cubicBezTo>
                    <a:pt x="4226" y="30761"/>
                    <a:pt x="3375" y="31186"/>
                    <a:pt x="2523" y="31642"/>
                  </a:cubicBezTo>
                  <a:lnTo>
                    <a:pt x="1277" y="32311"/>
                  </a:lnTo>
                  <a:lnTo>
                    <a:pt x="639" y="32645"/>
                  </a:lnTo>
                  <a:lnTo>
                    <a:pt x="1" y="32949"/>
                  </a:lnTo>
                  <a:lnTo>
                    <a:pt x="3192" y="40153"/>
                  </a:lnTo>
                  <a:lnTo>
                    <a:pt x="3922" y="39879"/>
                  </a:lnTo>
                  <a:lnTo>
                    <a:pt x="4621" y="39575"/>
                  </a:lnTo>
                  <a:cubicBezTo>
                    <a:pt x="5107" y="39393"/>
                    <a:pt x="5563" y="39180"/>
                    <a:pt x="6019" y="38998"/>
                  </a:cubicBezTo>
                  <a:cubicBezTo>
                    <a:pt x="6961" y="38603"/>
                    <a:pt x="7873" y="38177"/>
                    <a:pt x="8785" y="37782"/>
                  </a:cubicBezTo>
                  <a:cubicBezTo>
                    <a:pt x="10639" y="36931"/>
                    <a:pt x="12463" y="36080"/>
                    <a:pt x="14287" y="35107"/>
                  </a:cubicBezTo>
                  <a:cubicBezTo>
                    <a:pt x="16110" y="34165"/>
                    <a:pt x="17934" y="33162"/>
                    <a:pt x="19758" y="32007"/>
                  </a:cubicBezTo>
                  <a:cubicBezTo>
                    <a:pt x="20670" y="31429"/>
                    <a:pt x="21582" y="30791"/>
                    <a:pt x="22524" y="30031"/>
                  </a:cubicBezTo>
                  <a:cubicBezTo>
                    <a:pt x="22980" y="29667"/>
                    <a:pt x="23466" y="29271"/>
                    <a:pt x="23952" y="28785"/>
                  </a:cubicBezTo>
                  <a:cubicBezTo>
                    <a:pt x="24196" y="28572"/>
                    <a:pt x="24439" y="28299"/>
                    <a:pt x="24682" y="28025"/>
                  </a:cubicBezTo>
                  <a:cubicBezTo>
                    <a:pt x="24955" y="27752"/>
                    <a:pt x="25199" y="27417"/>
                    <a:pt x="25472" y="27052"/>
                  </a:cubicBezTo>
                  <a:cubicBezTo>
                    <a:pt x="25533" y="26961"/>
                    <a:pt x="25594" y="26870"/>
                    <a:pt x="25685" y="26779"/>
                  </a:cubicBezTo>
                  <a:lnTo>
                    <a:pt x="25776" y="26597"/>
                  </a:lnTo>
                  <a:lnTo>
                    <a:pt x="25867" y="26445"/>
                  </a:lnTo>
                  <a:cubicBezTo>
                    <a:pt x="25898" y="26384"/>
                    <a:pt x="25959" y="26323"/>
                    <a:pt x="25989" y="26262"/>
                  </a:cubicBezTo>
                  <a:lnTo>
                    <a:pt x="26080" y="26080"/>
                  </a:lnTo>
                  <a:cubicBezTo>
                    <a:pt x="26141" y="25958"/>
                    <a:pt x="26202" y="25837"/>
                    <a:pt x="26293" y="25685"/>
                  </a:cubicBezTo>
                  <a:cubicBezTo>
                    <a:pt x="26354" y="25563"/>
                    <a:pt x="26414" y="25411"/>
                    <a:pt x="26475" y="25259"/>
                  </a:cubicBezTo>
                  <a:cubicBezTo>
                    <a:pt x="26536" y="25077"/>
                    <a:pt x="26597" y="24925"/>
                    <a:pt x="26658" y="24742"/>
                  </a:cubicBezTo>
                  <a:lnTo>
                    <a:pt x="26718" y="24530"/>
                  </a:lnTo>
                  <a:lnTo>
                    <a:pt x="26718" y="24438"/>
                  </a:lnTo>
                  <a:lnTo>
                    <a:pt x="26779" y="24256"/>
                  </a:lnTo>
                  <a:lnTo>
                    <a:pt x="27022" y="23466"/>
                  </a:lnTo>
                  <a:cubicBezTo>
                    <a:pt x="27083" y="23223"/>
                    <a:pt x="27144" y="22949"/>
                    <a:pt x="27205" y="22676"/>
                  </a:cubicBezTo>
                  <a:cubicBezTo>
                    <a:pt x="27357" y="22159"/>
                    <a:pt x="27478" y="21642"/>
                    <a:pt x="27600" y="21095"/>
                  </a:cubicBezTo>
                  <a:cubicBezTo>
                    <a:pt x="27661" y="20852"/>
                    <a:pt x="27722" y="20578"/>
                    <a:pt x="27752" y="20335"/>
                  </a:cubicBezTo>
                  <a:cubicBezTo>
                    <a:pt x="27813" y="20061"/>
                    <a:pt x="27873" y="19788"/>
                    <a:pt x="27934" y="19514"/>
                  </a:cubicBezTo>
                  <a:lnTo>
                    <a:pt x="28086" y="18724"/>
                  </a:lnTo>
                  <a:cubicBezTo>
                    <a:pt x="28117" y="18481"/>
                    <a:pt x="28147" y="18207"/>
                    <a:pt x="28208" y="17934"/>
                  </a:cubicBezTo>
                  <a:cubicBezTo>
                    <a:pt x="28299" y="17417"/>
                    <a:pt x="28360" y="16870"/>
                    <a:pt x="28421" y="16323"/>
                  </a:cubicBezTo>
                  <a:cubicBezTo>
                    <a:pt x="28573" y="15259"/>
                    <a:pt x="28664" y="14195"/>
                    <a:pt x="28755" y="13131"/>
                  </a:cubicBezTo>
                  <a:cubicBezTo>
                    <a:pt x="28816" y="12067"/>
                    <a:pt x="28877" y="10973"/>
                    <a:pt x="28877" y="9909"/>
                  </a:cubicBezTo>
                  <a:cubicBezTo>
                    <a:pt x="28907" y="8846"/>
                    <a:pt x="28877" y="7751"/>
                    <a:pt x="28846" y="6687"/>
                  </a:cubicBezTo>
                  <a:cubicBezTo>
                    <a:pt x="28785" y="5593"/>
                    <a:pt x="28694" y="4529"/>
                    <a:pt x="28573" y="3435"/>
                  </a:cubicBezTo>
                  <a:cubicBezTo>
                    <a:pt x="28512" y="2888"/>
                    <a:pt x="28451" y="2341"/>
                    <a:pt x="28360" y="1794"/>
                  </a:cubicBezTo>
                  <a:cubicBezTo>
                    <a:pt x="28329" y="1520"/>
                    <a:pt x="28269" y="1247"/>
                    <a:pt x="28238" y="973"/>
                  </a:cubicBezTo>
                  <a:lnTo>
                    <a:pt x="28147" y="517"/>
                  </a:lnTo>
                  <a:lnTo>
                    <a:pt x="28117" y="304"/>
                  </a:lnTo>
                  <a:lnTo>
                    <a:pt x="2805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6283462" y="2247535"/>
              <a:ext cx="201381" cy="443012"/>
            </a:xfrm>
            <a:custGeom>
              <a:avLst/>
              <a:gdLst/>
              <a:ahLst/>
              <a:cxnLst/>
              <a:rect l="l" t="t" r="r" b="b"/>
              <a:pathLst>
                <a:path w="7600" h="16719" extrusionOk="0">
                  <a:moveTo>
                    <a:pt x="1794" y="0"/>
                  </a:moveTo>
                  <a:lnTo>
                    <a:pt x="0" y="13709"/>
                  </a:lnTo>
                  <a:cubicBezTo>
                    <a:pt x="2706" y="15229"/>
                    <a:pt x="5259" y="16292"/>
                    <a:pt x="7599" y="16718"/>
                  </a:cubicBezTo>
                  <a:lnTo>
                    <a:pt x="179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5465166" y="4200639"/>
              <a:ext cx="191709" cy="171571"/>
            </a:xfrm>
            <a:custGeom>
              <a:avLst/>
              <a:gdLst/>
              <a:ahLst/>
              <a:cxnLst/>
              <a:rect l="l" t="t" r="r" b="b"/>
              <a:pathLst>
                <a:path w="7235" h="6475" extrusionOk="0">
                  <a:moveTo>
                    <a:pt x="2158" y="1"/>
                  </a:moveTo>
                  <a:lnTo>
                    <a:pt x="0" y="4378"/>
                  </a:lnTo>
                  <a:lnTo>
                    <a:pt x="4742" y="6475"/>
                  </a:lnTo>
                  <a:lnTo>
                    <a:pt x="7235" y="2402"/>
                  </a:lnTo>
                  <a:lnTo>
                    <a:pt x="215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5064074" y="4280609"/>
              <a:ext cx="569458" cy="308272"/>
            </a:xfrm>
            <a:custGeom>
              <a:avLst/>
              <a:gdLst/>
              <a:ahLst/>
              <a:cxnLst/>
              <a:rect l="l" t="t" r="r" b="b"/>
              <a:pathLst>
                <a:path w="21491" h="11634" extrusionOk="0">
                  <a:moveTo>
                    <a:pt x="15410" y="0"/>
                  </a:moveTo>
                  <a:cubicBezTo>
                    <a:pt x="15341" y="0"/>
                    <a:pt x="15270" y="7"/>
                    <a:pt x="15198" y="22"/>
                  </a:cubicBezTo>
                  <a:cubicBezTo>
                    <a:pt x="15198" y="22"/>
                    <a:pt x="14529" y="174"/>
                    <a:pt x="12523" y="813"/>
                  </a:cubicBezTo>
                  <a:cubicBezTo>
                    <a:pt x="11417" y="1187"/>
                    <a:pt x="10043" y="1276"/>
                    <a:pt x="8621" y="1276"/>
                  </a:cubicBezTo>
                  <a:cubicBezTo>
                    <a:pt x="7505" y="1276"/>
                    <a:pt x="6359" y="1221"/>
                    <a:pt x="5289" y="1208"/>
                  </a:cubicBezTo>
                  <a:cubicBezTo>
                    <a:pt x="5170" y="1205"/>
                    <a:pt x="5053" y="1204"/>
                    <a:pt x="4939" y="1204"/>
                  </a:cubicBezTo>
                  <a:cubicBezTo>
                    <a:pt x="2035" y="1204"/>
                    <a:pt x="863" y="1933"/>
                    <a:pt x="395" y="2606"/>
                  </a:cubicBezTo>
                  <a:cubicBezTo>
                    <a:pt x="0" y="3183"/>
                    <a:pt x="92" y="3670"/>
                    <a:pt x="92" y="3670"/>
                  </a:cubicBezTo>
                  <a:lnTo>
                    <a:pt x="18055" y="11633"/>
                  </a:lnTo>
                  <a:cubicBezTo>
                    <a:pt x="18299" y="11451"/>
                    <a:pt x="18542" y="11147"/>
                    <a:pt x="18754" y="10752"/>
                  </a:cubicBezTo>
                  <a:cubicBezTo>
                    <a:pt x="19514" y="9263"/>
                    <a:pt x="20122" y="6618"/>
                    <a:pt x="20548" y="5007"/>
                  </a:cubicBezTo>
                  <a:cubicBezTo>
                    <a:pt x="20609" y="4794"/>
                    <a:pt x="20669" y="4612"/>
                    <a:pt x="20700" y="4460"/>
                  </a:cubicBezTo>
                  <a:cubicBezTo>
                    <a:pt x="20791" y="4186"/>
                    <a:pt x="20852" y="3974"/>
                    <a:pt x="20943" y="3822"/>
                  </a:cubicBezTo>
                  <a:cubicBezTo>
                    <a:pt x="21490" y="2576"/>
                    <a:pt x="20274" y="2302"/>
                    <a:pt x="20274" y="2302"/>
                  </a:cubicBezTo>
                  <a:cubicBezTo>
                    <a:pt x="19960" y="2419"/>
                    <a:pt x="19672" y="2470"/>
                    <a:pt x="19404" y="2470"/>
                  </a:cubicBezTo>
                  <a:cubicBezTo>
                    <a:pt x="17545" y="2470"/>
                    <a:pt x="16703" y="0"/>
                    <a:pt x="1541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5475633" y="3124973"/>
              <a:ext cx="1162233" cy="1197316"/>
            </a:xfrm>
            <a:custGeom>
              <a:avLst/>
              <a:gdLst/>
              <a:ahLst/>
              <a:cxnLst/>
              <a:rect l="l" t="t" r="r" b="b"/>
              <a:pathLst>
                <a:path w="43862" h="45186" extrusionOk="0">
                  <a:moveTo>
                    <a:pt x="34851" y="0"/>
                  </a:moveTo>
                  <a:cubicBezTo>
                    <a:pt x="27253" y="0"/>
                    <a:pt x="19279" y="2442"/>
                    <a:pt x="18025" y="3696"/>
                  </a:cubicBezTo>
                  <a:cubicBezTo>
                    <a:pt x="13466" y="8164"/>
                    <a:pt x="1" y="41599"/>
                    <a:pt x="1" y="41599"/>
                  </a:cubicBezTo>
                  <a:lnTo>
                    <a:pt x="8359" y="45185"/>
                  </a:lnTo>
                  <a:cubicBezTo>
                    <a:pt x="8359" y="45185"/>
                    <a:pt x="13922" y="34213"/>
                    <a:pt x="16323" y="30748"/>
                  </a:cubicBezTo>
                  <a:cubicBezTo>
                    <a:pt x="18755" y="27313"/>
                    <a:pt x="22828" y="17890"/>
                    <a:pt x="22828" y="17890"/>
                  </a:cubicBezTo>
                  <a:cubicBezTo>
                    <a:pt x="22828" y="17890"/>
                    <a:pt x="29241" y="14030"/>
                    <a:pt x="40731" y="12145"/>
                  </a:cubicBezTo>
                  <a:cubicBezTo>
                    <a:pt x="43862" y="7617"/>
                    <a:pt x="42585" y="2753"/>
                    <a:pt x="41582" y="808"/>
                  </a:cubicBezTo>
                  <a:cubicBezTo>
                    <a:pt x="39514" y="234"/>
                    <a:pt x="37201" y="0"/>
                    <a:pt x="348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6061969" y="4279575"/>
              <a:ext cx="154666" cy="129705"/>
            </a:xfrm>
            <a:custGeom>
              <a:avLst/>
              <a:gdLst/>
              <a:ahLst/>
              <a:cxnLst/>
              <a:rect l="l" t="t" r="r" b="b"/>
              <a:pathLst>
                <a:path w="5837" h="4895" extrusionOk="0">
                  <a:moveTo>
                    <a:pt x="213" y="0"/>
                  </a:moveTo>
                  <a:lnTo>
                    <a:pt x="1" y="4894"/>
                  </a:lnTo>
                  <a:lnTo>
                    <a:pt x="5198" y="4894"/>
                  </a:lnTo>
                  <a:lnTo>
                    <a:pt x="5837" y="152"/>
                  </a:lnTo>
                  <a:lnTo>
                    <a:pt x="21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5714852" y="4370806"/>
              <a:ext cx="538032" cy="255913"/>
            </a:xfrm>
            <a:custGeom>
              <a:avLst/>
              <a:gdLst/>
              <a:ahLst/>
              <a:cxnLst/>
              <a:rect l="l" t="t" r="r" b="b"/>
              <a:pathLst>
                <a:path w="20305" h="9658" extrusionOk="0">
                  <a:moveTo>
                    <a:pt x="13276" y="0"/>
                  </a:moveTo>
                  <a:cubicBezTo>
                    <a:pt x="13037" y="0"/>
                    <a:pt x="12816" y="59"/>
                    <a:pt x="12614" y="205"/>
                  </a:cubicBezTo>
                  <a:cubicBezTo>
                    <a:pt x="12614" y="205"/>
                    <a:pt x="12067" y="600"/>
                    <a:pt x="10487" y="1998"/>
                  </a:cubicBezTo>
                  <a:cubicBezTo>
                    <a:pt x="8936" y="3397"/>
                    <a:pt x="6292" y="4339"/>
                    <a:pt x="4012" y="5281"/>
                  </a:cubicBezTo>
                  <a:cubicBezTo>
                    <a:pt x="1094" y="6497"/>
                    <a:pt x="274" y="7713"/>
                    <a:pt x="122" y="8564"/>
                  </a:cubicBezTo>
                  <a:cubicBezTo>
                    <a:pt x="0" y="9232"/>
                    <a:pt x="274" y="9658"/>
                    <a:pt x="274" y="9658"/>
                  </a:cubicBezTo>
                  <a:lnTo>
                    <a:pt x="19940" y="9658"/>
                  </a:lnTo>
                  <a:cubicBezTo>
                    <a:pt x="20092" y="9384"/>
                    <a:pt x="20152" y="9020"/>
                    <a:pt x="20183" y="8564"/>
                  </a:cubicBezTo>
                  <a:cubicBezTo>
                    <a:pt x="20304" y="6892"/>
                    <a:pt x="19788" y="4248"/>
                    <a:pt x="19514" y="2576"/>
                  </a:cubicBezTo>
                  <a:cubicBezTo>
                    <a:pt x="19484" y="2393"/>
                    <a:pt x="19453" y="2211"/>
                    <a:pt x="19453" y="2029"/>
                  </a:cubicBezTo>
                  <a:cubicBezTo>
                    <a:pt x="19393" y="1755"/>
                    <a:pt x="19393" y="1512"/>
                    <a:pt x="19393" y="1360"/>
                  </a:cubicBezTo>
                  <a:cubicBezTo>
                    <a:pt x="19393" y="317"/>
                    <a:pt x="18685" y="193"/>
                    <a:pt x="18350" y="193"/>
                  </a:cubicBezTo>
                  <a:cubicBezTo>
                    <a:pt x="18245" y="193"/>
                    <a:pt x="18177" y="205"/>
                    <a:pt x="18177" y="205"/>
                  </a:cubicBezTo>
                  <a:cubicBezTo>
                    <a:pt x="17660" y="714"/>
                    <a:pt x="17124" y="890"/>
                    <a:pt x="16591" y="890"/>
                  </a:cubicBezTo>
                  <a:cubicBezTo>
                    <a:pt x="15393" y="890"/>
                    <a:pt x="14208" y="0"/>
                    <a:pt x="132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6324533" y="1976916"/>
              <a:ext cx="942357" cy="1428162"/>
            </a:xfrm>
            <a:custGeom>
              <a:avLst/>
              <a:gdLst/>
              <a:ahLst/>
              <a:cxnLst/>
              <a:rect l="l" t="t" r="r" b="b"/>
              <a:pathLst>
                <a:path w="35564" h="53898" extrusionOk="0">
                  <a:moveTo>
                    <a:pt x="15472" y="1"/>
                  </a:moveTo>
                  <a:lnTo>
                    <a:pt x="7843" y="1612"/>
                  </a:lnTo>
                  <a:cubicBezTo>
                    <a:pt x="7387" y="2706"/>
                    <a:pt x="6688" y="3496"/>
                    <a:pt x="5897" y="4104"/>
                  </a:cubicBezTo>
                  <a:cubicBezTo>
                    <a:pt x="5806" y="4165"/>
                    <a:pt x="5715" y="4226"/>
                    <a:pt x="5624" y="4286"/>
                  </a:cubicBezTo>
                  <a:cubicBezTo>
                    <a:pt x="5502" y="4378"/>
                    <a:pt x="5350" y="4469"/>
                    <a:pt x="5229" y="4560"/>
                  </a:cubicBezTo>
                  <a:cubicBezTo>
                    <a:pt x="4894" y="4773"/>
                    <a:pt x="4560" y="4985"/>
                    <a:pt x="4226" y="5168"/>
                  </a:cubicBezTo>
                  <a:cubicBezTo>
                    <a:pt x="4134" y="5198"/>
                    <a:pt x="4013" y="5259"/>
                    <a:pt x="3922" y="5320"/>
                  </a:cubicBezTo>
                  <a:cubicBezTo>
                    <a:pt x="1916" y="6384"/>
                    <a:pt x="1" y="7204"/>
                    <a:pt x="31" y="9849"/>
                  </a:cubicBezTo>
                  <a:cubicBezTo>
                    <a:pt x="31" y="11125"/>
                    <a:pt x="912" y="13010"/>
                    <a:pt x="1976" y="16141"/>
                  </a:cubicBezTo>
                  <a:cubicBezTo>
                    <a:pt x="2007" y="16293"/>
                    <a:pt x="2037" y="16414"/>
                    <a:pt x="2098" y="16536"/>
                  </a:cubicBezTo>
                  <a:cubicBezTo>
                    <a:pt x="2280" y="17083"/>
                    <a:pt x="2463" y="17691"/>
                    <a:pt x="2645" y="18359"/>
                  </a:cubicBezTo>
                  <a:cubicBezTo>
                    <a:pt x="2675" y="18481"/>
                    <a:pt x="2706" y="18572"/>
                    <a:pt x="2767" y="18694"/>
                  </a:cubicBezTo>
                  <a:cubicBezTo>
                    <a:pt x="3223" y="20335"/>
                    <a:pt x="3709" y="22220"/>
                    <a:pt x="4134" y="24439"/>
                  </a:cubicBezTo>
                  <a:cubicBezTo>
                    <a:pt x="4256" y="25077"/>
                    <a:pt x="4347" y="25715"/>
                    <a:pt x="4469" y="26414"/>
                  </a:cubicBezTo>
                  <a:cubicBezTo>
                    <a:pt x="4560" y="27022"/>
                    <a:pt x="4682" y="27691"/>
                    <a:pt x="4773" y="28390"/>
                  </a:cubicBezTo>
                  <a:cubicBezTo>
                    <a:pt x="4834" y="29028"/>
                    <a:pt x="4925" y="29667"/>
                    <a:pt x="5016" y="30366"/>
                  </a:cubicBezTo>
                  <a:cubicBezTo>
                    <a:pt x="5077" y="30943"/>
                    <a:pt x="5137" y="31551"/>
                    <a:pt x="5168" y="32189"/>
                  </a:cubicBezTo>
                  <a:cubicBezTo>
                    <a:pt x="5229" y="32585"/>
                    <a:pt x="5259" y="32980"/>
                    <a:pt x="5289" y="33405"/>
                  </a:cubicBezTo>
                  <a:cubicBezTo>
                    <a:pt x="5289" y="33496"/>
                    <a:pt x="5289" y="33618"/>
                    <a:pt x="5289" y="33740"/>
                  </a:cubicBezTo>
                  <a:cubicBezTo>
                    <a:pt x="5320" y="33892"/>
                    <a:pt x="5320" y="34013"/>
                    <a:pt x="5320" y="34165"/>
                  </a:cubicBezTo>
                  <a:cubicBezTo>
                    <a:pt x="5381" y="34743"/>
                    <a:pt x="5411" y="35472"/>
                    <a:pt x="5441" y="36262"/>
                  </a:cubicBezTo>
                  <a:cubicBezTo>
                    <a:pt x="5472" y="36354"/>
                    <a:pt x="5472" y="36445"/>
                    <a:pt x="5472" y="36566"/>
                  </a:cubicBezTo>
                  <a:cubicBezTo>
                    <a:pt x="5502" y="37478"/>
                    <a:pt x="5563" y="38542"/>
                    <a:pt x="5624" y="39667"/>
                  </a:cubicBezTo>
                  <a:cubicBezTo>
                    <a:pt x="5624" y="39758"/>
                    <a:pt x="5624" y="39849"/>
                    <a:pt x="5624" y="39971"/>
                  </a:cubicBezTo>
                  <a:cubicBezTo>
                    <a:pt x="5715" y="42098"/>
                    <a:pt x="5776" y="44408"/>
                    <a:pt x="5806" y="46567"/>
                  </a:cubicBezTo>
                  <a:cubicBezTo>
                    <a:pt x="5806" y="46719"/>
                    <a:pt x="5806" y="46840"/>
                    <a:pt x="5806" y="46962"/>
                  </a:cubicBezTo>
                  <a:cubicBezTo>
                    <a:pt x="5806" y="48512"/>
                    <a:pt x="5806" y="49971"/>
                    <a:pt x="5745" y="51187"/>
                  </a:cubicBezTo>
                  <a:cubicBezTo>
                    <a:pt x="6080" y="51369"/>
                    <a:pt x="6444" y="51582"/>
                    <a:pt x="6809" y="51764"/>
                  </a:cubicBezTo>
                  <a:cubicBezTo>
                    <a:pt x="6900" y="51795"/>
                    <a:pt x="6992" y="51825"/>
                    <a:pt x="7083" y="51886"/>
                  </a:cubicBezTo>
                  <a:cubicBezTo>
                    <a:pt x="7660" y="52159"/>
                    <a:pt x="8299" y="52403"/>
                    <a:pt x="8967" y="52646"/>
                  </a:cubicBezTo>
                  <a:cubicBezTo>
                    <a:pt x="9059" y="52676"/>
                    <a:pt x="9150" y="52706"/>
                    <a:pt x="9241" y="52737"/>
                  </a:cubicBezTo>
                  <a:cubicBezTo>
                    <a:pt x="11605" y="53477"/>
                    <a:pt x="14369" y="53898"/>
                    <a:pt x="17308" y="53898"/>
                  </a:cubicBezTo>
                  <a:cubicBezTo>
                    <a:pt x="17506" y="53898"/>
                    <a:pt x="17705" y="53896"/>
                    <a:pt x="17904" y="53892"/>
                  </a:cubicBezTo>
                  <a:cubicBezTo>
                    <a:pt x="18633" y="53862"/>
                    <a:pt x="19363" y="53831"/>
                    <a:pt x="20123" y="53770"/>
                  </a:cubicBezTo>
                  <a:cubicBezTo>
                    <a:pt x="20943" y="53679"/>
                    <a:pt x="21794" y="53588"/>
                    <a:pt x="22645" y="53436"/>
                  </a:cubicBezTo>
                  <a:cubicBezTo>
                    <a:pt x="23284" y="53345"/>
                    <a:pt x="23892" y="53223"/>
                    <a:pt x="24530" y="53071"/>
                  </a:cubicBezTo>
                  <a:cubicBezTo>
                    <a:pt x="24652" y="53041"/>
                    <a:pt x="24773" y="53010"/>
                    <a:pt x="24925" y="52980"/>
                  </a:cubicBezTo>
                  <a:cubicBezTo>
                    <a:pt x="28542" y="52099"/>
                    <a:pt x="32098" y="50548"/>
                    <a:pt x="35168" y="48208"/>
                  </a:cubicBezTo>
                  <a:cubicBezTo>
                    <a:pt x="35199" y="48178"/>
                    <a:pt x="35229" y="48147"/>
                    <a:pt x="35290" y="48117"/>
                  </a:cubicBezTo>
                  <a:cubicBezTo>
                    <a:pt x="35290" y="48026"/>
                    <a:pt x="35290" y="47965"/>
                    <a:pt x="35290" y="47874"/>
                  </a:cubicBezTo>
                  <a:cubicBezTo>
                    <a:pt x="35564" y="45655"/>
                    <a:pt x="35229" y="40579"/>
                    <a:pt x="34895" y="36354"/>
                  </a:cubicBezTo>
                  <a:cubicBezTo>
                    <a:pt x="34895" y="36262"/>
                    <a:pt x="34864" y="36141"/>
                    <a:pt x="34864" y="36050"/>
                  </a:cubicBezTo>
                  <a:cubicBezTo>
                    <a:pt x="34712" y="34226"/>
                    <a:pt x="34561" y="32585"/>
                    <a:pt x="34439" y="31369"/>
                  </a:cubicBezTo>
                  <a:cubicBezTo>
                    <a:pt x="34439" y="31338"/>
                    <a:pt x="34409" y="31308"/>
                    <a:pt x="34409" y="31278"/>
                  </a:cubicBezTo>
                  <a:cubicBezTo>
                    <a:pt x="34409" y="31186"/>
                    <a:pt x="34409" y="31126"/>
                    <a:pt x="34409" y="31065"/>
                  </a:cubicBezTo>
                  <a:cubicBezTo>
                    <a:pt x="34378" y="31034"/>
                    <a:pt x="34378" y="30974"/>
                    <a:pt x="34378" y="30943"/>
                  </a:cubicBezTo>
                  <a:cubicBezTo>
                    <a:pt x="34378" y="30761"/>
                    <a:pt x="34348" y="30578"/>
                    <a:pt x="34317" y="30396"/>
                  </a:cubicBezTo>
                  <a:cubicBezTo>
                    <a:pt x="34257" y="29758"/>
                    <a:pt x="34165" y="29089"/>
                    <a:pt x="34074" y="28420"/>
                  </a:cubicBezTo>
                  <a:cubicBezTo>
                    <a:pt x="33618" y="25290"/>
                    <a:pt x="32919" y="22159"/>
                    <a:pt x="32068" y="18907"/>
                  </a:cubicBezTo>
                  <a:lnTo>
                    <a:pt x="31946" y="18359"/>
                  </a:lnTo>
                  <a:cubicBezTo>
                    <a:pt x="31916" y="18329"/>
                    <a:pt x="31916" y="18268"/>
                    <a:pt x="31916" y="18207"/>
                  </a:cubicBezTo>
                  <a:cubicBezTo>
                    <a:pt x="31886" y="18116"/>
                    <a:pt x="31855" y="18025"/>
                    <a:pt x="31825" y="17934"/>
                  </a:cubicBezTo>
                  <a:lnTo>
                    <a:pt x="31825" y="17904"/>
                  </a:lnTo>
                  <a:cubicBezTo>
                    <a:pt x="31582" y="17022"/>
                    <a:pt x="31339" y="16080"/>
                    <a:pt x="31065" y="15168"/>
                  </a:cubicBezTo>
                  <a:lnTo>
                    <a:pt x="31004" y="14864"/>
                  </a:lnTo>
                  <a:lnTo>
                    <a:pt x="30791" y="14074"/>
                  </a:lnTo>
                  <a:cubicBezTo>
                    <a:pt x="30731" y="13952"/>
                    <a:pt x="30700" y="13831"/>
                    <a:pt x="30670" y="13709"/>
                  </a:cubicBezTo>
                  <a:cubicBezTo>
                    <a:pt x="30336" y="12493"/>
                    <a:pt x="30001" y="11277"/>
                    <a:pt x="29636" y="10001"/>
                  </a:cubicBezTo>
                  <a:cubicBezTo>
                    <a:pt x="28390" y="5472"/>
                    <a:pt x="26445" y="2493"/>
                    <a:pt x="23952" y="1520"/>
                  </a:cubicBezTo>
                  <a:cubicBezTo>
                    <a:pt x="23861" y="1460"/>
                    <a:pt x="23740" y="1429"/>
                    <a:pt x="23618" y="1399"/>
                  </a:cubicBezTo>
                  <a:cubicBezTo>
                    <a:pt x="23114" y="1240"/>
                    <a:pt x="22587" y="1150"/>
                    <a:pt x="22016" y="1150"/>
                  </a:cubicBezTo>
                  <a:cubicBezTo>
                    <a:pt x="21933" y="1150"/>
                    <a:pt x="21849" y="1152"/>
                    <a:pt x="21764" y="1156"/>
                  </a:cubicBezTo>
                  <a:lnTo>
                    <a:pt x="21582" y="1156"/>
                  </a:lnTo>
                  <a:cubicBezTo>
                    <a:pt x="21460" y="1156"/>
                    <a:pt x="21369" y="1156"/>
                    <a:pt x="21278" y="1186"/>
                  </a:cubicBezTo>
                  <a:cubicBezTo>
                    <a:pt x="20335" y="1186"/>
                    <a:pt x="19484" y="1125"/>
                    <a:pt x="18755" y="1004"/>
                  </a:cubicBezTo>
                  <a:cubicBezTo>
                    <a:pt x="18664" y="1004"/>
                    <a:pt x="18603" y="973"/>
                    <a:pt x="18512" y="973"/>
                  </a:cubicBezTo>
                  <a:cubicBezTo>
                    <a:pt x="18420" y="943"/>
                    <a:pt x="18329" y="912"/>
                    <a:pt x="18208" y="912"/>
                  </a:cubicBezTo>
                  <a:cubicBezTo>
                    <a:pt x="18056" y="882"/>
                    <a:pt x="17904" y="852"/>
                    <a:pt x="17782" y="821"/>
                  </a:cubicBezTo>
                  <a:cubicBezTo>
                    <a:pt x="17660" y="791"/>
                    <a:pt x="17539" y="760"/>
                    <a:pt x="17417" y="730"/>
                  </a:cubicBezTo>
                  <a:cubicBezTo>
                    <a:pt x="16202" y="396"/>
                    <a:pt x="15472" y="1"/>
                    <a:pt x="15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6562136" y="3286661"/>
              <a:ext cx="438163" cy="96530"/>
            </a:xfrm>
            <a:custGeom>
              <a:avLst/>
              <a:gdLst/>
              <a:ahLst/>
              <a:cxnLst/>
              <a:rect l="l" t="t" r="r" b="b"/>
              <a:pathLst>
                <a:path w="16536" h="3643" extrusionOk="0">
                  <a:moveTo>
                    <a:pt x="13875" y="1"/>
                  </a:moveTo>
                  <a:cubicBezTo>
                    <a:pt x="12857" y="1"/>
                    <a:pt x="11575" y="370"/>
                    <a:pt x="10152" y="1302"/>
                  </a:cubicBezTo>
                  <a:cubicBezTo>
                    <a:pt x="8960" y="2077"/>
                    <a:pt x="8228" y="2362"/>
                    <a:pt x="7695" y="2362"/>
                  </a:cubicBezTo>
                  <a:cubicBezTo>
                    <a:pt x="7141" y="2362"/>
                    <a:pt x="6802" y="2054"/>
                    <a:pt x="6383" y="1667"/>
                  </a:cubicBezTo>
                  <a:cubicBezTo>
                    <a:pt x="5806" y="1150"/>
                    <a:pt x="5076" y="481"/>
                    <a:pt x="3557" y="329"/>
                  </a:cubicBezTo>
                  <a:cubicBezTo>
                    <a:pt x="3327" y="300"/>
                    <a:pt x="3109" y="285"/>
                    <a:pt x="2901" y="285"/>
                  </a:cubicBezTo>
                  <a:cubicBezTo>
                    <a:pt x="2039" y="285"/>
                    <a:pt x="1366" y="538"/>
                    <a:pt x="851" y="1028"/>
                  </a:cubicBezTo>
                  <a:cubicBezTo>
                    <a:pt x="152" y="1727"/>
                    <a:pt x="31" y="2670"/>
                    <a:pt x="0" y="3186"/>
                  </a:cubicBezTo>
                  <a:cubicBezTo>
                    <a:pt x="92" y="3217"/>
                    <a:pt x="183" y="3277"/>
                    <a:pt x="274" y="3308"/>
                  </a:cubicBezTo>
                  <a:cubicBezTo>
                    <a:pt x="304" y="2852"/>
                    <a:pt x="395" y="1879"/>
                    <a:pt x="1064" y="1241"/>
                  </a:cubicBezTo>
                  <a:cubicBezTo>
                    <a:pt x="1512" y="793"/>
                    <a:pt x="2143" y="570"/>
                    <a:pt x="2956" y="570"/>
                  </a:cubicBezTo>
                  <a:cubicBezTo>
                    <a:pt x="3137" y="570"/>
                    <a:pt x="3327" y="581"/>
                    <a:pt x="3526" y="603"/>
                  </a:cubicBezTo>
                  <a:cubicBezTo>
                    <a:pt x="4955" y="755"/>
                    <a:pt x="5593" y="1363"/>
                    <a:pt x="6171" y="1879"/>
                  </a:cubicBezTo>
                  <a:cubicBezTo>
                    <a:pt x="6666" y="2328"/>
                    <a:pt x="7082" y="2658"/>
                    <a:pt x="7700" y="2658"/>
                  </a:cubicBezTo>
                  <a:cubicBezTo>
                    <a:pt x="8297" y="2658"/>
                    <a:pt x="9081" y="2351"/>
                    <a:pt x="10304" y="1545"/>
                  </a:cubicBezTo>
                  <a:cubicBezTo>
                    <a:pt x="11277" y="907"/>
                    <a:pt x="12159" y="542"/>
                    <a:pt x="12918" y="390"/>
                  </a:cubicBezTo>
                  <a:cubicBezTo>
                    <a:pt x="13249" y="325"/>
                    <a:pt x="13561" y="295"/>
                    <a:pt x="13849" y="295"/>
                  </a:cubicBezTo>
                  <a:cubicBezTo>
                    <a:pt x="14647" y="295"/>
                    <a:pt x="15266" y="527"/>
                    <a:pt x="15624" y="907"/>
                  </a:cubicBezTo>
                  <a:cubicBezTo>
                    <a:pt x="16232" y="1545"/>
                    <a:pt x="16201" y="2548"/>
                    <a:pt x="15563" y="3642"/>
                  </a:cubicBezTo>
                  <a:cubicBezTo>
                    <a:pt x="15685" y="3612"/>
                    <a:pt x="15806" y="3581"/>
                    <a:pt x="15928" y="3551"/>
                  </a:cubicBezTo>
                  <a:cubicBezTo>
                    <a:pt x="16536" y="2426"/>
                    <a:pt x="16505" y="1393"/>
                    <a:pt x="15836" y="694"/>
                  </a:cubicBezTo>
                  <a:cubicBezTo>
                    <a:pt x="15429" y="273"/>
                    <a:pt x="14750" y="1"/>
                    <a:pt x="1387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6478378" y="3210799"/>
              <a:ext cx="56387" cy="140967"/>
            </a:xfrm>
            <a:custGeom>
              <a:avLst/>
              <a:gdLst/>
              <a:ahLst/>
              <a:cxnLst/>
              <a:rect l="l" t="t" r="r" b="b"/>
              <a:pathLst>
                <a:path w="2128" h="5320" extrusionOk="0">
                  <a:moveTo>
                    <a:pt x="0" y="1"/>
                  </a:moveTo>
                  <a:cubicBezTo>
                    <a:pt x="0" y="122"/>
                    <a:pt x="0" y="274"/>
                    <a:pt x="0" y="396"/>
                  </a:cubicBezTo>
                  <a:cubicBezTo>
                    <a:pt x="669" y="973"/>
                    <a:pt x="1550" y="1946"/>
                    <a:pt x="1702" y="3040"/>
                  </a:cubicBezTo>
                  <a:cubicBezTo>
                    <a:pt x="1824" y="3800"/>
                    <a:pt x="1581" y="4499"/>
                    <a:pt x="1003" y="5137"/>
                  </a:cubicBezTo>
                  <a:cubicBezTo>
                    <a:pt x="1003" y="5168"/>
                    <a:pt x="1003" y="5168"/>
                    <a:pt x="1003" y="5168"/>
                  </a:cubicBezTo>
                  <a:cubicBezTo>
                    <a:pt x="1064" y="5229"/>
                    <a:pt x="1186" y="5259"/>
                    <a:pt x="1277" y="5320"/>
                  </a:cubicBezTo>
                  <a:cubicBezTo>
                    <a:pt x="1885" y="4590"/>
                    <a:pt x="2128" y="3830"/>
                    <a:pt x="2006" y="3010"/>
                  </a:cubicBezTo>
                  <a:cubicBezTo>
                    <a:pt x="1824" y="1703"/>
                    <a:pt x="730" y="608"/>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6228692" y="1392646"/>
              <a:ext cx="507427" cy="331404"/>
            </a:xfrm>
            <a:custGeom>
              <a:avLst/>
              <a:gdLst/>
              <a:ahLst/>
              <a:cxnLst/>
              <a:rect l="l" t="t" r="r" b="b"/>
              <a:pathLst>
                <a:path w="19150" h="12507" extrusionOk="0">
                  <a:moveTo>
                    <a:pt x="4152" y="1"/>
                  </a:moveTo>
                  <a:cubicBezTo>
                    <a:pt x="2897" y="1"/>
                    <a:pt x="3922" y="3813"/>
                    <a:pt x="3922" y="3813"/>
                  </a:cubicBezTo>
                  <a:cubicBezTo>
                    <a:pt x="3922" y="3813"/>
                    <a:pt x="2815" y="2397"/>
                    <a:pt x="1754" y="2397"/>
                  </a:cubicBezTo>
                  <a:cubicBezTo>
                    <a:pt x="1571" y="2397"/>
                    <a:pt x="1390" y="2439"/>
                    <a:pt x="1216" y="2537"/>
                  </a:cubicBezTo>
                  <a:cubicBezTo>
                    <a:pt x="1" y="3236"/>
                    <a:pt x="2098" y="6670"/>
                    <a:pt x="2098" y="6670"/>
                  </a:cubicBezTo>
                  <a:cubicBezTo>
                    <a:pt x="2098" y="6670"/>
                    <a:pt x="2031" y="6664"/>
                    <a:pt x="1923" y="6664"/>
                  </a:cubicBezTo>
                  <a:cubicBezTo>
                    <a:pt x="1474" y="6664"/>
                    <a:pt x="322" y="6782"/>
                    <a:pt x="396" y="8008"/>
                  </a:cubicBezTo>
                  <a:cubicBezTo>
                    <a:pt x="517" y="9649"/>
                    <a:pt x="4833" y="10561"/>
                    <a:pt x="4833" y="10561"/>
                  </a:cubicBezTo>
                  <a:lnTo>
                    <a:pt x="17326" y="12506"/>
                  </a:lnTo>
                  <a:cubicBezTo>
                    <a:pt x="17326" y="12506"/>
                    <a:pt x="18390" y="9528"/>
                    <a:pt x="18785" y="8038"/>
                  </a:cubicBezTo>
                  <a:cubicBezTo>
                    <a:pt x="19150" y="6518"/>
                    <a:pt x="17934" y="5576"/>
                    <a:pt x="17934" y="5576"/>
                  </a:cubicBezTo>
                  <a:cubicBezTo>
                    <a:pt x="17934" y="5576"/>
                    <a:pt x="18633" y="4178"/>
                    <a:pt x="17843" y="3783"/>
                  </a:cubicBezTo>
                  <a:cubicBezTo>
                    <a:pt x="17652" y="3680"/>
                    <a:pt x="17442" y="3641"/>
                    <a:pt x="17233" y="3641"/>
                  </a:cubicBezTo>
                  <a:cubicBezTo>
                    <a:pt x="16575" y="3641"/>
                    <a:pt x="15928" y="4026"/>
                    <a:pt x="15928" y="4026"/>
                  </a:cubicBezTo>
                  <a:cubicBezTo>
                    <a:pt x="15928" y="4026"/>
                    <a:pt x="15502" y="2202"/>
                    <a:pt x="13587" y="1655"/>
                  </a:cubicBezTo>
                  <a:cubicBezTo>
                    <a:pt x="13042" y="1487"/>
                    <a:pt x="12415" y="1420"/>
                    <a:pt x="11760" y="1420"/>
                  </a:cubicBezTo>
                  <a:cubicBezTo>
                    <a:pt x="9093" y="1420"/>
                    <a:pt x="5958" y="2537"/>
                    <a:pt x="5958" y="2537"/>
                  </a:cubicBezTo>
                  <a:cubicBezTo>
                    <a:pt x="5958" y="2537"/>
                    <a:pt x="5776" y="318"/>
                    <a:pt x="4286" y="14"/>
                  </a:cubicBezTo>
                  <a:cubicBezTo>
                    <a:pt x="4239" y="5"/>
                    <a:pt x="4194" y="1"/>
                    <a:pt x="41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6517832" y="1816633"/>
              <a:ext cx="219108" cy="243592"/>
            </a:xfrm>
            <a:custGeom>
              <a:avLst/>
              <a:gdLst/>
              <a:ahLst/>
              <a:cxnLst/>
              <a:rect l="l" t="t" r="r" b="b"/>
              <a:pathLst>
                <a:path w="8269" h="9193" extrusionOk="0">
                  <a:moveTo>
                    <a:pt x="6809" y="1"/>
                  </a:moveTo>
                  <a:lnTo>
                    <a:pt x="821" y="5776"/>
                  </a:lnTo>
                  <a:lnTo>
                    <a:pt x="1" y="6536"/>
                  </a:lnTo>
                  <a:lnTo>
                    <a:pt x="426" y="8512"/>
                  </a:lnTo>
                  <a:cubicBezTo>
                    <a:pt x="669" y="8664"/>
                    <a:pt x="943" y="8785"/>
                    <a:pt x="1216" y="8876"/>
                  </a:cubicBezTo>
                  <a:cubicBezTo>
                    <a:pt x="1865" y="9099"/>
                    <a:pt x="2493" y="9192"/>
                    <a:pt x="3090" y="9192"/>
                  </a:cubicBezTo>
                  <a:cubicBezTo>
                    <a:pt x="6073" y="9192"/>
                    <a:pt x="8268" y="6870"/>
                    <a:pt x="8268" y="6870"/>
                  </a:cubicBezTo>
                  <a:lnTo>
                    <a:pt x="680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6292312" y="1564562"/>
              <a:ext cx="134528" cy="161900"/>
            </a:xfrm>
            <a:custGeom>
              <a:avLst/>
              <a:gdLst/>
              <a:ahLst/>
              <a:cxnLst/>
              <a:rect l="l" t="t" r="r" b="b"/>
              <a:pathLst>
                <a:path w="5077" h="6110" extrusionOk="0">
                  <a:moveTo>
                    <a:pt x="4682" y="0"/>
                  </a:moveTo>
                  <a:cubicBezTo>
                    <a:pt x="4682" y="0"/>
                    <a:pt x="1" y="1459"/>
                    <a:pt x="2767" y="6110"/>
                  </a:cubicBezTo>
                  <a:cubicBezTo>
                    <a:pt x="2767" y="6110"/>
                    <a:pt x="5077" y="1307"/>
                    <a:pt x="46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6348222" y="1760458"/>
              <a:ext cx="69768" cy="110839"/>
            </a:xfrm>
            <a:custGeom>
              <a:avLst/>
              <a:gdLst/>
              <a:ahLst/>
              <a:cxnLst/>
              <a:rect l="l" t="t" r="r" b="b"/>
              <a:pathLst>
                <a:path w="2633" h="4183" extrusionOk="0">
                  <a:moveTo>
                    <a:pt x="1082" y="1"/>
                  </a:moveTo>
                  <a:cubicBezTo>
                    <a:pt x="757" y="1"/>
                    <a:pt x="440" y="180"/>
                    <a:pt x="292" y="783"/>
                  </a:cubicBezTo>
                  <a:cubicBezTo>
                    <a:pt x="0" y="2056"/>
                    <a:pt x="749" y="4183"/>
                    <a:pt x="2033" y="4183"/>
                  </a:cubicBezTo>
                  <a:cubicBezTo>
                    <a:pt x="2222" y="4183"/>
                    <a:pt x="2422" y="4137"/>
                    <a:pt x="2632" y="4036"/>
                  </a:cubicBezTo>
                  <a:lnTo>
                    <a:pt x="2055" y="388"/>
                  </a:lnTo>
                  <a:cubicBezTo>
                    <a:pt x="2055" y="388"/>
                    <a:pt x="1560" y="1"/>
                    <a:pt x="10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6665212" y="1696360"/>
              <a:ext cx="103950" cy="133839"/>
            </a:xfrm>
            <a:custGeom>
              <a:avLst/>
              <a:gdLst/>
              <a:ahLst/>
              <a:cxnLst/>
              <a:rect l="l" t="t" r="r" b="b"/>
              <a:pathLst>
                <a:path w="3923" h="5051" extrusionOk="0">
                  <a:moveTo>
                    <a:pt x="1752" y="0"/>
                  </a:moveTo>
                  <a:cubicBezTo>
                    <a:pt x="711" y="0"/>
                    <a:pt x="1" y="1531"/>
                    <a:pt x="1" y="1531"/>
                  </a:cubicBezTo>
                  <a:lnTo>
                    <a:pt x="730" y="4935"/>
                  </a:lnTo>
                  <a:cubicBezTo>
                    <a:pt x="936" y="5014"/>
                    <a:pt x="1132" y="5050"/>
                    <a:pt x="1317" y="5050"/>
                  </a:cubicBezTo>
                  <a:cubicBezTo>
                    <a:pt x="3132" y="5050"/>
                    <a:pt x="3922" y="1570"/>
                    <a:pt x="2737" y="467"/>
                  </a:cubicBezTo>
                  <a:cubicBezTo>
                    <a:pt x="2387" y="131"/>
                    <a:pt x="2055" y="0"/>
                    <a:pt x="175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5965333" y="3125238"/>
              <a:ext cx="1352300" cy="1199462"/>
            </a:xfrm>
            <a:custGeom>
              <a:avLst/>
              <a:gdLst/>
              <a:ahLst/>
              <a:cxnLst/>
              <a:rect l="l" t="t" r="r" b="b"/>
              <a:pathLst>
                <a:path w="51035" h="45267" extrusionOk="0">
                  <a:moveTo>
                    <a:pt x="41656" y="1"/>
                  </a:moveTo>
                  <a:cubicBezTo>
                    <a:pt x="37305" y="1"/>
                    <a:pt x="32155" y="859"/>
                    <a:pt x="32039" y="859"/>
                  </a:cubicBezTo>
                  <a:cubicBezTo>
                    <a:pt x="32038" y="859"/>
                    <a:pt x="32037" y="859"/>
                    <a:pt x="32037" y="859"/>
                  </a:cubicBezTo>
                  <a:cubicBezTo>
                    <a:pt x="18633" y="2166"/>
                    <a:pt x="10851" y="2257"/>
                    <a:pt x="5411" y="5600"/>
                  </a:cubicBezTo>
                  <a:cubicBezTo>
                    <a:pt x="0" y="8944"/>
                    <a:pt x="1398" y="45267"/>
                    <a:pt x="1398" y="45267"/>
                  </a:cubicBezTo>
                  <a:lnTo>
                    <a:pt x="10243" y="44598"/>
                  </a:lnTo>
                  <a:cubicBezTo>
                    <a:pt x="10243" y="44598"/>
                    <a:pt x="12098" y="34172"/>
                    <a:pt x="12645" y="29978"/>
                  </a:cubicBezTo>
                  <a:cubicBezTo>
                    <a:pt x="13161" y="25783"/>
                    <a:pt x="13435" y="15874"/>
                    <a:pt x="13435" y="15874"/>
                  </a:cubicBezTo>
                  <a:cubicBezTo>
                    <a:pt x="13435" y="15874"/>
                    <a:pt x="18754" y="16938"/>
                    <a:pt x="30001" y="16938"/>
                  </a:cubicBezTo>
                  <a:cubicBezTo>
                    <a:pt x="51034" y="16938"/>
                    <a:pt x="46992" y="950"/>
                    <a:pt x="46992" y="950"/>
                  </a:cubicBezTo>
                  <a:cubicBezTo>
                    <a:pt x="45987" y="235"/>
                    <a:pt x="43931" y="1"/>
                    <a:pt x="4165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5945195" y="3179399"/>
              <a:ext cx="707987" cy="92635"/>
            </a:xfrm>
            <a:custGeom>
              <a:avLst/>
              <a:gdLst/>
              <a:ahLst/>
              <a:cxnLst/>
              <a:rect l="l" t="t" r="r" b="b"/>
              <a:pathLst>
                <a:path w="26719" h="3496" extrusionOk="0">
                  <a:moveTo>
                    <a:pt x="91" y="0"/>
                  </a:moveTo>
                  <a:cubicBezTo>
                    <a:pt x="31" y="0"/>
                    <a:pt x="0" y="61"/>
                    <a:pt x="0" y="122"/>
                  </a:cubicBezTo>
                  <a:lnTo>
                    <a:pt x="0" y="3374"/>
                  </a:lnTo>
                  <a:cubicBezTo>
                    <a:pt x="0" y="3435"/>
                    <a:pt x="31" y="3496"/>
                    <a:pt x="91" y="3496"/>
                  </a:cubicBezTo>
                  <a:lnTo>
                    <a:pt x="26596" y="3496"/>
                  </a:lnTo>
                  <a:cubicBezTo>
                    <a:pt x="26657" y="3496"/>
                    <a:pt x="26718" y="3435"/>
                    <a:pt x="26718" y="3374"/>
                  </a:cubicBezTo>
                  <a:lnTo>
                    <a:pt x="26718" y="122"/>
                  </a:lnTo>
                  <a:cubicBezTo>
                    <a:pt x="26718" y="61"/>
                    <a:pt x="26657" y="0"/>
                    <a:pt x="2659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5673755" y="2671972"/>
              <a:ext cx="575897" cy="600062"/>
            </a:xfrm>
            <a:custGeom>
              <a:avLst/>
              <a:gdLst/>
              <a:ahLst/>
              <a:cxnLst/>
              <a:rect l="l" t="t" r="r" b="b"/>
              <a:pathLst>
                <a:path w="21734" h="22646" extrusionOk="0">
                  <a:moveTo>
                    <a:pt x="2037" y="1"/>
                  </a:moveTo>
                  <a:cubicBezTo>
                    <a:pt x="852" y="1"/>
                    <a:pt x="1" y="1126"/>
                    <a:pt x="305" y="2250"/>
                  </a:cubicBezTo>
                  <a:lnTo>
                    <a:pt x="5290" y="20974"/>
                  </a:lnTo>
                  <a:cubicBezTo>
                    <a:pt x="5563" y="21947"/>
                    <a:pt x="6445" y="22646"/>
                    <a:pt x="7448" y="22646"/>
                  </a:cubicBezTo>
                  <a:lnTo>
                    <a:pt x="7448" y="22615"/>
                  </a:lnTo>
                  <a:lnTo>
                    <a:pt x="21734" y="22615"/>
                  </a:lnTo>
                  <a:lnTo>
                    <a:pt x="15746" y="1308"/>
                  </a:lnTo>
                  <a:cubicBezTo>
                    <a:pt x="15533" y="518"/>
                    <a:pt x="14804" y="1"/>
                    <a:pt x="1401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6045064" y="2671972"/>
              <a:ext cx="239219" cy="595240"/>
            </a:xfrm>
            <a:custGeom>
              <a:avLst/>
              <a:gdLst/>
              <a:ahLst/>
              <a:cxnLst/>
              <a:rect l="l" t="t" r="r" b="b"/>
              <a:pathLst>
                <a:path w="9028" h="22464" extrusionOk="0">
                  <a:moveTo>
                    <a:pt x="0" y="1"/>
                  </a:moveTo>
                  <a:cubicBezTo>
                    <a:pt x="791" y="1"/>
                    <a:pt x="1520" y="548"/>
                    <a:pt x="1733" y="1308"/>
                  </a:cubicBezTo>
                  <a:lnTo>
                    <a:pt x="7660" y="22463"/>
                  </a:lnTo>
                  <a:lnTo>
                    <a:pt x="9028" y="22463"/>
                  </a:lnTo>
                  <a:lnTo>
                    <a:pt x="3101" y="1308"/>
                  </a:lnTo>
                  <a:cubicBezTo>
                    <a:pt x="2888" y="548"/>
                    <a:pt x="2189" y="1"/>
                    <a:pt x="13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6353521" y="1530698"/>
              <a:ext cx="352814" cy="458619"/>
            </a:xfrm>
            <a:custGeom>
              <a:avLst/>
              <a:gdLst/>
              <a:ahLst/>
              <a:cxnLst/>
              <a:rect l="l" t="t" r="r" b="b"/>
              <a:pathLst>
                <a:path w="13315" h="17308" extrusionOk="0">
                  <a:moveTo>
                    <a:pt x="7565" y="1"/>
                  </a:moveTo>
                  <a:cubicBezTo>
                    <a:pt x="7536" y="1"/>
                    <a:pt x="7507" y="1"/>
                    <a:pt x="7478" y="1"/>
                  </a:cubicBezTo>
                  <a:cubicBezTo>
                    <a:pt x="4378" y="62"/>
                    <a:pt x="1673" y="1156"/>
                    <a:pt x="578" y="3011"/>
                  </a:cubicBezTo>
                  <a:cubicBezTo>
                    <a:pt x="183" y="3679"/>
                    <a:pt x="1" y="4470"/>
                    <a:pt x="92" y="5351"/>
                  </a:cubicBezTo>
                  <a:lnTo>
                    <a:pt x="882" y="9698"/>
                  </a:lnTo>
                  <a:lnTo>
                    <a:pt x="1065" y="10731"/>
                  </a:lnTo>
                  <a:lnTo>
                    <a:pt x="1642" y="13983"/>
                  </a:lnTo>
                  <a:cubicBezTo>
                    <a:pt x="1642" y="13983"/>
                    <a:pt x="2356" y="17307"/>
                    <a:pt x="5601" y="17307"/>
                  </a:cubicBezTo>
                  <a:cubicBezTo>
                    <a:pt x="5962" y="17307"/>
                    <a:pt x="6354" y="17266"/>
                    <a:pt x="6779" y="17175"/>
                  </a:cubicBezTo>
                  <a:cubicBezTo>
                    <a:pt x="11004" y="16293"/>
                    <a:pt x="13193" y="12342"/>
                    <a:pt x="13314" y="12160"/>
                  </a:cubicBezTo>
                  <a:lnTo>
                    <a:pt x="13162" y="11278"/>
                  </a:lnTo>
                  <a:lnTo>
                    <a:pt x="12463" y="6780"/>
                  </a:lnTo>
                  <a:lnTo>
                    <a:pt x="12098" y="4348"/>
                  </a:lnTo>
                  <a:cubicBezTo>
                    <a:pt x="12098" y="4348"/>
                    <a:pt x="11739" y="1"/>
                    <a:pt x="756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6244007" y="3069858"/>
              <a:ext cx="255330" cy="153050"/>
            </a:xfrm>
            <a:custGeom>
              <a:avLst/>
              <a:gdLst/>
              <a:ahLst/>
              <a:cxnLst/>
              <a:rect l="l" t="t" r="r" b="b"/>
              <a:pathLst>
                <a:path w="9636" h="5776" extrusionOk="0">
                  <a:moveTo>
                    <a:pt x="7173" y="0"/>
                  </a:moveTo>
                  <a:cubicBezTo>
                    <a:pt x="7173" y="0"/>
                    <a:pt x="1733" y="365"/>
                    <a:pt x="0" y="2006"/>
                  </a:cubicBezTo>
                  <a:lnTo>
                    <a:pt x="1064" y="5776"/>
                  </a:lnTo>
                  <a:cubicBezTo>
                    <a:pt x="1064" y="5776"/>
                    <a:pt x="3976" y="4578"/>
                    <a:pt x="5036" y="4578"/>
                  </a:cubicBezTo>
                  <a:cubicBezTo>
                    <a:pt x="5096" y="4578"/>
                    <a:pt x="5150" y="4582"/>
                    <a:pt x="5198" y="4590"/>
                  </a:cubicBezTo>
                  <a:cubicBezTo>
                    <a:pt x="5900" y="4684"/>
                    <a:pt x="6386" y="5571"/>
                    <a:pt x="7933" y="5571"/>
                  </a:cubicBezTo>
                  <a:cubicBezTo>
                    <a:pt x="8395" y="5571"/>
                    <a:pt x="8951" y="5492"/>
                    <a:pt x="9635" y="5289"/>
                  </a:cubicBezTo>
                  <a:lnTo>
                    <a:pt x="717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6372865" y="2114517"/>
              <a:ext cx="807034" cy="1105873"/>
            </a:xfrm>
            <a:custGeom>
              <a:avLst/>
              <a:gdLst/>
              <a:ahLst/>
              <a:cxnLst/>
              <a:rect l="l" t="t" r="r" b="b"/>
              <a:pathLst>
                <a:path w="30457" h="41735" extrusionOk="0">
                  <a:moveTo>
                    <a:pt x="23826" y="0"/>
                  </a:moveTo>
                  <a:cubicBezTo>
                    <a:pt x="23134" y="0"/>
                    <a:pt x="22431" y="148"/>
                    <a:pt x="21764" y="461"/>
                  </a:cubicBezTo>
                  <a:cubicBezTo>
                    <a:pt x="19393" y="1616"/>
                    <a:pt x="18390" y="4473"/>
                    <a:pt x="19514" y="6875"/>
                  </a:cubicBezTo>
                  <a:lnTo>
                    <a:pt x="19545" y="6875"/>
                  </a:lnTo>
                  <a:lnTo>
                    <a:pt x="19545" y="6905"/>
                  </a:lnTo>
                  <a:lnTo>
                    <a:pt x="19575" y="6966"/>
                  </a:lnTo>
                  <a:lnTo>
                    <a:pt x="19606" y="7118"/>
                  </a:lnTo>
                  <a:lnTo>
                    <a:pt x="19727" y="7391"/>
                  </a:lnTo>
                  <a:cubicBezTo>
                    <a:pt x="19788" y="7604"/>
                    <a:pt x="19849" y="7817"/>
                    <a:pt x="19910" y="7999"/>
                  </a:cubicBezTo>
                  <a:cubicBezTo>
                    <a:pt x="20031" y="8425"/>
                    <a:pt x="20153" y="8850"/>
                    <a:pt x="20274" y="9276"/>
                  </a:cubicBezTo>
                  <a:cubicBezTo>
                    <a:pt x="20517" y="10097"/>
                    <a:pt x="20761" y="10948"/>
                    <a:pt x="20943" y="11799"/>
                  </a:cubicBezTo>
                  <a:cubicBezTo>
                    <a:pt x="21338" y="13501"/>
                    <a:pt x="21612" y="15203"/>
                    <a:pt x="21764" y="16875"/>
                  </a:cubicBezTo>
                  <a:cubicBezTo>
                    <a:pt x="21916" y="18516"/>
                    <a:pt x="21885" y="20127"/>
                    <a:pt x="21672" y="21525"/>
                  </a:cubicBezTo>
                  <a:cubicBezTo>
                    <a:pt x="21551" y="22224"/>
                    <a:pt x="21399" y="22863"/>
                    <a:pt x="21186" y="23410"/>
                  </a:cubicBezTo>
                  <a:cubicBezTo>
                    <a:pt x="21065" y="23683"/>
                    <a:pt x="20943" y="23896"/>
                    <a:pt x="20821" y="24139"/>
                  </a:cubicBezTo>
                  <a:cubicBezTo>
                    <a:pt x="20700" y="24352"/>
                    <a:pt x="20487" y="24626"/>
                    <a:pt x="20274" y="24899"/>
                  </a:cubicBezTo>
                  <a:cubicBezTo>
                    <a:pt x="19849" y="25446"/>
                    <a:pt x="19302" y="25993"/>
                    <a:pt x="18724" y="26541"/>
                  </a:cubicBezTo>
                  <a:cubicBezTo>
                    <a:pt x="18420" y="26814"/>
                    <a:pt x="18086" y="27057"/>
                    <a:pt x="17751" y="27331"/>
                  </a:cubicBezTo>
                  <a:cubicBezTo>
                    <a:pt x="17447" y="27604"/>
                    <a:pt x="17083" y="27848"/>
                    <a:pt x="16748" y="28121"/>
                  </a:cubicBezTo>
                  <a:cubicBezTo>
                    <a:pt x="15350" y="29155"/>
                    <a:pt x="13830" y="30097"/>
                    <a:pt x="12250" y="31009"/>
                  </a:cubicBezTo>
                  <a:cubicBezTo>
                    <a:pt x="10669" y="31890"/>
                    <a:pt x="9028" y="32741"/>
                    <a:pt x="7386" y="33562"/>
                  </a:cubicBezTo>
                  <a:cubicBezTo>
                    <a:pt x="6535" y="33957"/>
                    <a:pt x="5684" y="34352"/>
                    <a:pt x="4864" y="34717"/>
                  </a:cubicBezTo>
                  <a:cubicBezTo>
                    <a:pt x="4438" y="34899"/>
                    <a:pt x="4013" y="35082"/>
                    <a:pt x="3587" y="35264"/>
                  </a:cubicBezTo>
                  <a:lnTo>
                    <a:pt x="2949" y="35538"/>
                  </a:lnTo>
                  <a:lnTo>
                    <a:pt x="2341" y="35781"/>
                  </a:lnTo>
                  <a:lnTo>
                    <a:pt x="2250" y="35842"/>
                  </a:lnTo>
                  <a:cubicBezTo>
                    <a:pt x="791" y="36449"/>
                    <a:pt x="0" y="38060"/>
                    <a:pt x="487" y="39611"/>
                  </a:cubicBezTo>
                  <a:cubicBezTo>
                    <a:pt x="903" y="40909"/>
                    <a:pt x="2110" y="41734"/>
                    <a:pt x="3407" y="41734"/>
                  </a:cubicBezTo>
                  <a:cubicBezTo>
                    <a:pt x="3718" y="41734"/>
                    <a:pt x="4035" y="41686"/>
                    <a:pt x="4347" y="41586"/>
                  </a:cubicBezTo>
                  <a:lnTo>
                    <a:pt x="5076" y="41343"/>
                  </a:lnTo>
                  <a:lnTo>
                    <a:pt x="5806" y="41100"/>
                  </a:lnTo>
                  <a:cubicBezTo>
                    <a:pt x="6262" y="40948"/>
                    <a:pt x="6748" y="40766"/>
                    <a:pt x="7204" y="40614"/>
                  </a:cubicBezTo>
                  <a:cubicBezTo>
                    <a:pt x="8146" y="40279"/>
                    <a:pt x="9058" y="39915"/>
                    <a:pt x="10001" y="39550"/>
                  </a:cubicBezTo>
                  <a:cubicBezTo>
                    <a:pt x="11824" y="38851"/>
                    <a:pt x="13678" y="38060"/>
                    <a:pt x="15502" y="37179"/>
                  </a:cubicBezTo>
                  <a:cubicBezTo>
                    <a:pt x="17326" y="36328"/>
                    <a:pt x="19119" y="35355"/>
                    <a:pt x="20913" y="34261"/>
                  </a:cubicBezTo>
                  <a:cubicBezTo>
                    <a:pt x="21794" y="33683"/>
                    <a:pt x="22676" y="33076"/>
                    <a:pt x="23557" y="32407"/>
                  </a:cubicBezTo>
                  <a:cubicBezTo>
                    <a:pt x="24438" y="31738"/>
                    <a:pt x="25320" y="30978"/>
                    <a:pt x="26141" y="30097"/>
                  </a:cubicBezTo>
                  <a:cubicBezTo>
                    <a:pt x="26566" y="29641"/>
                    <a:pt x="26992" y="29155"/>
                    <a:pt x="27387" y="28607"/>
                  </a:cubicBezTo>
                  <a:cubicBezTo>
                    <a:pt x="27812" y="28030"/>
                    <a:pt x="28147" y="27452"/>
                    <a:pt x="28451" y="26844"/>
                  </a:cubicBezTo>
                  <a:cubicBezTo>
                    <a:pt x="29059" y="25629"/>
                    <a:pt x="29454" y="24443"/>
                    <a:pt x="29758" y="23258"/>
                  </a:cubicBezTo>
                  <a:cubicBezTo>
                    <a:pt x="30031" y="22072"/>
                    <a:pt x="30214" y="20917"/>
                    <a:pt x="30305" y="19793"/>
                  </a:cubicBezTo>
                  <a:cubicBezTo>
                    <a:pt x="30426" y="18668"/>
                    <a:pt x="30457" y="17574"/>
                    <a:pt x="30426" y="16480"/>
                  </a:cubicBezTo>
                  <a:cubicBezTo>
                    <a:pt x="30426" y="14322"/>
                    <a:pt x="30214" y="12194"/>
                    <a:pt x="29910" y="10127"/>
                  </a:cubicBezTo>
                  <a:cubicBezTo>
                    <a:pt x="29727" y="9093"/>
                    <a:pt x="29545" y="8090"/>
                    <a:pt x="29332" y="7057"/>
                  </a:cubicBezTo>
                  <a:cubicBezTo>
                    <a:pt x="29241" y="6540"/>
                    <a:pt x="29119" y="6054"/>
                    <a:pt x="28998" y="5537"/>
                  </a:cubicBezTo>
                  <a:cubicBezTo>
                    <a:pt x="28937" y="5264"/>
                    <a:pt x="28876" y="5020"/>
                    <a:pt x="28815" y="4747"/>
                  </a:cubicBezTo>
                  <a:lnTo>
                    <a:pt x="28724" y="4352"/>
                  </a:lnTo>
                  <a:lnTo>
                    <a:pt x="28663" y="4169"/>
                  </a:lnTo>
                  <a:lnTo>
                    <a:pt x="28633" y="4048"/>
                  </a:lnTo>
                  <a:lnTo>
                    <a:pt x="28603" y="3926"/>
                  </a:lnTo>
                  <a:lnTo>
                    <a:pt x="28451" y="3409"/>
                  </a:lnTo>
                  <a:cubicBezTo>
                    <a:pt x="28360" y="3197"/>
                    <a:pt x="28268" y="2954"/>
                    <a:pt x="28177" y="2710"/>
                  </a:cubicBezTo>
                  <a:cubicBezTo>
                    <a:pt x="27343" y="999"/>
                    <a:pt x="25622" y="0"/>
                    <a:pt x="238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6844017" y="2045227"/>
              <a:ext cx="358432" cy="502764"/>
            </a:xfrm>
            <a:custGeom>
              <a:avLst/>
              <a:gdLst/>
              <a:ahLst/>
              <a:cxnLst/>
              <a:rect l="l" t="t" r="r" b="b"/>
              <a:pathLst>
                <a:path w="13527" h="18974" extrusionOk="0">
                  <a:moveTo>
                    <a:pt x="5436" y="0"/>
                  </a:moveTo>
                  <a:cubicBezTo>
                    <a:pt x="5367" y="0"/>
                    <a:pt x="5298" y="2"/>
                    <a:pt x="5229" y="6"/>
                  </a:cubicBezTo>
                  <a:cubicBezTo>
                    <a:pt x="2129" y="158"/>
                    <a:pt x="426" y="2651"/>
                    <a:pt x="183" y="4566"/>
                  </a:cubicBezTo>
                  <a:cubicBezTo>
                    <a:pt x="1" y="5873"/>
                    <a:pt x="214" y="7453"/>
                    <a:pt x="548" y="8730"/>
                  </a:cubicBezTo>
                  <a:lnTo>
                    <a:pt x="1733" y="14231"/>
                  </a:lnTo>
                  <a:lnTo>
                    <a:pt x="1794" y="14505"/>
                  </a:lnTo>
                  <a:lnTo>
                    <a:pt x="2432" y="17423"/>
                  </a:lnTo>
                  <a:lnTo>
                    <a:pt x="2493" y="17727"/>
                  </a:lnTo>
                  <a:lnTo>
                    <a:pt x="2736" y="18973"/>
                  </a:lnTo>
                  <a:lnTo>
                    <a:pt x="6232" y="18000"/>
                  </a:lnTo>
                  <a:lnTo>
                    <a:pt x="6566" y="17909"/>
                  </a:lnTo>
                  <a:lnTo>
                    <a:pt x="9302" y="17180"/>
                  </a:lnTo>
                  <a:lnTo>
                    <a:pt x="9575" y="17088"/>
                  </a:lnTo>
                  <a:lnTo>
                    <a:pt x="13527" y="15994"/>
                  </a:lnTo>
                  <a:cubicBezTo>
                    <a:pt x="13466" y="15599"/>
                    <a:pt x="13405" y="15143"/>
                    <a:pt x="13345" y="14596"/>
                  </a:cubicBezTo>
                  <a:cubicBezTo>
                    <a:pt x="13314" y="14444"/>
                    <a:pt x="13284" y="14292"/>
                    <a:pt x="13253" y="14140"/>
                  </a:cubicBezTo>
                  <a:cubicBezTo>
                    <a:pt x="13101" y="13076"/>
                    <a:pt x="12889" y="11860"/>
                    <a:pt x="12615" y="10614"/>
                  </a:cubicBezTo>
                  <a:cubicBezTo>
                    <a:pt x="12585" y="10493"/>
                    <a:pt x="12554" y="10401"/>
                    <a:pt x="12524" y="10310"/>
                  </a:cubicBezTo>
                  <a:cubicBezTo>
                    <a:pt x="11916" y="7666"/>
                    <a:pt x="11034" y="4839"/>
                    <a:pt x="9697" y="2803"/>
                  </a:cubicBezTo>
                  <a:cubicBezTo>
                    <a:pt x="9636" y="2711"/>
                    <a:pt x="9575" y="2651"/>
                    <a:pt x="9545" y="2559"/>
                  </a:cubicBezTo>
                  <a:cubicBezTo>
                    <a:pt x="8846" y="1556"/>
                    <a:pt x="8025" y="766"/>
                    <a:pt x="7083" y="341"/>
                  </a:cubicBezTo>
                  <a:cubicBezTo>
                    <a:pt x="6992" y="310"/>
                    <a:pt x="6901" y="280"/>
                    <a:pt x="6779" y="249"/>
                  </a:cubicBezTo>
                  <a:cubicBezTo>
                    <a:pt x="6355" y="90"/>
                    <a:pt x="5907" y="0"/>
                    <a:pt x="5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6401853" y="4103181"/>
              <a:ext cx="816706" cy="64468"/>
            </a:xfrm>
            <a:custGeom>
              <a:avLst/>
              <a:gdLst/>
              <a:ahLst/>
              <a:cxnLst/>
              <a:rect l="l" t="t" r="r" b="b"/>
              <a:pathLst>
                <a:path w="30822" h="2433" extrusionOk="0">
                  <a:moveTo>
                    <a:pt x="1216" y="1"/>
                  </a:moveTo>
                  <a:cubicBezTo>
                    <a:pt x="548" y="1"/>
                    <a:pt x="1" y="548"/>
                    <a:pt x="1" y="1217"/>
                  </a:cubicBezTo>
                  <a:cubicBezTo>
                    <a:pt x="1" y="1885"/>
                    <a:pt x="548" y="2433"/>
                    <a:pt x="1216" y="2433"/>
                  </a:cubicBezTo>
                  <a:lnTo>
                    <a:pt x="29606" y="2433"/>
                  </a:lnTo>
                  <a:cubicBezTo>
                    <a:pt x="30275" y="2433"/>
                    <a:pt x="30822" y="1885"/>
                    <a:pt x="30822" y="1217"/>
                  </a:cubicBezTo>
                  <a:cubicBezTo>
                    <a:pt x="30822" y="548"/>
                    <a:pt x="30275" y="1"/>
                    <a:pt x="296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6330972" y="3566792"/>
              <a:ext cx="953645" cy="1087643"/>
            </a:xfrm>
            <a:custGeom>
              <a:avLst/>
              <a:gdLst/>
              <a:ahLst/>
              <a:cxnLst/>
              <a:rect l="l" t="t" r="r" b="b"/>
              <a:pathLst>
                <a:path w="35990" h="41047" extrusionOk="0">
                  <a:moveTo>
                    <a:pt x="6445" y="0"/>
                  </a:moveTo>
                  <a:cubicBezTo>
                    <a:pt x="5837" y="0"/>
                    <a:pt x="5320" y="456"/>
                    <a:pt x="5259" y="1034"/>
                  </a:cubicBezTo>
                  <a:lnTo>
                    <a:pt x="62" y="39667"/>
                  </a:lnTo>
                  <a:cubicBezTo>
                    <a:pt x="1" y="40335"/>
                    <a:pt x="457" y="40943"/>
                    <a:pt x="1095" y="41034"/>
                  </a:cubicBezTo>
                  <a:lnTo>
                    <a:pt x="1277" y="41034"/>
                  </a:lnTo>
                  <a:cubicBezTo>
                    <a:pt x="1855" y="41034"/>
                    <a:pt x="2372" y="40609"/>
                    <a:pt x="2463" y="40001"/>
                  </a:cubicBezTo>
                  <a:lnTo>
                    <a:pt x="7508" y="2402"/>
                  </a:lnTo>
                  <a:lnTo>
                    <a:pt x="28573" y="2402"/>
                  </a:lnTo>
                  <a:lnTo>
                    <a:pt x="33527" y="40001"/>
                  </a:lnTo>
                  <a:cubicBezTo>
                    <a:pt x="33611" y="40612"/>
                    <a:pt x="34126" y="41046"/>
                    <a:pt x="34702" y="41046"/>
                  </a:cubicBezTo>
                  <a:cubicBezTo>
                    <a:pt x="34756" y="41046"/>
                    <a:pt x="34810" y="41042"/>
                    <a:pt x="34865" y="41034"/>
                  </a:cubicBezTo>
                  <a:cubicBezTo>
                    <a:pt x="35533" y="40943"/>
                    <a:pt x="35989" y="40335"/>
                    <a:pt x="35898" y="39697"/>
                  </a:cubicBezTo>
                  <a:lnTo>
                    <a:pt x="30822" y="1034"/>
                  </a:lnTo>
                  <a:cubicBezTo>
                    <a:pt x="30731" y="456"/>
                    <a:pt x="30214" y="0"/>
                    <a:pt x="296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6679732" y="2499632"/>
              <a:ext cx="711988" cy="1098586"/>
            </a:xfrm>
            <a:custGeom>
              <a:avLst/>
              <a:gdLst/>
              <a:ahLst/>
              <a:cxnLst/>
              <a:rect l="l" t="t" r="r" b="b"/>
              <a:pathLst>
                <a:path w="26870" h="41460" extrusionOk="0">
                  <a:moveTo>
                    <a:pt x="18845" y="0"/>
                  </a:moveTo>
                  <a:cubicBezTo>
                    <a:pt x="18845" y="1"/>
                    <a:pt x="21004" y="24438"/>
                    <a:pt x="19058" y="31186"/>
                  </a:cubicBezTo>
                  <a:cubicBezTo>
                    <a:pt x="16475" y="40214"/>
                    <a:pt x="0" y="41460"/>
                    <a:pt x="0" y="41460"/>
                  </a:cubicBezTo>
                  <a:lnTo>
                    <a:pt x="15046" y="41460"/>
                  </a:lnTo>
                  <a:cubicBezTo>
                    <a:pt x="19818" y="41460"/>
                    <a:pt x="24925" y="38876"/>
                    <a:pt x="25654" y="34165"/>
                  </a:cubicBezTo>
                  <a:cubicBezTo>
                    <a:pt x="26627" y="27843"/>
                    <a:pt x="26870" y="21733"/>
                    <a:pt x="26596" y="16140"/>
                  </a:cubicBezTo>
                  <a:cubicBezTo>
                    <a:pt x="26292" y="9818"/>
                    <a:pt x="23830" y="3921"/>
                    <a:pt x="1884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6368837" y="1530698"/>
              <a:ext cx="314949" cy="227984"/>
            </a:xfrm>
            <a:custGeom>
              <a:avLst/>
              <a:gdLst/>
              <a:ahLst/>
              <a:cxnLst/>
              <a:rect l="l" t="t" r="r" b="b"/>
              <a:pathLst>
                <a:path w="11886" h="8604" extrusionOk="0">
                  <a:moveTo>
                    <a:pt x="6987" y="1"/>
                  </a:moveTo>
                  <a:cubicBezTo>
                    <a:pt x="6958" y="1"/>
                    <a:pt x="6929" y="1"/>
                    <a:pt x="6900" y="1"/>
                  </a:cubicBezTo>
                  <a:cubicBezTo>
                    <a:pt x="3800" y="62"/>
                    <a:pt x="1095" y="1156"/>
                    <a:pt x="0" y="3011"/>
                  </a:cubicBezTo>
                  <a:cubicBezTo>
                    <a:pt x="61" y="3132"/>
                    <a:pt x="152" y="3254"/>
                    <a:pt x="274" y="3345"/>
                  </a:cubicBezTo>
                  <a:cubicBezTo>
                    <a:pt x="552" y="3539"/>
                    <a:pt x="901" y="3623"/>
                    <a:pt x="1295" y="3623"/>
                  </a:cubicBezTo>
                  <a:cubicBezTo>
                    <a:pt x="2321" y="3623"/>
                    <a:pt x="3656" y="3053"/>
                    <a:pt x="4864" y="2372"/>
                  </a:cubicBezTo>
                  <a:cubicBezTo>
                    <a:pt x="5397" y="2077"/>
                    <a:pt x="5915" y="1976"/>
                    <a:pt x="6375" y="1976"/>
                  </a:cubicBezTo>
                  <a:cubicBezTo>
                    <a:pt x="7385" y="1976"/>
                    <a:pt x="8116" y="2463"/>
                    <a:pt x="8116" y="2463"/>
                  </a:cubicBezTo>
                  <a:cubicBezTo>
                    <a:pt x="7994" y="4318"/>
                    <a:pt x="9727" y="4105"/>
                    <a:pt x="9636" y="5503"/>
                  </a:cubicBezTo>
                  <a:cubicBezTo>
                    <a:pt x="9545" y="6871"/>
                    <a:pt x="10031" y="8603"/>
                    <a:pt x="10031" y="8603"/>
                  </a:cubicBezTo>
                  <a:lnTo>
                    <a:pt x="11064" y="8208"/>
                  </a:lnTo>
                  <a:cubicBezTo>
                    <a:pt x="11186" y="7570"/>
                    <a:pt x="11581" y="7053"/>
                    <a:pt x="11885" y="6749"/>
                  </a:cubicBezTo>
                  <a:lnTo>
                    <a:pt x="11520" y="4348"/>
                  </a:lnTo>
                  <a:cubicBezTo>
                    <a:pt x="11520" y="4348"/>
                    <a:pt x="11161" y="1"/>
                    <a:pt x="69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6366426" y="1724024"/>
              <a:ext cx="313333" cy="271785"/>
            </a:xfrm>
            <a:custGeom>
              <a:avLst/>
              <a:gdLst/>
              <a:ahLst/>
              <a:cxnLst/>
              <a:rect l="l" t="t" r="r" b="b"/>
              <a:pathLst>
                <a:path w="11825" h="10257" extrusionOk="0">
                  <a:moveTo>
                    <a:pt x="9848" y="0"/>
                  </a:moveTo>
                  <a:cubicBezTo>
                    <a:pt x="9848" y="0"/>
                    <a:pt x="9269" y="2406"/>
                    <a:pt x="7940" y="2406"/>
                  </a:cubicBezTo>
                  <a:cubicBezTo>
                    <a:pt x="7908" y="2406"/>
                    <a:pt x="7875" y="2404"/>
                    <a:pt x="7842" y="2402"/>
                  </a:cubicBezTo>
                  <a:cubicBezTo>
                    <a:pt x="7570" y="2378"/>
                    <a:pt x="7293" y="2365"/>
                    <a:pt x="7015" y="2365"/>
                  </a:cubicBezTo>
                  <a:cubicBezTo>
                    <a:pt x="5868" y="2365"/>
                    <a:pt x="4711" y="2592"/>
                    <a:pt x="3830" y="3253"/>
                  </a:cubicBezTo>
                  <a:cubicBezTo>
                    <a:pt x="3830" y="3253"/>
                    <a:pt x="3513" y="3203"/>
                    <a:pt x="3064" y="3203"/>
                  </a:cubicBezTo>
                  <a:cubicBezTo>
                    <a:pt x="2351" y="3203"/>
                    <a:pt x="1303" y="3329"/>
                    <a:pt x="669" y="3982"/>
                  </a:cubicBezTo>
                  <a:cubicBezTo>
                    <a:pt x="0" y="4712"/>
                    <a:pt x="1611" y="10061"/>
                    <a:pt x="4560" y="10244"/>
                  </a:cubicBezTo>
                  <a:cubicBezTo>
                    <a:pt x="4701" y="10252"/>
                    <a:pt x="4843" y="10257"/>
                    <a:pt x="4986" y="10257"/>
                  </a:cubicBezTo>
                  <a:cubicBezTo>
                    <a:pt x="7868" y="10257"/>
                    <a:pt x="11112" y="8528"/>
                    <a:pt x="11459" y="5806"/>
                  </a:cubicBezTo>
                  <a:cubicBezTo>
                    <a:pt x="11824" y="2979"/>
                    <a:pt x="11277" y="760"/>
                    <a:pt x="11277" y="760"/>
                  </a:cubicBezTo>
                  <a:lnTo>
                    <a:pt x="984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78"/>
          <p:cNvSpPr/>
          <p:nvPr/>
        </p:nvSpPr>
        <p:spPr>
          <a:xfrm>
            <a:off x="5923550" y="2124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849" name="Google Shape;1849;p78"/>
          <p:cNvSpPr txBox="1">
            <a:spLocks noGrp="1"/>
          </p:cNvSpPr>
          <p:nvPr>
            <p:ph type="subTitle" idx="1"/>
          </p:nvPr>
        </p:nvSpPr>
        <p:spPr>
          <a:xfrm>
            <a:off x="713225" y="1072200"/>
            <a:ext cx="7717500" cy="3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latin typeface="El Messiri"/>
                <a:ea typeface="El Messiri"/>
                <a:cs typeface="El Messiri"/>
                <a:sym typeface="El Messiri"/>
              </a:rPr>
              <a:t>Vectors:</a:t>
            </a:r>
            <a:endParaRPr sz="2200" b="1">
              <a:latin typeface="El Messiri"/>
              <a:ea typeface="El Messiri"/>
              <a:cs typeface="El Messiri"/>
              <a:sym typeface="El Messiri"/>
            </a:endParaRPr>
          </a:p>
          <a:p>
            <a:pPr marL="457200" lvl="0" indent="-323850" algn="l" rtl="0">
              <a:spcBef>
                <a:spcPts val="1200"/>
              </a:spcBef>
              <a:spcAft>
                <a:spcPts val="0"/>
              </a:spcAft>
              <a:buSzPts val="1500"/>
              <a:buChar char="●"/>
            </a:pPr>
            <a:r>
              <a:rPr lang="en" sz="1500">
                <a:solidFill>
                  <a:schemeClr val="hlink"/>
                </a:solidFill>
                <a:uFill>
                  <a:noFill/>
                </a:uFill>
                <a:hlinkClick r:id="rId3"/>
              </a:rPr>
              <a:t>People analyzing growth charts illustrated</a:t>
            </a:r>
            <a:endParaRPr sz="1500"/>
          </a:p>
          <a:p>
            <a:pPr marL="457200" lvl="0" indent="-323850" algn="l" rtl="0">
              <a:spcBef>
                <a:spcPts val="0"/>
              </a:spcBef>
              <a:spcAft>
                <a:spcPts val="0"/>
              </a:spcAft>
              <a:buSzPts val="1500"/>
              <a:buChar char="●"/>
            </a:pPr>
            <a:r>
              <a:rPr lang="en" sz="1500">
                <a:solidFill>
                  <a:schemeClr val="hlink"/>
                </a:solidFill>
                <a:uFill>
                  <a:noFill/>
                </a:uFill>
                <a:hlinkClick r:id="rId4"/>
              </a:rPr>
              <a:t>Online courses tutorials</a:t>
            </a:r>
            <a:endParaRPr sz="1500"/>
          </a:p>
          <a:p>
            <a:pPr marL="0" lvl="0" indent="0" algn="l" rtl="0">
              <a:spcBef>
                <a:spcPts val="1200"/>
              </a:spcBef>
              <a:spcAft>
                <a:spcPts val="0"/>
              </a:spcAft>
              <a:buNone/>
            </a:pPr>
            <a:r>
              <a:rPr lang="en" sz="2200" b="1">
                <a:latin typeface="El Messiri"/>
                <a:ea typeface="El Messiri"/>
                <a:cs typeface="El Messiri"/>
                <a:sym typeface="El Messiri"/>
              </a:rPr>
              <a:t>Photos:</a:t>
            </a:r>
            <a:endParaRPr sz="2200" b="1">
              <a:latin typeface="El Messiri"/>
              <a:ea typeface="El Messiri"/>
              <a:cs typeface="El Messiri"/>
              <a:sym typeface="El Messiri"/>
            </a:endParaRPr>
          </a:p>
          <a:p>
            <a:pPr marL="457200" lvl="0" indent="-323850" algn="l" rtl="0">
              <a:spcBef>
                <a:spcPts val="1200"/>
              </a:spcBef>
              <a:spcAft>
                <a:spcPts val="0"/>
              </a:spcAft>
              <a:buSzPts val="1500"/>
              <a:buChar char="●"/>
            </a:pPr>
            <a:r>
              <a:rPr lang="en" sz="1500">
                <a:solidFill>
                  <a:schemeClr val="hlink"/>
                </a:solidFill>
                <a:uFill>
                  <a:noFill/>
                </a:uFill>
                <a:hlinkClick r:id="rId5"/>
              </a:rPr>
              <a:t>College girls studying together</a:t>
            </a:r>
            <a:endParaRPr sz="1500"/>
          </a:p>
          <a:p>
            <a:pPr marL="457200" lvl="0" indent="-323850" algn="l" rtl="0">
              <a:spcBef>
                <a:spcPts val="0"/>
              </a:spcBef>
              <a:spcAft>
                <a:spcPts val="0"/>
              </a:spcAft>
              <a:buSzPts val="1500"/>
              <a:buChar char="●"/>
            </a:pPr>
            <a:r>
              <a:rPr lang="en" sz="1500">
                <a:solidFill>
                  <a:schemeClr val="hlink"/>
                </a:solidFill>
                <a:uFill>
                  <a:noFill/>
                </a:uFill>
                <a:hlinkClick r:id="rId6"/>
              </a:rPr>
              <a:t>Close up hand taking notes</a:t>
            </a:r>
            <a:endParaRPr sz="1500"/>
          </a:p>
          <a:p>
            <a:pPr marL="457200" lvl="0" indent="-323850" algn="l" rtl="0">
              <a:spcBef>
                <a:spcPts val="0"/>
              </a:spcBef>
              <a:spcAft>
                <a:spcPts val="0"/>
              </a:spcAft>
              <a:buSzPts val="1500"/>
              <a:buChar char="●"/>
            </a:pPr>
            <a:r>
              <a:rPr lang="en" sz="1500">
                <a:solidFill>
                  <a:schemeClr val="hlink"/>
                </a:solidFill>
                <a:uFill>
                  <a:noFill/>
                </a:uFill>
                <a:hlinkClick r:id="rId7"/>
              </a:rPr>
              <a:t>Female student learning english online</a:t>
            </a:r>
            <a:endParaRPr sz="1500"/>
          </a:p>
          <a:p>
            <a:pPr marL="457200" lvl="0" indent="-323850" algn="l" rtl="0">
              <a:spcBef>
                <a:spcPts val="0"/>
              </a:spcBef>
              <a:spcAft>
                <a:spcPts val="0"/>
              </a:spcAft>
              <a:buSzPts val="1500"/>
              <a:buChar char="●"/>
            </a:pPr>
            <a:r>
              <a:rPr lang="en" sz="1500">
                <a:solidFill>
                  <a:schemeClr val="hlink"/>
                </a:solidFill>
                <a:uFill>
                  <a:noFill/>
                </a:uFill>
                <a:hlinkClick r:id="rId8"/>
              </a:rPr>
              <a:t>English teacher elements arrangement</a:t>
            </a:r>
            <a:endParaRPr sz="1500"/>
          </a:p>
          <a:p>
            <a:pPr marL="457200" lvl="0" indent="-323850" algn="l" rtl="0">
              <a:spcBef>
                <a:spcPts val="0"/>
              </a:spcBef>
              <a:spcAft>
                <a:spcPts val="0"/>
              </a:spcAft>
              <a:buSzPts val="1500"/>
              <a:buChar char="●"/>
            </a:pPr>
            <a:r>
              <a:rPr lang="en" sz="1500">
                <a:solidFill>
                  <a:schemeClr val="hlink"/>
                </a:solidFill>
                <a:uFill>
                  <a:noFill/>
                </a:uFill>
                <a:hlinkClick r:id="rId9"/>
              </a:rPr>
              <a:t>Content black man posing with laptop</a:t>
            </a:r>
            <a:endParaRPr sz="1500"/>
          </a:p>
          <a:p>
            <a:pPr marL="457200" lvl="0" indent="-323850" algn="l" rtl="0">
              <a:spcBef>
                <a:spcPts val="0"/>
              </a:spcBef>
              <a:spcAft>
                <a:spcPts val="0"/>
              </a:spcAft>
              <a:buSzPts val="1500"/>
              <a:buChar char="●"/>
            </a:pPr>
            <a:r>
              <a:rPr lang="en" sz="1500">
                <a:solidFill>
                  <a:schemeClr val="hlink"/>
                </a:solidFill>
                <a:uFill>
                  <a:noFill/>
                </a:uFill>
                <a:hlinkClick r:id="rId10"/>
              </a:rPr>
              <a:t>Close up girl learning online</a:t>
            </a:r>
            <a:endParaRPr sz="1500"/>
          </a:p>
        </p:txBody>
      </p:sp>
      <p:grpSp>
        <p:nvGrpSpPr>
          <p:cNvPr id="1850" name="Google Shape;1850;p78"/>
          <p:cNvGrpSpPr/>
          <p:nvPr/>
        </p:nvGrpSpPr>
        <p:grpSpPr>
          <a:xfrm>
            <a:off x="5835025" y="2260904"/>
            <a:ext cx="1973583" cy="2882606"/>
            <a:chOff x="6795049" y="1179275"/>
            <a:chExt cx="1268451" cy="1852694"/>
          </a:xfrm>
        </p:grpSpPr>
        <p:sp>
          <p:nvSpPr>
            <p:cNvPr id="1851" name="Google Shape;1851;p7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8"/>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8"/>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Resources</a:t>
            </a:r>
            <a:endParaRPr b="1"/>
          </a:p>
        </p:txBody>
      </p:sp>
      <p:sp>
        <p:nvSpPr>
          <p:cNvPr id="1863" name="Google Shape;1863;p79"/>
          <p:cNvSpPr txBox="1">
            <a:spLocks noGrp="1"/>
          </p:cNvSpPr>
          <p:nvPr>
            <p:ph type="subTitle" idx="1"/>
          </p:nvPr>
        </p:nvSpPr>
        <p:spPr>
          <a:xfrm>
            <a:off x="713225" y="1072200"/>
            <a:ext cx="3858900" cy="3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latin typeface="El Messiri"/>
                <a:ea typeface="El Messiri"/>
                <a:cs typeface="El Messiri"/>
                <a:sym typeface="El Messiri"/>
              </a:rPr>
              <a:t>Vectors:</a:t>
            </a:r>
            <a:endParaRPr sz="2200" b="1">
              <a:latin typeface="El Messiri"/>
              <a:ea typeface="El Messiri"/>
              <a:cs typeface="El Messiri"/>
              <a:sym typeface="El Messiri"/>
            </a:endParaRPr>
          </a:p>
          <a:p>
            <a:pPr marL="457200" lvl="0" indent="-323850" algn="l" rtl="0">
              <a:spcBef>
                <a:spcPts val="1200"/>
              </a:spcBef>
              <a:spcAft>
                <a:spcPts val="0"/>
              </a:spcAft>
              <a:buSzPts val="1500"/>
              <a:buChar char="●"/>
            </a:pPr>
            <a:r>
              <a:rPr lang="en" sz="1500">
                <a:solidFill>
                  <a:schemeClr val="hlink"/>
                </a:solidFill>
                <a:uFill>
                  <a:noFill/>
                </a:uFill>
                <a:hlinkClick r:id="rId3"/>
              </a:rPr>
              <a:t>Friends work coworking landing page</a:t>
            </a:r>
            <a:endParaRPr sz="1500"/>
          </a:p>
          <a:p>
            <a:pPr marL="457200" lvl="0" indent="-323850" algn="l" rtl="0">
              <a:spcBef>
                <a:spcPts val="0"/>
              </a:spcBef>
              <a:spcAft>
                <a:spcPts val="0"/>
              </a:spcAft>
              <a:buSzPts val="1500"/>
              <a:buChar char="●"/>
            </a:pPr>
            <a:r>
              <a:rPr lang="en" sz="1500">
                <a:solidFill>
                  <a:schemeClr val="hlink"/>
                </a:solidFill>
                <a:uFill>
                  <a:noFill/>
                </a:uFill>
                <a:hlinkClick r:id="rId4"/>
              </a:rPr>
              <a:t>Organic flat online shopping illustration</a:t>
            </a:r>
            <a:endParaRPr sz="1500"/>
          </a:p>
          <a:p>
            <a:pPr marL="457200" lvl="0" indent="-323850" algn="l" rtl="0">
              <a:spcBef>
                <a:spcPts val="0"/>
              </a:spcBef>
              <a:spcAft>
                <a:spcPts val="0"/>
              </a:spcAft>
              <a:buSzPts val="1500"/>
              <a:buChar char="●"/>
            </a:pPr>
            <a:r>
              <a:rPr lang="en" sz="1500">
                <a:solidFill>
                  <a:schemeClr val="hlink"/>
                </a:solidFill>
                <a:uFill>
                  <a:noFill/>
                </a:uFill>
                <a:hlinkClick r:id="rId5"/>
              </a:rPr>
              <a:t>People their workspace coworking landing page</a:t>
            </a:r>
            <a:endParaRPr sz="1500"/>
          </a:p>
          <a:p>
            <a:pPr marL="457200" lvl="0" indent="-323850" algn="l" rtl="0">
              <a:spcBef>
                <a:spcPts val="0"/>
              </a:spcBef>
              <a:spcAft>
                <a:spcPts val="0"/>
              </a:spcAft>
              <a:buSzPts val="1500"/>
              <a:buChar char="●"/>
            </a:pPr>
            <a:r>
              <a:rPr lang="en" sz="1500">
                <a:solidFill>
                  <a:schemeClr val="hlink"/>
                </a:solidFill>
                <a:uFill>
                  <a:noFill/>
                </a:uFill>
                <a:hlinkClick r:id="rId6"/>
              </a:rPr>
              <a:t>Flat hand drawn people working same room</a:t>
            </a:r>
            <a:endParaRPr sz="1500"/>
          </a:p>
          <a:p>
            <a:pPr marL="457200" lvl="0" indent="-323850" algn="l" rtl="0">
              <a:spcBef>
                <a:spcPts val="0"/>
              </a:spcBef>
              <a:spcAft>
                <a:spcPts val="0"/>
              </a:spcAft>
              <a:buSzPts val="1500"/>
              <a:buChar char="●"/>
            </a:pPr>
            <a:r>
              <a:rPr lang="en" sz="1500">
                <a:solidFill>
                  <a:schemeClr val="hlink"/>
                </a:solidFill>
                <a:uFill>
                  <a:noFill/>
                </a:uFill>
                <a:hlinkClick r:id="rId7"/>
              </a:rPr>
              <a:t>Two people coworking landing page</a:t>
            </a:r>
            <a:endParaRPr sz="1500"/>
          </a:p>
          <a:p>
            <a:pPr marL="457200" lvl="0" indent="-323850" algn="l" rtl="0">
              <a:spcBef>
                <a:spcPts val="0"/>
              </a:spcBef>
              <a:spcAft>
                <a:spcPts val="0"/>
              </a:spcAft>
              <a:buSzPts val="1500"/>
              <a:buChar char="●"/>
            </a:pPr>
            <a:r>
              <a:rPr lang="en" sz="1500">
                <a:solidFill>
                  <a:schemeClr val="hlink"/>
                </a:solidFill>
                <a:uFill>
                  <a:noFill/>
                </a:uFill>
                <a:hlinkClick r:id="rId8"/>
              </a:rPr>
              <a:t>Organic flat web design illustration</a:t>
            </a:r>
            <a:endParaRPr sz="1500"/>
          </a:p>
          <a:p>
            <a:pPr marL="457200" lvl="0" indent="-323850" algn="l" rtl="0">
              <a:spcBef>
                <a:spcPts val="0"/>
              </a:spcBef>
              <a:spcAft>
                <a:spcPts val="0"/>
              </a:spcAft>
              <a:buSzPts val="1500"/>
              <a:buChar char="●"/>
            </a:pPr>
            <a:r>
              <a:rPr lang="en" sz="1500">
                <a:solidFill>
                  <a:schemeClr val="hlink"/>
                </a:solidFill>
                <a:uFill>
                  <a:noFill/>
                </a:uFill>
                <a:hlinkClick r:id="rId9"/>
              </a:rPr>
              <a:t>Flat linear online learning homepage</a:t>
            </a:r>
            <a:endParaRPr sz="1500"/>
          </a:p>
          <a:p>
            <a:pPr marL="457200" lvl="0" indent="-323850" algn="l" rtl="0">
              <a:spcBef>
                <a:spcPts val="0"/>
              </a:spcBef>
              <a:spcAft>
                <a:spcPts val="0"/>
              </a:spcAft>
              <a:buSzPts val="1500"/>
              <a:buChar char="●"/>
            </a:pPr>
            <a:r>
              <a:rPr lang="en" sz="1500">
                <a:uFill>
                  <a:noFill/>
                </a:uFill>
                <a:hlinkClick r:id="rId10"/>
              </a:rPr>
              <a:t>Organic flat contact us illustration</a:t>
            </a:r>
            <a:endParaRPr sz="1500"/>
          </a:p>
          <a:p>
            <a:pPr marL="457200" lvl="0" indent="-323850" algn="l" rtl="0">
              <a:spcBef>
                <a:spcPts val="0"/>
              </a:spcBef>
              <a:spcAft>
                <a:spcPts val="0"/>
              </a:spcAft>
              <a:buSzPts val="1500"/>
              <a:buChar char="●"/>
            </a:pPr>
            <a:r>
              <a:rPr lang="en" sz="1500">
                <a:uFill>
                  <a:noFill/>
                </a:uFill>
                <a:hlinkClick r:id="rId11"/>
              </a:rPr>
              <a:t>Drawn time management landing page</a:t>
            </a:r>
            <a:endParaRPr sz="1400"/>
          </a:p>
        </p:txBody>
      </p:sp>
      <p:sp>
        <p:nvSpPr>
          <p:cNvPr id="1864" name="Google Shape;1864;p79"/>
          <p:cNvSpPr txBox="1">
            <a:spLocks noGrp="1"/>
          </p:cNvSpPr>
          <p:nvPr>
            <p:ph type="subTitle" idx="2"/>
          </p:nvPr>
        </p:nvSpPr>
        <p:spPr>
          <a:xfrm>
            <a:off x="4572125" y="1072200"/>
            <a:ext cx="3858900" cy="3460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solidFill>
                  <a:schemeClr val="hlink"/>
                </a:solidFill>
                <a:uFill>
                  <a:noFill/>
                </a:uFill>
                <a:hlinkClick r:id="rId12"/>
              </a:rPr>
              <a:t>Hand drawn online learning homepage</a:t>
            </a:r>
            <a:endParaRPr sz="1500"/>
          </a:p>
          <a:p>
            <a:pPr marL="457200" lvl="0" indent="-323850" algn="l" rtl="0">
              <a:spcBef>
                <a:spcPts val="0"/>
              </a:spcBef>
              <a:spcAft>
                <a:spcPts val="0"/>
              </a:spcAft>
              <a:buSzPts val="1500"/>
              <a:buChar char="●"/>
            </a:pPr>
            <a:r>
              <a:rPr lang="en" sz="1500">
                <a:solidFill>
                  <a:schemeClr val="hlink"/>
                </a:solidFill>
                <a:uFill>
                  <a:noFill/>
                </a:uFill>
                <a:hlinkClick r:id="rId13"/>
              </a:rPr>
              <a:t>Webinar landing page template</a:t>
            </a:r>
            <a:endParaRPr sz="1500"/>
          </a:p>
          <a:p>
            <a:pPr marL="457200" lvl="0" indent="-323850" algn="l" rtl="0">
              <a:spcBef>
                <a:spcPts val="0"/>
              </a:spcBef>
              <a:spcAft>
                <a:spcPts val="0"/>
              </a:spcAft>
              <a:buSzPts val="1500"/>
              <a:buChar char="●"/>
            </a:pPr>
            <a:r>
              <a:rPr lang="en" sz="1500">
                <a:solidFill>
                  <a:schemeClr val="hlink"/>
                </a:solidFill>
                <a:uFill>
                  <a:noFill/>
                </a:uFill>
                <a:hlinkClick r:id="rId14"/>
              </a:rPr>
              <a:t>Online tutorials</a:t>
            </a:r>
            <a:endParaRPr sz="1500"/>
          </a:p>
          <a:p>
            <a:pPr marL="457200" lvl="0" indent="-323850" algn="l" rtl="0">
              <a:spcBef>
                <a:spcPts val="0"/>
              </a:spcBef>
              <a:spcAft>
                <a:spcPts val="0"/>
              </a:spcAft>
              <a:buSzPts val="1500"/>
              <a:buChar char="●"/>
            </a:pPr>
            <a:r>
              <a:rPr lang="en" sz="1500">
                <a:solidFill>
                  <a:schemeClr val="hlink"/>
                </a:solidFill>
                <a:uFill>
                  <a:noFill/>
                </a:uFill>
                <a:hlinkClick r:id="rId15"/>
              </a:rPr>
              <a:t>Webinar template</a:t>
            </a:r>
            <a:endParaRPr sz="1500"/>
          </a:p>
          <a:p>
            <a:pPr marL="457200" lvl="0" indent="-323850" algn="l" rtl="0">
              <a:spcBef>
                <a:spcPts val="0"/>
              </a:spcBef>
              <a:spcAft>
                <a:spcPts val="0"/>
              </a:spcAft>
              <a:buSzPts val="1500"/>
              <a:buChar char="●"/>
            </a:pPr>
            <a:r>
              <a:rPr lang="en" sz="1500">
                <a:solidFill>
                  <a:schemeClr val="hlink"/>
                </a:solidFill>
                <a:uFill>
                  <a:noFill/>
                </a:uFill>
                <a:hlinkClick r:id="rId16"/>
              </a:rPr>
              <a:t>Online learning landing page</a:t>
            </a:r>
            <a:endParaRPr sz="1500"/>
          </a:p>
          <a:p>
            <a:pPr marL="457200" lvl="0" indent="-323850" algn="l" rtl="0">
              <a:spcBef>
                <a:spcPts val="0"/>
              </a:spcBef>
              <a:spcAft>
                <a:spcPts val="0"/>
              </a:spcAft>
              <a:buSzPts val="1500"/>
              <a:buChar char="●"/>
            </a:pPr>
            <a:r>
              <a:rPr lang="en" sz="1500">
                <a:solidFill>
                  <a:schemeClr val="hlink"/>
                </a:solidFill>
                <a:uFill>
                  <a:noFill/>
                </a:uFill>
                <a:hlinkClick r:id="rId17"/>
              </a:rPr>
              <a:t>Webinar page</a:t>
            </a:r>
            <a:endParaRPr sz="1500"/>
          </a:p>
          <a:p>
            <a:pPr marL="457200" lvl="0" indent="-323850" algn="l" rtl="0">
              <a:spcBef>
                <a:spcPts val="0"/>
              </a:spcBef>
              <a:spcAft>
                <a:spcPts val="0"/>
              </a:spcAft>
              <a:buSzPts val="1500"/>
              <a:buChar char="●"/>
            </a:pPr>
            <a:r>
              <a:rPr lang="en" sz="1500">
                <a:uFill>
                  <a:noFill/>
                </a:uFill>
                <a:hlinkClick r:id="rId18"/>
              </a:rPr>
              <a:t>Webinar landing page template</a:t>
            </a:r>
            <a:endParaRPr sz="1500"/>
          </a:p>
          <a:p>
            <a:pPr marL="457200" lvl="0" indent="-323850" algn="l" rtl="0">
              <a:spcBef>
                <a:spcPts val="0"/>
              </a:spcBef>
              <a:spcAft>
                <a:spcPts val="0"/>
              </a:spcAft>
              <a:buSzPts val="1500"/>
              <a:buChar char="●"/>
            </a:pPr>
            <a:r>
              <a:rPr lang="en" sz="1500">
                <a:solidFill>
                  <a:schemeClr val="hlink"/>
                </a:solidFill>
                <a:uFill>
                  <a:noFill/>
                </a:uFill>
                <a:hlinkClick r:id="rId19"/>
              </a:rPr>
              <a:t>Webinar</a:t>
            </a:r>
            <a:endParaRPr sz="1500"/>
          </a:p>
          <a:p>
            <a:pPr marL="457200" lvl="0" indent="-323850" algn="l" rtl="0">
              <a:spcBef>
                <a:spcPts val="0"/>
              </a:spcBef>
              <a:spcAft>
                <a:spcPts val="0"/>
              </a:spcAft>
              <a:buSzPts val="1500"/>
              <a:buChar char="●"/>
            </a:pPr>
            <a:r>
              <a:rPr lang="en" sz="1500">
                <a:solidFill>
                  <a:schemeClr val="hlink"/>
                </a:solidFill>
                <a:uFill>
                  <a:noFill/>
                </a:uFill>
                <a:hlinkClick r:id="rId20"/>
              </a:rPr>
              <a:t>Online courses tutorials</a:t>
            </a:r>
            <a:endParaRPr sz="1500"/>
          </a:p>
          <a:p>
            <a:pPr marL="0" lvl="0" indent="0" algn="l" rtl="0">
              <a:spcBef>
                <a:spcPts val="1200"/>
              </a:spcBef>
              <a:spcAft>
                <a:spcPts val="0"/>
              </a:spcAft>
              <a:buClr>
                <a:schemeClr val="dk1"/>
              </a:buClr>
              <a:buSzPts val="1100"/>
              <a:buFont typeface="Arial"/>
              <a:buNone/>
            </a:pPr>
            <a:r>
              <a:rPr lang="en" sz="2200" b="1">
                <a:latin typeface="El Messiri"/>
                <a:ea typeface="El Messiri"/>
                <a:cs typeface="El Messiri"/>
                <a:sym typeface="El Messiri"/>
              </a:rPr>
              <a:t>Photos:</a:t>
            </a:r>
            <a:endParaRPr sz="2200" b="1">
              <a:latin typeface="El Messiri"/>
              <a:ea typeface="El Messiri"/>
              <a:cs typeface="El Messiri"/>
              <a:sym typeface="El Messiri"/>
            </a:endParaRPr>
          </a:p>
          <a:p>
            <a:pPr marL="457200" lvl="0" indent="-323850" algn="l" rtl="0">
              <a:spcBef>
                <a:spcPts val="1200"/>
              </a:spcBef>
              <a:spcAft>
                <a:spcPts val="0"/>
              </a:spcAft>
              <a:buSzPts val="1500"/>
              <a:buChar char="●"/>
            </a:pPr>
            <a:r>
              <a:rPr lang="en" sz="1500">
                <a:solidFill>
                  <a:schemeClr val="hlink"/>
                </a:solidFill>
                <a:uFill>
                  <a:noFill/>
                </a:uFill>
                <a:hlinkClick r:id="rId21"/>
              </a:rPr>
              <a:t>Crop woman pointing screen laptop</a:t>
            </a:r>
            <a:endParaRPr sz="1500"/>
          </a:p>
          <a:p>
            <a:pPr marL="457200" lvl="0" indent="-323850" algn="l" rtl="0">
              <a:spcBef>
                <a:spcPts val="0"/>
              </a:spcBef>
              <a:spcAft>
                <a:spcPts val="0"/>
              </a:spcAft>
              <a:buSzPts val="1500"/>
              <a:buChar char="●"/>
            </a:pPr>
            <a:r>
              <a:rPr lang="en" sz="1500">
                <a:solidFill>
                  <a:schemeClr val="hlink"/>
                </a:solidFill>
                <a:uFill>
                  <a:noFill/>
                </a:uFill>
                <a:hlinkClick r:id="rId22"/>
              </a:rPr>
              <a:t>Laptop</a:t>
            </a:r>
            <a:endParaRPr sz="15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68"/>
        <p:cNvGrpSpPr/>
        <p:nvPr/>
      </p:nvGrpSpPr>
      <p:grpSpPr>
        <a:xfrm>
          <a:off x="0" y="0"/>
          <a:ext cx="0" cy="0"/>
          <a:chOff x="0" y="0"/>
          <a:chExt cx="0" cy="0"/>
        </a:xfrm>
      </p:grpSpPr>
      <p:sp>
        <p:nvSpPr>
          <p:cNvPr id="1869" name="Google Shape;1869;p8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870" name="Google Shape;1870;p8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1871" name="Google Shape;1871;p8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75"/>
        <p:cNvGrpSpPr/>
        <p:nvPr/>
      </p:nvGrpSpPr>
      <p:grpSpPr>
        <a:xfrm>
          <a:off x="0" y="0"/>
          <a:ext cx="0" cy="0"/>
          <a:chOff x="0" y="0"/>
          <a:chExt cx="0" cy="0"/>
        </a:xfrm>
      </p:grpSpPr>
      <p:sp>
        <p:nvSpPr>
          <p:cNvPr id="1876" name="Google Shape;1876;p81"/>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877" name="Google Shape;1877;p8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878" name="Google Shape;1878;p8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82"/>
        <p:cNvGrpSpPr/>
        <p:nvPr/>
      </p:nvGrpSpPr>
      <p:grpSpPr>
        <a:xfrm>
          <a:off x="0" y="0"/>
          <a:ext cx="0" cy="0"/>
          <a:chOff x="0" y="0"/>
          <a:chExt cx="0" cy="0"/>
        </a:xfrm>
      </p:grpSpPr>
      <p:sp>
        <p:nvSpPr>
          <p:cNvPr id="1883" name="Google Shape;1883;p8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884" name="Google Shape;1884;p82"/>
          <p:cNvSpPr txBox="1"/>
          <p:nvPr/>
        </p:nvSpPr>
        <p:spPr>
          <a:xfrm>
            <a:off x="1068100" y="16866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El Messiri</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3">
                  <a:extLst>
                    <a:ext uri="{A12FA001-AC4F-418D-AE19-62706E023703}">
                      <ahyp:hlinkClr xmlns:ahyp="http://schemas.microsoft.com/office/drawing/2018/hyperlinkcolor" val="tx"/>
                    </a:ext>
                  </a:extLst>
                </a:hlinkClick>
              </a:rPr>
              <a:t>https://fonts.google.com/specimen/El+Messiri</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Baloo 2</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4">
                  <a:extLst>
                    <a:ext uri="{A12FA001-AC4F-418D-AE19-62706E023703}">
                      <ahyp:hlinkClr xmlns:ahyp="http://schemas.microsoft.com/office/drawing/2018/hyperlinkcolor" val="tx"/>
                    </a:ext>
                  </a:extLst>
                </a:hlinkClick>
              </a:rPr>
              <a:t>https://fonts.google.com/specimen/Baloo+2</a:t>
            </a:r>
            <a:r>
              <a:rPr lang="en" sz="1100">
                <a:solidFill>
                  <a:srgbClr val="FFFFFF"/>
                </a:solidFill>
              </a:rPr>
              <a:t>)</a:t>
            </a:r>
            <a:endParaRPr sz="1100">
              <a:solidFill>
                <a:srgbClr val="FFFFFF"/>
              </a:solidFill>
            </a:endParaRPr>
          </a:p>
        </p:txBody>
      </p:sp>
      <p:sp>
        <p:nvSpPr>
          <p:cNvPr id="1885" name="Google Shape;1885;p82"/>
          <p:cNvSpPr/>
          <p:nvPr/>
        </p:nvSpPr>
        <p:spPr>
          <a:xfrm>
            <a:off x="2052650" y="33692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2"/>
          <p:cNvSpPr/>
          <p:nvPr/>
        </p:nvSpPr>
        <p:spPr>
          <a:xfrm>
            <a:off x="3114470" y="3369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2"/>
          <p:cNvSpPr/>
          <p:nvPr/>
        </p:nvSpPr>
        <p:spPr>
          <a:xfrm>
            <a:off x="4176289" y="3369225"/>
            <a:ext cx="791400" cy="754200"/>
          </a:xfrm>
          <a:prstGeom prst="roundRect">
            <a:avLst>
              <a:gd name="adj" fmla="val 16667"/>
            </a:avLst>
          </a:prstGeom>
          <a:solidFill>
            <a:srgbClr val="E5E1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2"/>
          <p:cNvSpPr txBox="1"/>
          <p:nvPr/>
        </p:nvSpPr>
        <p:spPr>
          <a:xfrm>
            <a:off x="205265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889" name="Google Shape;1889;p82"/>
          <p:cNvSpPr txBox="1"/>
          <p:nvPr/>
        </p:nvSpPr>
        <p:spPr>
          <a:xfrm>
            <a:off x="3114475"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1890" name="Google Shape;1890;p82"/>
          <p:cNvSpPr txBox="1"/>
          <p:nvPr/>
        </p:nvSpPr>
        <p:spPr>
          <a:xfrm>
            <a:off x="417630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#e5e1ee</a:t>
            </a:r>
            <a:endParaRPr sz="1000"/>
          </a:p>
        </p:txBody>
      </p:sp>
      <p:sp>
        <p:nvSpPr>
          <p:cNvPr id="1891" name="Google Shape;1891;p8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1892" name="Google Shape;1892;p82"/>
          <p:cNvSpPr/>
          <p:nvPr/>
        </p:nvSpPr>
        <p:spPr>
          <a:xfrm>
            <a:off x="5238125" y="3369225"/>
            <a:ext cx="791400" cy="754200"/>
          </a:xfrm>
          <a:prstGeom prst="roundRect">
            <a:avLst>
              <a:gd name="adj" fmla="val 16667"/>
            </a:avLst>
          </a:prstGeom>
          <a:solidFill>
            <a:srgbClr val="5F53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2"/>
          <p:cNvSpPr txBox="1"/>
          <p:nvPr/>
        </p:nvSpPr>
        <p:spPr>
          <a:xfrm>
            <a:off x="5238125"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#5f5390</a:t>
            </a:r>
            <a:endParaRPr sz="1000">
              <a:solidFill>
                <a:srgbClr val="FFFFFF"/>
              </a:solidFill>
            </a:endParaRPr>
          </a:p>
        </p:txBody>
      </p:sp>
      <p:sp>
        <p:nvSpPr>
          <p:cNvPr id="1894" name="Google Shape;1894;p82"/>
          <p:cNvSpPr/>
          <p:nvPr/>
        </p:nvSpPr>
        <p:spPr>
          <a:xfrm>
            <a:off x="6299950" y="3369225"/>
            <a:ext cx="791400" cy="754200"/>
          </a:xfrm>
          <a:prstGeom prst="roundRect">
            <a:avLst>
              <a:gd name="adj" fmla="val 16667"/>
            </a:avLst>
          </a:prstGeom>
          <a:solidFill>
            <a:srgbClr val="FF594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2"/>
          <p:cNvSpPr txBox="1"/>
          <p:nvPr/>
        </p:nvSpPr>
        <p:spPr>
          <a:xfrm>
            <a:off x="629995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#ff5946</a:t>
            </a:r>
            <a:endParaRPr sz="10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99"/>
        <p:cNvGrpSpPr/>
        <p:nvPr/>
      </p:nvGrpSpPr>
      <p:grpSpPr>
        <a:xfrm>
          <a:off x="0" y="0"/>
          <a:ext cx="0" cy="0"/>
          <a:chOff x="0" y="0"/>
          <a:chExt cx="0" cy="0"/>
        </a:xfrm>
      </p:grpSpPr>
      <p:sp>
        <p:nvSpPr>
          <p:cNvPr id="1900" name="Google Shape;1900;p8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901" name="Google Shape;1901;p8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02" name="Google Shape;1902;p8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03" name="Google Shape;1903;p8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04" name="Google Shape;1904;p8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05" name="Google Shape;1905;p8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06" name="Google Shape;1906;p8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07" name="Google Shape;1907;p8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08" name="Google Shape;1908;p8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09" name="Google Shape;1909;p8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10" name="Google Shape;1910;p8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911" name="Google Shape;1911;p8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75"/>
        <p:cNvGrpSpPr/>
        <p:nvPr/>
      </p:nvGrpSpPr>
      <p:grpSpPr>
        <a:xfrm>
          <a:off x="0" y="0"/>
          <a:ext cx="0" cy="0"/>
          <a:chOff x="0" y="0"/>
          <a:chExt cx="0" cy="0"/>
        </a:xfrm>
      </p:grpSpPr>
      <p:sp>
        <p:nvSpPr>
          <p:cNvPr id="376" name="Google Shape;376;p4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Tabla de contenidos</a:t>
            </a:r>
            <a:endParaRPr dirty="0"/>
          </a:p>
        </p:txBody>
      </p:sp>
      <p:sp>
        <p:nvSpPr>
          <p:cNvPr id="377" name="Google Shape;377;p44"/>
          <p:cNvSpPr txBox="1">
            <a:spLocks noGrp="1"/>
          </p:cNvSpPr>
          <p:nvPr>
            <p:ph type="subTitle" idx="1"/>
          </p:nvPr>
        </p:nvSpPr>
        <p:spPr>
          <a:xfrm>
            <a:off x="1982400" y="1394900"/>
            <a:ext cx="2400900" cy="74279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Análisis</a:t>
            </a:r>
            <a:endParaRPr dirty="0"/>
          </a:p>
        </p:txBody>
      </p:sp>
      <p:sp>
        <p:nvSpPr>
          <p:cNvPr id="378" name="Google Shape;378;p44"/>
          <p:cNvSpPr txBox="1">
            <a:spLocks noGrp="1"/>
          </p:cNvSpPr>
          <p:nvPr>
            <p:ph type="subTitle" idx="2"/>
          </p:nvPr>
        </p:nvSpPr>
        <p:spPr>
          <a:xfrm>
            <a:off x="5724250" y="1394899"/>
            <a:ext cx="2400900" cy="7427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Diseño</a:t>
            </a:r>
            <a:endParaRPr dirty="0"/>
          </a:p>
        </p:txBody>
      </p:sp>
      <p:sp>
        <p:nvSpPr>
          <p:cNvPr id="379" name="Google Shape;379;p44"/>
          <p:cNvSpPr txBox="1">
            <a:spLocks noGrp="1"/>
          </p:cNvSpPr>
          <p:nvPr>
            <p:ph type="subTitle" idx="3"/>
          </p:nvPr>
        </p:nvSpPr>
        <p:spPr>
          <a:xfrm>
            <a:off x="1982400" y="2876502"/>
            <a:ext cx="2400900" cy="7427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Desarrollo</a:t>
            </a:r>
            <a:endParaRPr dirty="0"/>
          </a:p>
        </p:txBody>
      </p:sp>
      <p:sp>
        <p:nvSpPr>
          <p:cNvPr id="380" name="Google Shape;380;p44"/>
          <p:cNvSpPr txBox="1">
            <a:spLocks noGrp="1"/>
          </p:cNvSpPr>
          <p:nvPr>
            <p:ph type="subTitle" idx="4"/>
          </p:nvPr>
        </p:nvSpPr>
        <p:spPr>
          <a:xfrm>
            <a:off x="5724250" y="2876503"/>
            <a:ext cx="2400900" cy="74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Conclusiones</a:t>
            </a:r>
            <a:endParaRPr dirty="0"/>
          </a:p>
        </p:txBody>
      </p:sp>
      <p:sp>
        <p:nvSpPr>
          <p:cNvPr id="385" name="Google Shape;385;p44"/>
          <p:cNvSpPr txBox="1">
            <a:spLocks noGrp="1"/>
          </p:cNvSpPr>
          <p:nvPr>
            <p:ph type="title" idx="9"/>
          </p:nvPr>
        </p:nvSpPr>
        <p:spPr>
          <a:xfrm>
            <a:off x="1018800" y="1552474"/>
            <a:ext cx="9636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09</a:t>
            </a:r>
            <a:endParaRPr dirty="0"/>
          </a:p>
        </p:txBody>
      </p:sp>
      <p:sp>
        <p:nvSpPr>
          <p:cNvPr id="386" name="Google Shape;386;p44"/>
          <p:cNvSpPr txBox="1">
            <a:spLocks noGrp="1"/>
          </p:cNvSpPr>
          <p:nvPr>
            <p:ph type="title" idx="13"/>
          </p:nvPr>
        </p:nvSpPr>
        <p:spPr>
          <a:xfrm>
            <a:off x="4760650" y="1552474"/>
            <a:ext cx="9636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a:t>
            </a:r>
            <a:endParaRPr dirty="0"/>
          </a:p>
        </p:txBody>
      </p:sp>
      <p:sp>
        <p:nvSpPr>
          <p:cNvPr id="387" name="Google Shape;387;p44"/>
          <p:cNvSpPr txBox="1">
            <a:spLocks noGrp="1"/>
          </p:cNvSpPr>
          <p:nvPr>
            <p:ph type="title" idx="14"/>
          </p:nvPr>
        </p:nvSpPr>
        <p:spPr>
          <a:xfrm>
            <a:off x="1018800" y="3030486"/>
            <a:ext cx="9636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11</a:t>
            </a:r>
            <a:endParaRPr dirty="0"/>
          </a:p>
        </p:txBody>
      </p:sp>
      <p:sp>
        <p:nvSpPr>
          <p:cNvPr id="388" name="Google Shape;388;p44"/>
          <p:cNvSpPr txBox="1">
            <a:spLocks noGrp="1"/>
          </p:cNvSpPr>
          <p:nvPr>
            <p:ph type="title" idx="15"/>
          </p:nvPr>
        </p:nvSpPr>
        <p:spPr>
          <a:xfrm>
            <a:off x="4760650" y="3030486"/>
            <a:ext cx="9636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12</a:t>
            </a:r>
            <a:endParaRPr dirty="0"/>
          </a:p>
        </p:txBody>
      </p:sp>
      <p:sp>
        <p:nvSpPr>
          <p:cNvPr id="11" name="Google Shape;380;p44">
            <a:extLst>
              <a:ext uri="{FF2B5EF4-FFF2-40B4-BE49-F238E27FC236}">
                <a16:creationId xmlns:a16="http://schemas.microsoft.com/office/drawing/2014/main" id="{4D1E9CC2-45AB-41EA-8E9C-B4734966206B}"/>
              </a:ext>
            </a:extLst>
          </p:cNvPr>
          <p:cNvSpPr txBox="1">
            <a:spLocks/>
          </p:cNvSpPr>
          <p:nvPr/>
        </p:nvSpPr>
        <p:spPr>
          <a:xfrm>
            <a:off x="1982400" y="3927270"/>
            <a:ext cx="24009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Baloo 2"/>
              <a:buNone/>
              <a:defRPr sz="2200" b="1" i="0" u="none" strike="noStrike" cap="none">
                <a:solidFill>
                  <a:schemeClr val="dk1"/>
                </a:solidFill>
                <a:latin typeface="El Messiri"/>
                <a:ea typeface="El Messiri"/>
                <a:cs typeface="El Messiri"/>
                <a:sym typeface="El Messiri"/>
              </a:defRPr>
            </a:lvl1pPr>
            <a:lvl2pPr marL="914400" marR="0" lvl="1"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2pPr>
            <a:lvl3pPr marL="1371600" marR="0" lvl="2"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3pPr>
            <a:lvl4pPr marL="1828800" marR="0" lvl="3"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4pPr>
            <a:lvl5pPr marL="2286000" marR="0" lvl="4"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5pPr>
            <a:lvl6pPr marL="2743200" marR="0" lvl="5"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6pPr>
            <a:lvl7pPr marL="3200400" marR="0" lvl="6"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7pPr>
            <a:lvl8pPr marL="3657600" marR="0" lvl="7"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8pPr>
            <a:lvl9pPr marL="4114800" marR="0" lvl="8" indent="-317500" algn="l" rtl="0">
              <a:lnSpc>
                <a:spcPct val="100000"/>
              </a:lnSpc>
              <a:spcBef>
                <a:spcPts val="0"/>
              </a:spcBef>
              <a:spcAft>
                <a:spcPts val="0"/>
              </a:spcAft>
              <a:buClr>
                <a:schemeClr val="dk1"/>
              </a:buClr>
              <a:buSzPts val="1400"/>
              <a:buFont typeface="Baloo 2"/>
              <a:buNone/>
              <a:defRPr sz="1400" b="0" i="0" u="none" strike="noStrike" cap="none">
                <a:solidFill>
                  <a:schemeClr val="dk1"/>
                </a:solidFill>
                <a:latin typeface="Baloo 2"/>
                <a:ea typeface="Baloo 2"/>
                <a:cs typeface="Baloo 2"/>
                <a:sym typeface="Baloo 2"/>
              </a:defRPr>
            </a:lvl9pPr>
          </a:lstStyle>
          <a:p>
            <a:pPr marL="0" indent="0"/>
            <a:r>
              <a:rPr lang="es-MX" dirty="0"/>
              <a:t>Trabajo futuro</a:t>
            </a:r>
          </a:p>
        </p:txBody>
      </p:sp>
      <p:sp>
        <p:nvSpPr>
          <p:cNvPr id="12" name="Google Shape;388;p44">
            <a:extLst>
              <a:ext uri="{FF2B5EF4-FFF2-40B4-BE49-F238E27FC236}">
                <a16:creationId xmlns:a16="http://schemas.microsoft.com/office/drawing/2014/main" id="{6E11CCA5-E966-4B6C-B49E-1CFFDE190722}"/>
              </a:ext>
            </a:extLst>
          </p:cNvPr>
          <p:cNvSpPr txBox="1">
            <a:spLocks/>
          </p:cNvSpPr>
          <p:nvPr/>
        </p:nvSpPr>
        <p:spPr>
          <a:xfrm>
            <a:off x="1018800" y="4081253"/>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dirty="0"/>
              <a:t>13</a:t>
            </a:r>
          </a:p>
        </p:txBody>
      </p:sp>
    </p:spTree>
    <p:extLst>
      <p:ext uri="{BB962C8B-B14F-4D97-AF65-F5344CB8AC3E}">
        <p14:creationId xmlns:p14="http://schemas.microsoft.com/office/powerpoint/2010/main" val="896890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5"/>
        <p:cNvGrpSpPr/>
        <p:nvPr/>
      </p:nvGrpSpPr>
      <p:grpSpPr>
        <a:xfrm>
          <a:off x="0" y="0"/>
          <a:ext cx="0" cy="0"/>
          <a:chOff x="0" y="0"/>
          <a:chExt cx="0" cy="0"/>
        </a:xfrm>
      </p:grpSpPr>
      <p:grpSp>
        <p:nvGrpSpPr>
          <p:cNvPr id="1916" name="Google Shape;1916;p84"/>
          <p:cNvGrpSpPr/>
          <p:nvPr/>
        </p:nvGrpSpPr>
        <p:grpSpPr>
          <a:xfrm>
            <a:off x="5082708" y="3095784"/>
            <a:ext cx="442841" cy="514271"/>
            <a:chOff x="4727025" y="1332775"/>
            <a:chExt cx="59900" cy="69625"/>
          </a:xfrm>
        </p:grpSpPr>
        <p:sp>
          <p:nvSpPr>
            <p:cNvPr id="1917" name="Google Shape;1917;p8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84"/>
          <p:cNvGrpSpPr/>
          <p:nvPr/>
        </p:nvGrpSpPr>
        <p:grpSpPr>
          <a:xfrm>
            <a:off x="5758025" y="2343272"/>
            <a:ext cx="500909" cy="500899"/>
            <a:chOff x="4820425" y="1329900"/>
            <a:chExt cx="70175" cy="70350"/>
          </a:xfrm>
        </p:grpSpPr>
        <p:sp>
          <p:nvSpPr>
            <p:cNvPr id="1920" name="Google Shape;1920;p8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84"/>
          <p:cNvGrpSpPr/>
          <p:nvPr/>
        </p:nvGrpSpPr>
        <p:grpSpPr>
          <a:xfrm>
            <a:off x="6410648" y="2355062"/>
            <a:ext cx="538135" cy="493119"/>
            <a:chOff x="4903200" y="1331525"/>
            <a:chExt cx="73575" cy="67425"/>
          </a:xfrm>
        </p:grpSpPr>
        <p:sp>
          <p:nvSpPr>
            <p:cNvPr id="1925" name="Google Shape;1925;p8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26" name="Google Shape;1926;p8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84"/>
          <p:cNvGrpSpPr/>
          <p:nvPr/>
        </p:nvGrpSpPr>
        <p:grpSpPr>
          <a:xfrm>
            <a:off x="5670599" y="3097040"/>
            <a:ext cx="544563" cy="511895"/>
            <a:chOff x="4815575" y="1416800"/>
            <a:chExt cx="73750" cy="71400"/>
          </a:xfrm>
        </p:grpSpPr>
        <p:sp>
          <p:nvSpPr>
            <p:cNvPr id="1928" name="Google Shape;1928;p8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84"/>
          <p:cNvGrpSpPr/>
          <p:nvPr/>
        </p:nvGrpSpPr>
        <p:grpSpPr>
          <a:xfrm>
            <a:off x="6367224" y="3096746"/>
            <a:ext cx="602914" cy="512477"/>
            <a:chOff x="4902475" y="1418875"/>
            <a:chExt cx="74500" cy="63775"/>
          </a:xfrm>
        </p:grpSpPr>
        <p:sp>
          <p:nvSpPr>
            <p:cNvPr id="1932" name="Google Shape;1932;p8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84"/>
          <p:cNvGrpSpPr/>
          <p:nvPr/>
        </p:nvGrpSpPr>
        <p:grpSpPr>
          <a:xfrm>
            <a:off x="5783096" y="3835985"/>
            <a:ext cx="515391" cy="525699"/>
            <a:chOff x="4818100" y="1507675"/>
            <a:chExt cx="71225" cy="71625"/>
          </a:xfrm>
        </p:grpSpPr>
        <p:sp>
          <p:nvSpPr>
            <p:cNvPr id="1935" name="Google Shape;1935;p8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84"/>
          <p:cNvGrpSpPr/>
          <p:nvPr/>
        </p:nvGrpSpPr>
        <p:grpSpPr>
          <a:xfrm>
            <a:off x="5121199" y="3857517"/>
            <a:ext cx="522956" cy="489869"/>
            <a:chOff x="4721450" y="1509475"/>
            <a:chExt cx="79350" cy="74325"/>
          </a:xfrm>
        </p:grpSpPr>
        <p:sp>
          <p:nvSpPr>
            <p:cNvPr id="1940" name="Google Shape;1940;p8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 name="Google Shape;1944;p84"/>
          <p:cNvGrpSpPr/>
          <p:nvPr/>
        </p:nvGrpSpPr>
        <p:grpSpPr>
          <a:xfrm>
            <a:off x="6444441" y="3837269"/>
            <a:ext cx="525704" cy="535436"/>
            <a:chOff x="4906800" y="1507500"/>
            <a:chExt cx="70350" cy="71075"/>
          </a:xfrm>
        </p:grpSpPr>
        <p:sp>
          <p:nvSpPr>
            <p:cNvPr id="1945" name="Google Shape;1945;p8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0" name="Google Shape;1950;p84"/>
          <p:cNvGrpSpPr/>
          <p:nvPr/>
        </p:nvGrpSpPr>
        <p:grpSpPr>
          <a:xfrm>
            <a:off x="4477263" y="2343250"/>
            <a:ext cx="508054" cy="508095"/>
            <a:chOff x="3736598" y="2170606"/>
            <a:chExt cx="404889" cy="404889"/>
          </a:xfrm>
        </p:grpSpPr>
        <p:sp>
          <p:nvSpPr>
            <p:cNvPr id="1951" name="Google Shape;1951;p8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 name="Google Shape;1955;p84"/>
          <p:cNvGrpSpPr/>
          <p:nvPr/>
        </p:nvGrpSpPr>
        <p:grpSpPr>
          <a:xfrm>
            <a:off x="3765303" y="2343345"/>
            <a:ext cx="575790" cy="507904"/>
            <a:chOff x="3161917" y="2170682"/>
            <a:chExt cx="458870" cy="404737"/>
          </a:xfrm>
        </p:grpSpPr>
        <p:sp>
          <p:nvSpPr>
            <p:cNvPr id="1956" name="Google Shape;1956;p8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57" name="Google Shape;1957;p8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84"/>
          <p:cNvGrpSpPr/>
          <p:nvPr/>
        </p:nvGrpSpPr>
        <p:grpSpPr>
          <a:xfrm>
            <a:off x="3792833" y="3103717"/>
            <a:ext cx="520730" cy="498567"/>
            <a:chOff x="3179914" y="2889488"/>
            <a:chExt cx="422876" cy="404911"/>
          </a:xfrm>
        </p:grpSpPr>
        <p:sp>
          <p:nvSpPr>
            <p:cNvPr id="1960" name="Google Shape;1960;p8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8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8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84"/>
          <p:cNvGrpSpPr/>
          <p:nvPr/>
        </p:nvGrpSpPr>
        <p:grpSpPr>
          <a:xfrm>
            <a:off x="4421513" y="3103677"/>
            <a:ext cx="516145" cy="498648"/>
            <a:chOff x="3729467" y="2889422"/>
            <a:chExt cx="419153" cy="404977"/>
          </a:xfrm>
        </p:grpSpPr>
        <p:sp>
          <p:nvSpPr>
            <p:cNvPr id="1967" name="Google Shape;1967;p8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8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4" name="Google Shape;1974;p8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8" name="Google Shape;1978;p84"/>
          <p:cNvGrpSpPr/>
          <p:nvPr/>
        </p:nvGrpSpPr>
        <p:grpSpPr>
          <a:xfrm>
            <a:off x="7141841" y="2550562"/>
            <a:ext cx="166473" cy="141497"/>
            <a:chOff x="4660325" y="1866850"/>
            <a:chExt cx="68350" cy="58100"/>
          </a:xfrm>
        </p:grpSpPr>
        <p:sp>
          <p:nvSpPr>
            <p:cNvPr id="1979" name="Google Shape;1979;p8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1" name="Google Shape;1981;p84"/>
          <p:cNvGrpSpPr/>
          <p:nvPr/>
        </p:nvGrpSpPr>
        <p:grpSpPr>
          <a:xfrm>
            <a:off x="7451186" y="2576286"/>
            <a:ext cx="162515" cy="90049"/>
            <a:chOff x="4791775" y="1877500"/>
            <a:chExt cx="66725" cy="36975"/>
          </a:xfrm>
        </p:grpSpPr>
        <p:sp>
          <p:nvSpPr>
            <p:cNvPr id="1982" name="Google Shape;1982;p8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84"/>
          <p:cNvGrpSpPr/>
          <p:nvPr/>
        </p:nvGrpSpPr>
        <p:grpSpPr>
          <a:xfrm>
            <a:off x="7772899" y="2576286"/>
            <a:ext cx="144979" cy="90049"/>
            <a:chOff x="4923925" y="1877500"/>
            <a:chExt cx="59525" cy="36975"/>
          </a:xfrm>
        </p:grpSpPr>
        <p:sp>
          <p:nvSpPr>
            <p:cNvPr id="1985" name="Google Shape;1985;p8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7" name="Google Shape;1987;p84"/>
          <p:cNvGrpSpPr/>
          <p:nvPr/>
        </p:nvGrpSpPr>
        <p:grpSpPr>
          <a:xfrm>
            <a:off x="8067390" y="2558477"/>
            <a:ext cx="141447" cy="125667"/>
            <a:chOff x="5058450" y="1870100"/>
            <a:chExt cx="58075" cy="51600"/>
          </a:xfrm>
        </p:grpSpPr>
        <p:sp>
          <p:nvSpPr>
            <p:cNvPr id="1988" name="Google Shape;1988;p8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84"/>
          <p:cNvGrpSpPr/>
          <p:nvPr/>
        </p:nvGrpSpPr>
        <p:grpSpPr>
          <a:xfrm>
            <a:off x="7481905" y="2980885"/>
            <a:ext cx="101077" cy="107645"/>
            <a:chOff x="4811425" y="2065025"/>
            <a:chExt cx="41500" cy="44200"/>
          </a:xfrm>
        </p:grpSpPr>
        <p:sp>
          <p:nvSpPr>
            <p:cNvPr id="1991" name="Google Shape;1991;p8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84"/>
          <p:cNvGrpSpPr/>
          <p:nvPr/>
        </p:nvGrpSpPr>
        <p:grpSpPr>
          <a:xfrm>
            <a:off x="7774342" y="2981098"/>
            <a:ext cx="120867" cy="107218"/>
            <a:chOff x="4929875" y="2065025"/>
            <a:chExt cx="49625" cy="44025"/>
          </a:xfrm>
        </p:grpSpPr>
        <p:sp>
          <p:nvSpPr>
            <p:cNvPr id="1994" name="Google Shape;1994;p8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84"/>
          <p:cNvGrpSpPr/>
          <p:nvPr/>
        </p:nvGrpSpPr>
        <p:grpSpPr>
          <a:xfrm>
            <a:off x="8103011" y="2984112"/>
            <a:ext cx="70206" cy="101191"/>
            <a:chOff x="5083925" y="2066350"/>
            <a:chExt cx="28825" cy="41550"/>
          </a:xfrm>
        </p:grpSpPr>
        <p:sp>
          <p:nvSpPr>
            <p:cNvPr id="1997" name="Google Shape;1997;p8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84"/>
          <p:cNvGrpSpPr/>
          <p:nvPr/>
        </p:nvGrpSpPr>
        <p:grpSpPr>
          <a:xfrm>
            <a:off x="7134565" y="2999759"/>
            <a:ext cx="181026" cy="69896"/>
            <a:chOff x="4659775" y="2072775"/>
            <a:chExt cx="74325" cy="28700"/>
          </a:xfrm>
        </p:grpSpPr>
        <p:sp>
          <p:nvSpPr>
            <p:cNvPr id="2000" name="Google Shape;2000;p8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3" name="Google Shape;2003;p84"/>
          <p:cNvGrpSpPr/>
          <p:nvPr/>
        </p:nvGrpSpPr>
        <p:grpSpPr>
          <a:xfrm>
            <a:off x="8054421" y="2790324"/>
            <a:ext cx="167387" cy="89197"/>
            <a:chOff x="4662475" y="1976500"/>
            <a:chExt cx="68725" cy="36625"/>
          </a:xfrm>
        </p:grpSpPr>
        <p:sp>
          <p:nvSpPr>
            <p:cNvPr id="2004" name="Google Shape;2004;p8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84"/>
          <p:cNvGrpSpPr/>
          <p:nvPr/>
        </p:nvGrpSpPr>
        <p:grpSpPr>
          <a:xfrm>
            <a:off x="7751326" y="2793764"/>
            <a:ext cx="166899" cy="82317"/>
            <a:chOff x="4920150" y="1977875"/>
            <a:chExt cx="68525" cy="33800"/>
          </a:xfrm>
        </p:grpSpPr>
        <p:sp>
          <p:nvSpPr>
            <p:cNvPr id="2008" name="Google Shape;2008;p8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84"/>
          <p:cNvGrpSpPr/>
          <p:nvPr/>
        </p:nvGrpSpPr>
        <p:grpSpPr>
          <a:xfrm>
            <a:off x="7162483" y="3197682"/>
            <a:ext cx="125190" cy="127859"/>
            <a:chOff x="4676550" y="2160575"/>
            <a:chExt cx="51400" cy="52500"/>
          </a:xfrm>
        </p:grpSpPr>
        <p:sp>
          <p:nvSpPr>
            <p:cNvPr id="2012" name="Google Shape;2012;p8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84"/>
          <p:cNvGrpSpPr/>
          <p:nvPr/>
        </p:nvGrpSpPr>
        <p:grpSpPr>
          <a:xfrm>
            <a:off x="7459741" y="3204714"/>
            <a:ext cx="145405" cy="113794"/>
            <a:chOff x="4768325" y="2163475"/>
            <a:chExt cx="59700" cy="46725"/>
          </a:xfrm>
        </p:grpSpPr>
        <p:sp>
          <p:nvSpPr>
            <p:cNvPr id="2016" name="Google Shape;2016;p8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8" name="Google Shape;2018;p8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4" name="Google Shape;2024;p84"/>
          <p:cNvGrpSpPr/>
          <p:nvPr/>
        </p:nvGrpSpPr>
        <p:grpSpPr>
          <a:xfrm>
            <a:off x="7476059" y="3459808"/>
            <a:ext cx="112768" cy="106853"/>
            <a:chOff x="4768575" y="2253950"/>
            <a:chExt cx="46300" cy="43875"/>
          </a:xfrm>
        </p:grpSpPr>
        <p:sp>
          <p:nvSpPr>
            <p:cNvPr id="2025" name="Google Shape;2025;p8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84"/>
          <p:cNvGrpSpPr/>
          <p:nvPr/>
        </p:nvGrpSpPr>
        <p:grpSpPr>
          <a:xfrm>
            <a:off x="7775682" y="3948834"/>
            <a:ext cx="118187" cy="146246"/>
            <a:chOff x="4960900" y="2433225"/>
            <a:chExt cx="48525" cy="60050"/>
          </a:xfrm>
        </p:grpSpPr>
        <p:sp>
          <p:nvSpPr>
            <p:cNvPr id="2028" name="Google Shape;2028;p8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84"/>
          <p:cNvGrpSpPr/>
          <p:nvPr/>
        </p:nvGrpSpPr>
        <p:grpSpPr>
          <a:xfrm>
            <a:off x="7464247" y="4212895"/>
            <a:ext cx="136394" cy="143810"/>
            <a:chOff x="4854075" y="2527625"/>
            <a:chExt cx="56000" cy="59050"/>
          </a:xfrm>
        </p:grpSpPr>
        <p:sp>
          <p:nvSpPr>
            <p:cNvPr id="2031" name="Google Shape;2031;p8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3" name="Google Shape;2033;p8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6" name="Google Shape;2036;p84"/>
          <p:cNvGrpSpPr/>
          <p:nvPr/>
        </p:nvGrpSpPr>
        <p:grpSpPr>
          <a:xfrm>
            <a:off x="8088458" y="3676639"/>
            <a:ext cx="99312" cy="160797"/>
            <a:chOff x="5059700" y="2334775"/>
            <a:chExt cx="40775" cy="66025"/>
          </a:xfrm>
        </p:grpSpPr>
        <p:sp>
          <p:nvSpPr>
            <p:cNvPr id="2037" name="Google Shape;2037;p8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84"/>
          <p:cNvGrpSpPr/>
          <p:nvPr/>
        </p:nvGrpSpPr>
        <p:grpSpPr>
          <a:xfrm>
            <a:off x="8045622" y="3941771"/>
            <a:ext cx="184984" cy="160371"/>
            <a:chOff x="5037700" y="2430325"/>
            <a:chExt cx="75950" cy="65850"/>
          </a:xfrm>
        </p:grpSpPr>
        <p:sp>
          <p:nvSpPr>
            <p:cNvPr id="2047" name="Google Shape;2047;p8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84"/>
          <p:cNvGrpSpPr/>
          <p:nvPr/>
        </p:nvGrpSpPr>
        <p:grpSpPr>
          <a:xfrm>
            <a:off x="7465128" y="3708223"/>
            <a:ext cx="173014" cy="97629"/>
            <a:chOff x="4756975" y="2341800"/>
            <a:chExt cx="91975" cy="51925"/>
          </a:xfrm>
        </p:grpSpPr>
        <p:sp>
          <p:nvSpPr>
            <p:cNvPr id="2050" name="Google Shape;2050;p8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84"/>
          <p:cNvGrpSpPr/>
          <p:nvPr/>
        </p:nvGrpSpPr>
        <p:grpSpPr>
          <a:xfrm>
            <a:off x="7732065" y="4196920"/>
            <a:ext cx="212497" cy="175761"/>
            <a:chOff x="4943575" y="2516350"/>
            <a:chExt cx="98675" cy="81700"/>
          </a:xfrm>
        </p:grpSpPr>
        <p:sp>
          <p:nvSpPr>
            <p:cNvPr id="2071" name="Google Shape;2071;p8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84"/>
          <p:cNvGrpSpPr/>
          <p:nvPr/>
        </p:nvGrpSpPr>
        <p:grpSpPr>
          <a:xfrm>
            <a:off x="1990126" y="3423163"/>
            <a:ext cx="965351" cy="134611"/>
            <a:chOff x="4411970" y="2962952"/>
            <a:chExt cx="706544" cy="104212"/>
          </a:xfrm>
        </p:grpSpPr>
        <p:sp>
          <p:nvSpPr>
            <p:cNvPr id="2150" name="Google Shape;2150;p8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4" name="Google Shape;2154;p84"/>
          <p:cNvGrpSpPr/>
          <p:nvPr/>
        </p:nvGrpSpPr>
        <p:grpSpPr>
          <a:xfrm>
            <a:off x="1990126" y="3012077"/>
            <a:ext cx="960158" cy="289172"/>
            <a:chOff x="4411970" y="2726085"/>
            <a:chExt cx="643107" cy="193659"/>
          </a:xfrm>
        </p:grpSpPr>
        <p:sp>
          <p:nvSpPr>
            <p:cNvPr id="2155" name="Google Shape;2155;p8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84"/>
          <p:cNvGrpSpPr/>
          <p:nvPr/>
        </p:nvGrpSpPr>
        <p:grpSpPr>
          <a:xfrm>
            <a:off x="993018" y="3278187"/>
            <a:ext cx="833173" cy="259209"/>
            <a:chOff x="4411970" y="4340222"/>
            <a:chExt cx="779467" cy="242683"/>
          </a:xfrm>
        </p:grpSpPr>
        <p:sp>
          <p:nvSpPr>
            <p:cNvPr id="2159" name="Google Shape;2159;p8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2" name="Google Shape;2162;p84"/>
          <p:cNvGrpSpPr/>
          <p:nvPr/>
        </p:nvGrpSpPr>
        <p:grpSpPr>
          <a:xfrm>
            <a:off x="1990126" y="2673933"/>
            <a:ext cx="965160" cy="216230"/>
            <a:chOff x="4411970" y="2468674"/>
            <a:chExt cx="747317" cy="167425"/>
          </a:xfrm>
        </p:grpSpPr>
        <p:sp>
          <p:nvSpPr>
            <p:cNvPr id="2163" name="Google Shape;2163;p8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5" name="Google Shape;2165;p84"/>
          <p:cNvGrpSpPr/>
          <p:nvPr/>
        </p:nvGrpSpPr>
        <p:grpSpPr>
          <a:xfrm>
            <a:off x="988873" y="2578650"/>
            <a:ext cx="810451" cy="319148"/>
            <a:chOff x="4411970" y="3686602"/>
            <a:chExt cx="797845" cy="314215"/>
          </a:xfrm>
        </p:grpSpPr>
        <p:sp>
          <p:nvSpPr>
            <p:cNvPr id="2166" name="Google Shape;2166;p8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1" name="Google Shape;2171;p8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2" name="Google Shape;2172;p84"/>
          <p:cNvGrpSpPr/>
          <p:nvPr/>
        </p:nvGrpSpPr>
        <p:grpSpPr>
          <a:xfrm>
            <a:off x="988970" y="2333174"/>
            <a:ext cx="1970333" cy="208784"/>
            <a:chOff x="6336019" y="3733725"/>
            <a:chExt cx="2566206" cy="351310"/>
          </a:xfrm>
        </p:grpSpPr>
        <p:sp>
          <p:nvSpPr>
            <p:cNvPr id="2173" name="Google Shape;2173;p8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2177;p84"/>
          <p:cNvGrpSpPr/>
          <p:nvPr/>
        </p:nvGrpSpPr>
        <p:grpSpPr>
          <a:xfrm>
            <a:off x="1990126" y="3940729"/>
            <a:ext cx="946551" cy="153200"/>
            <a:chOff x="4404545" y="3301592"/>
            <a:chExt cx="782403" cy="129272"/>
          </a:xfrm>
        </p:grpSpPr>
        <p:sp>
          <p:nvSpPr>
            <p:cNvPr id="2178" name="Google Shape;2178;p8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0" name="Google Shape;2180;p84"/>
          <p:cNvGrpSpPr/>
          <p:nvPr/>
        </p:nvGrpSpPr>
        <p:grpSpPr>
          <a:xfrm>
            <a:off x="1990126" y="3679688"/>
            <a:ext cx="962257" cy="139127"/>
            <a:chOff x="4411970" y="3131459"/>
            <a:chExt cx="710520" cy="117397"/>
          </a:xfrm>
        </p:grpSpPr>
        <p:sp>
          <p:nvSpPr>
            <p:cNvPr id="2181" name="Google Shape;2181;p8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3" name="Google Shape;2183;p8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4" name="Google Shape;2184;p84"/>
          <p:cNvGrpSpPr/>
          <p:nvPr/>
        </p:nvGrpSpPr>
        <p:grpSpPr>
          <a:xfrm>
            <a:off x="990271" y="3614482"/>
            <a:ext cx="823838" cy="458988"/>
            <a:chOff x="4411970" y="1801825"/>
            <a:chExt cx="734586" cy="409262"/>
          </a:xfrm>
        </p:grpSpPr>
        <p:sp>
          <p:nvSpPr>
            <p:cNvPr id="2185" name="Google Shape;2185;p8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7" name="Google Shape;2187;p84"/>
          <p:cNvGrpSpPr/>
          <p:nvPr/>
        </p:nvGrpSpPr>
        <p:grpSpPr>
          <a:xfrm>
            <a:off x="990271" y="4162908"/>
            <a:ext cx="856348" cy="212039"/>
            <a:chOff x="4411970" y="2233974"/>
            <a:chExt cx="763574" cy="189068"/>
          </a:xfrm>
        </p:grpSpPr>
        <p:sp>
          <p:nvSpPr>
            <p:cNvPr id="2188" name="Google Shape;2188;p8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0" name="Google Shape;2190;p84"/>
          <p:cNvGrpSpPr/>
          <p:nvPr/>
        </p:nvGrpSpPr>
        <p:grpSpPr>
          <a:xfrm>
            <a:off x="3100467" y="2338244"/>
            <a:ext cx="511602" cy="511602"/>
            <a:chOff x="5681300" y="2527788"/>
            <a:chExt cx="805800" cy="805800"/>
          </a:xfrm>
        </p:grpSpPr>
        <p:sp>
          <p:nvSpPr>
            <p:cNvPr id="2191" name="Google Shape;2191;p8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3" name="Google Shape;2193;p84"/>
          <p:cNvGrpSpPr/>
          <p:nvPr/>
        </p:nvGrpSpPr>
        <p:grpSpPr>
          <a:xfrm>
            <a:off x="3097662" y="3104827"/>
            <a:ext cx="513021" cy="512935"/>
            <a:chOff x="4049800" y="640400"/>
            <a:chExt cx="858900" cy="858900"/>
          </a:xfrm>
        </p:grpSpPr>
        <p:sp>
          <p:nvSpPr>
            <p:cNvPr id="2194" name="Google Shape;2194;p8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84"/>
          <p:cNvGrpSpPr/>
          <p:nvPr/>
        </p:nvGrpSpPr>
        <p:grpSpPr>
          <a:xfrm>
            <a:off x="3014861" y="3756719"/>
            <a:ext cx="686489" cy="686585"/>
            <a:chOff x="5080188" y="927900"/>
            <a:chExt cx="961200" cy="961200"/>
          </a:xfrm>
        </p:grpSpPr>
        <p:sp>
          <p:nvSpPr>
            <p:cNvPr id="2197" name="Google Shape;2197;p8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84"/>
          <p:cNvGrpSpPr/>
          <p:nvPr/>
        </p:nvGrpSpPr>
        <p:grpSpPr>
          <a:xfrm>
            <a:off x="3798012" y="3849448"/>
            <a:ext cx="510373" cy="510937"/>
            <a:chOff x="7508249" y="1522825"/>
            <a:chExt cx="1326332" cy="1322987"/>
          </a:xfrm>
        </p:grpSpPr>
        <p:sp>
          <p:nvSpPr>
            <p:cNvPr id="2206" name="Google Shape;2206;p8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6" name="Google Shape;2216;p84"/>
          <p:cNvGrpSpPr/>
          <p:nvPr/>
        </p:nvGrpSpPr>
        <p:grpSpPr>
          <a:xfrm>
            <a:off x="4489605" y="3850853"/>
            <a:ext cx="492652" cy="503348"/>
            <a:chOff x="6039282" y="1042577"/>
            <a:chExt cx="734315" cy="731929"/>
          </a:xfrm>
        </p:grpSpPr>
        <p:sp>
          <p:nvSpPr>
            <p:cNvPr id="2217" name="Google Shape;2217;p8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8" name="Google Shape;2238;p84"/>
          <p:cNvGrpSpPr/>
          <p:nvPr/>
        </p:nvGrpSpPr>
        <p:grpSpPr>
          <a:xfrm>
            <a:off x="5130019" y="2346894"/>
            <a:ext cx="483304" cy="504902"/>
            <a:chOff x="1825800" y="1651625"/>
            <a:chExt cx="568125" cy="591775"/>
          </a:xfrm>
        </p:grpSpPr>
        <p:sp>
          <p:nvSpPr>
            <p:cNvPr id="2239" name="Google Shape;2239;p8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5" name="Google Shape;2245;p8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250" name="Google Shape;2250;p8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grpSp>
        <p:nvGrpSpPr>
          <p:cNvPr id="2255" name="Google Shape;2255;p85"/>
          <p:cNvGrpSpPr/>
          <p:nvPr/>
        </p:nvGrpSpPr>
        <p:grpSpPr>
          <a:xfrm>
            <a:off x="722058" y="957091"/>
            <a:ext cx="2492868" cy="1379876"/>
            <a:chOff x="2654821" y="2311071"/>
            <a:chExt cx="2279715" cy="1262120"/>
          </a:xfrm>
        </p:grpSpPr>
        <p:grpSp>
          <p:nvGrpSpPr>
            <p:cNvPr id="2256" name="Google Shape;2256;p85"/>
            <p:cNvGrpSpPr/>
            <p:nvPr/>
          </p:nvGrpSpPr>
          <p:grpSpPr>
            <a:xfrm>
              <a:off x="4034269" y="2840745"/>
              <a:ext cx="40212" cy="36437"/>
              <a:chOff x="4293400" y="2574725"/>
              <a:chExt cx="84425" cy="80100"/>
            </a:xfrm>
          </p:grpSpPr>
          <p:sp>
            <p:nvSpPr>
              <p:cNvPr id="2257" name="Google Shape;2257;p8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58" name="Google Shape;2258;p8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85"/>
            <p:cNvGrpSpPr/>
            <p:nvPr/>
          </p:nvGrpSpPr>
          <p:grpSpPr>
            <a:xfrm>
              <a:off x="3894606" y="2334874"/>
              <a:ext cx="913198" cy="518984"/>
              <a:chOff x="4000175" y="1462675"/>
              <a:chExt cx="1917275" cy="1140875"/>
            </a:xfrm>
          </p:grpSpPr>
          <p:sp>
            <p:nvSpPr>
              <p:cNvPr id="2260" name="Google Shape;2260;p8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61" name="Google Shape;2261;p85"/>
              <p:cNvGrpSpPr/>
              <p:nvPr/>
            </p:nvGrpSpPr>
            <p:grpSpPr>
              <a:xfrm>
                <a:off x="4000175" y="1462675"/>
                <a:ext cx="1917275" cy="1140875"/>
                <a:chOff x="4000175" y="1462675"/>
                <a:chExt cx="1917275" cy="1140875"/>
              </a:xfrm>
            </p:grpSpPr>
            <p:sp>
              <p:nvSpPr>
                <p:cNvPr id="2262" name="Google Shape;2262;p8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63" name="Google Shape;2263;p8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67" name="Google Shape;2267;p8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68" name="Google Shape;2268;p85"/>
            <p:cNvGrpSpPr/>
            <p:nvPr/>
          </p:nvGrpSpPr>
          <p:grpSpPr>
            <a:xfrm>
              <a:off x="3875768" y="2846704"/>
              <a:ext cx="44796" cy="47366"/>
              <a:chOff x="3960625" y="2587825"/>
              <a:chExt cx="94050" cy="104125"/>
            </a:xfrm>
          </p:grpSpPr>
          <p:sp>
            <p:nvSpPr>
              <p:cNvPr id="2269" name="Google Shape;2269;p8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70" name="Google Shape;2270;p8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1" name="Google Shape;2271;p85"/>
            <p:cNvGrpSpPr/>
            <p:nvPr/>
          </p:nvGrpSpPr>
          <p:grpSpPr>
            <a:xfrm>
              <a:off x="3782759" y="2807162"/>
              <a:ext cx="82686" cy="85487"/>
              <a:chOff x="3765350" y="2500900"/>
              <a:chExt cx="173600" cy="187925"/>
            </a:xfrm>
          </p:grpSpPr>
          <p:sp>
            <p:nvSpPr>
              <p:cNvPr id="2272" name="Google Shape;2272;p8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73" name="Google Shape;2273;p8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85"/>
            <p:cNvGrpSpPr/>
            <p:nvPr/>
          </p:nvGrpSpPr>
          <p:grpSpPr>
            <a:xfrm>
              <a:off x="3775674" y="2798496"/>
              <a:ext cx="40545" cy="23564"/>
              <a:chOff x="3750475" y="2481850"/>
              <a:chExt cx="85125" cy="51800"/>
            </a:xfrm>
          </p:grpSpPr>
          <p:sp>
            <p:nvSpPr>
              <p:cNvPr id="2279" name="Google Shape;2279;p8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81" name="Google Shape;2281;p85"/>
            <p:cNvGrpSpPr/>
            <p:nvPr/>
          </p:nvGrpSpPr>
          <p:grpSpPr>
            <a:xfrm>
              <a:off x="3716946" y="2776024"/>
              <a:ext cx="81971" cy="76912"/>
              <a:chOff x="3627175" y="2432450"/>
              <a:chExt cx="172100" cy="169075"/>
            </a:xfrm>
          </p:grpSpPr>
          <p:sp>
            <p:nvSpPr>
              <p:cNvPr id="2282" name="Google Shape;2282;p8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84" name="Google Shape;2284;p8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85" name="Google Shape;2285;p85"/>
            <p:cNvGrpSpPr/>
            <p:nvPr/>
          </p:nvGrpSpPr>
          <p:grpSpPr>
            <a:xfrm>
              <a:off x="3685682" y="2845624"/>
              <a:ext cx="29311" cy="45055"/>
              <a:chOff x="3561536" y="2585450"/>
              <a:chExt cx="61539" cy="99045"/>
            </a:xfrm>
          </p:grpSpPr>
          <p:sp>
            <p:nvSpPr>
              <p:cNvPr id="2286" name="Google Shape;2286;p8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88" name="Google Shape;2288;p85"/>
            <p:cNvGrpSpPr/>
            <p:nvPr/>
          </p:nvGrpSpPr>
          <p:grpSpPr>
            <a:xfrm>
              <a:off x="3849905" y="2572252"/>
              <a:ext cx="74339" cy="119559"/>
              <a:chOff x="3906325" y="1984500"/>
              <a:chExt cx="156075" cy="262825"/>
            </a:xfrm>
          </p:grpSpPr>
          <p:sp>
            <p:nvSpPr>
              <p:cNvPr id="2289" name="Google Shape;2289;p8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90" name="Google Shape;2290;p8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1" name="Google Shape;2291;p85"/>
            <p:cNvGrpSpPr/>
            <p:nvPr/>
          </p:nvGrpSpPr>
          <p:grpSpPr>
            <a:xfrm>
              <a:off x="2654821" y="2414345"/>
              <a:ext cx="667570" cy="558731"/>
              <a:chOff x="1397225" y="1637375"/>
              <a:chExt cx="1401575" cy="1228250"/>
            </a:xfrm>
          </p:grpSpPr>
          <p:sp>
            <p:nvSpPr>
              <p:cNvPr id="2292" name="Google Shape;2292;p8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93" name="Google Shape;2293;p85"/>
              <p:cNvGrpSpPr/>
              <p:nvPr/>
            </p:nvGrpSpPr>
            <p:grpSpPr>
              <a:xfrm>
                <a:off x="1397225" y="1637375"/>
                <a:ext cx="1398775" cy="1228250"/>
                <a:chOff x="1397225" y="1637375"/>
                <a:chExt cx="1398775" cy="1228250"/>
              </a:xfrm>
            </p:grpSpPr>
            <p:sp>
              <p:nvSpPr>
                <p:cNvPr id="2294" name="Google Shape;2294;p8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6" name="Google Shape;2296;p85"/>
            <p:cNvGrpSpPr/>
            <p:nvPr/>
          </p:nvGrpSpPr>
          <p:grpSpPr>
            <a:xfrm>
              <a:off x="3230417" y="3103734"/>
              <a:ext cx="282982" cy="280332"/>
              <a:chOff x="2605700" y="3152850"/>
              <a:chExt cx="594125" cy="616250"/>
            </a:xfrm>
          </p:grpSpPr>
          <p:sp>
            <p:nvSpPr>
              <p:cNvPr id="2297" name="Google Shape;2297;p8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98" name="Google Shape;2298;p8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99" name="Google Shape;2299;p85"/>
            <p:cNvGrpSpPr/>
            <p:nvPr/>
          </p:nvGrpSpPr>
          <p:grpSpPr>
            <a:xfrm>
              <a:off x="3265985" y="3226989"/>
              <a:ext cx="87151" cy="346202"/>
              <a:chOff x="2680375" y="3423800"/>
              <a:chExt cx="182975" cy="761050"/>
            </a:xfrm>
          </p:grpSpPr>
          <p:sp>
            <p:nvSpPr>
              <p:cNvPr id="2300" name="Google Shape;2300;p8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01" name="Google Shape;2301;p8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 name="Google Shape;2302;p85"/>
            <p:cNvGrpSpPr/>
            <p:nvPr/>
          </p:nvGrpSpPr>
          <p:grpSpPr>
            <a:xfrm>
              <a:off x="3855466" y="3289811"/>
              <a:ext cx="112514" cy="94210"/>
              <a:chOff x="3918000" y="3561900"/>
              <a:chExt cx="236225" cy="207100"/>
            </a:xfrm>
          </p:grpSpPr>
          <p:sp>
            <p:nvSpPr>
              <p:cNvPr id="2303" name="Google Shape;2303;p8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04" name="Google Shape;2304;p8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5" name="Google Shape;2305;p8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08" name="Google Shape;2308;p85"/>
            <p:cNvGrpSpPr/>
            <p:nvPr/>
          </p:nvGrpSpPr>
          <p:grpSpPr>
            <a:xfrm>
              <a:off x="2905224" y="2311071"/>
              <a:ext cx="596721" cy="528992"/>
              <a:chOff x="1922950" y="1410350"/>
              <a:chExt cx="1252825" cy="1162875"/>
            </a:xfrm>
          </p:grpSpPr>
          <p:sp>
            <p:nvSpPr>
              <p:cNvPr id="2309" name="Google Shape;2309;p8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25" name="Google Shape;2325;p8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45" name="Google Shape;2345;p8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46" name="Google Shape;2346;p8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7" name="Google Shape;2347;p85"/>
            <p:cNvGrpSpPr/>
            <p:nvPr/>
          </p:nvGrpSpPr>
          <p:grpSpPr>
            <a:xfrm>
              <a:off x="3280929" y="3294542"/>
              <a:ext cx="109894" cy="272224"/>
              <a:chOff x="2711750" y="3572300"/>
              <a:chExt cx="230725" cy="598425"/>
            </a:xfrm>
          </p:grpSpPr>
          <p:sp>
            <p:nvSpPr>
              <p:cNvPr id="2348" name="Google Shape;2348;p8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0" name="Google Shape;2350;p8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85"/>
            <p:cNvGrpSpPr/>
            <p:nvPr/>
          </p:nvGrpSpPr>
          <p:grpSpPr>
            <a:xfrm>
              <a:off x="3790439" y="2408636"/>
              <a:ext cx="73017" cy="75684"/>
              <a:chOff x="3781475" y="1624825"/>
              <a:chExt cx="153300" cy="166375"/>
            </a:xfrm>
          </p:grpSpPr>
          <p:sp>
            <p:nvSpPr>
              <p:cNvPr id="2352" name="Google Shape;2352;p8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6" name="Google Shape;2356;p8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3" name="Google Shape;2363;p85"/>
            <p:cNvGrpSpPr/>
            <p:nvPr/>
          </p:nvGrpSpPr>
          <p:grpSpPr>
            <a:xfrm>
              <a:off x="4403342" y="3107749"/>
              <a:ext cx="316680" cy="101374"/>
              <a:chOff x="5068275" y="3161675"/>
              <a:chExt cx="664875" cy="222850"/>
            </a:xfrm>
          </p:grpSpPr>
          <p:sp>
            <p:nvSpPr>
              <p:cNvPr id="2364" name="Google Shape;2364;p8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8" name="Google Shape;2368;p8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7" name="Google Shape;2397;p85"/>
            <p:cNvGrpSpPr/>
            <p:nvPr/>
          </p:nvGrpSpPr>
          <p:grpSpPr>
            <a:xfrm>
              <a:off x="3697513" y="2707266"/>
              <a:ext cx="59549" cy="79733"/>
              <a:chOff x="3586375" y="2281300"/>
              <a:chExt cx="125025" cy="175275"/>
            </a:xfrm>
          </p:grpSpPr>
          <p:sp>
            <p:nvSpPr>
              <p:cNvPr id="2398" name="Google Shape;2398;p8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8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85"/>
            <p:cNvGrpSpPr/>
            <p:nvPr/>
          </p:nvGrpSpPr>
          <p:grpSpPr>
            <a:xfrm>
              <a:off x="4513224" y="3221724"/>
              <a:ext cx="274563" cy="280321"/>
              <a:chOff x="5298975" y="3412225"/>
              <a:chExt cx="576450" cy="616225"/>
            </a:xfrm>
          </p:grpSpPr>
          <p:sp>
            <p:nvSpPr>
              <p:cNvPr id="2402" name="Google Shape;2402;p8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03" name="Google Shape;2403;p8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4" name="Google Shape;2404;p85"/>
            <p:cNvGrpSpPr/>
            <p:nvPr/>
          </p:nvGrpSpPr>
          <p:grpSpPr>
            <a:xfrm>
              <a:off x="4824403" y="3421846"/>
              <a:ext cx="110132" cy="130647"/>
              <a:chOff x="5952300" y="3852150"/>
              <a:chExt cx="231225" cy="287200"/>
            </a:xfrm>
          </p:grpSpPr>
          <p:sp>
            <p:nvSpPr>
              <p:cNvPr id="2405" name="Google Shape;2405;p8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7" name="Google Shape;2407;p8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5" name="Google Shape;2415;p85"/>
            <p:cNvGrpSpPr/>
            <p:nvPr/>
          </p:nvGrpSpPr>
          <p:grpSpPr>
            <a:xfrm>
              <a:off x="4295710" y="3079670"/>
              <a:ext cx="14968" cy="27135"/>
              <a:chOff x="4842300" y="3099950"/>
              <a:chExt cx="31425" cy="59650"/>
            </a:xfrm>
          </p:grpSpPr>
          <p:sp>
            <p:nvSpPr>
              <p:cNvPr id="2416" name="Google Shape;2416;p8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0" name="Google Shape;2420;p8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8" name="Google Shape;2428;p85"/>
            <p:cNvGrpSpPr/>
            <p:nvPr/>
          </p:nvGrpSpPr>
          <p:grpSpPr>
            <a:xfrm>
              <a:off x="3831056" y="2816010"/>
              <a:ext cx="37378" cy="27612"/>
              <a:chOff x="3866750" y="2520350"/>
              <a:chExt cx="78475" cy="60700"/>
            </a:xfrm>
          </p:grpSpPr>
          <p:sp>
            <p:nvSpPr>
              <p:cNvPr id="2429" name="Google Shape;2429;p8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8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50" name="Google Shape;2450;p8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62" name="Google Shape;2462;p8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5" name="Google Shape;2475;p85"/>
            <p:cNvGrpSpPr/>
            <p:nvPr/>
          </p:nvGrpSpPr>
          <p:grpSpPr>
            <a:xfrm>
              <a:off x="3632736" y="3051591"/>
              <a:ext cx="63288" cy="45217"/>
              <a:chOff x="3450375" y="3038225"/>
              <a:chExt cx="132875" cy="99400"/>
            </a:xfrm>
          </p:grpSpPr>
          <p:sp>
            <p:nvSpPr>
              <p:cNvPr id="2476" name="Google Shape;2476;p8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8" name="Google Shape;2478;p8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87" name="Google Shape;2487;p8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97" name="Google Shape;2497;p8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03" name="Google Shape;2503;p8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85"/>
          <p:cNvGrpSpPr/>
          <p:nvPr/>
        </p:nvGrpSpPr>
        <p:grpSpPr>
          <a:xfrm>
            <a:off x="3530618" y="1021765"/>
            <a:ext cx="2078182" cy="1366558"/>
            <a:chOff x="235800" y="830650"/>
            <a:chExt cx="6978450" cy="4588844"/>
          </a:xfrm>
        </p:grpSpPr>
        <p:sp>
          <p:nvSpPr>
            <p:cNvPr id="2514" name="Google Shape;2514;p8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85"/>
          <p:cNvGrpSpPr/>
          <p:nvPr/>
        </p:nvGrpSpPr>
        <p:grpSpPr>
          <a:xfrm>
            <a:off x="719115" y="2852867"/>
            <a:ext cx="2622876" cy="1333540"/>
            <a:chOff x="238125" y="1038125"/>
            <a:chExt cx="7146800" cy="3633625"/>
          </a:xfrm>
        </p:grpSpPr>
        <p:sp>
          <p:nvSpPr>
            <p:cNvPr id="2521" name="Google Shape;2521;p8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85"/>
          <p:cNvGrpSpPr/>
          <p:nvPr/>
        </p:nvGrpSpPr>
        <p:grpSpPr>
          <a:xfrm>
            <a:off x="5834043" y="994977"/>
            <a:ext cx="2590840" cy="1380235"/>
            <a:chOff x="233350" y="949250"/>
            <a:chExt cx="7137300" cy="3802300"/>
          </a:xfrm>
        </p:grpSpPr>
        <p:sp>
          <p:nvSpPr>
            <p:cNvPr id="4094" name="Google Shape;4094;p8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85"/>
          <p:cNvGrpSpPr/>
          <p:nvPr/>
        </p:nvGrpSpPr>
        <p:grpSpPr>
          <a:xfrm>
            <a:off x="7648472" y="3039750"/>
            <a:ext cx="104231" cy="320340"/>
            <a:chOff x="7564426" y="3224343"/>
            <a:chExt cx="119985" cy="368801"/>
          </a:xfrm>
        </p:grpSpPr>
        <p:sp>
          <p:nvSpPr>
            <p:cNvPr id="4146" name="Google Shape;4146;p8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85"/>
          <p:cNvGrpSpPr/>
          <p:nvPr/>
        </p:nvGrpSpPr>
        <p:grpSpPr>
          <a:xfrm>
            <a:off x="7347961" y="3033852"/>
            <a:ext cx="189489" cy="332132"/>
            <a:chOff x="8370831" y="3202002"/>
            <a:chExt cx="218129" cy="382376"/>
          </a:xfrm>
        </p:grpSpPr>
        <p:sp>
          <p:nvSpPr>
            <p:cNvPr id="4149" name="Google Shape;4149;p8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85"/>
          <p:cNvGrpSpPr/>
          <p:nvPr/>
        </p:nvGrpSpPr>
        <p:grpSpPr>
          <a:xfrm>
            <a:off x="8071350" y="3444984"/>
            <a:ext cx="309429" cy="267000"/>
            <a:chOff x="6742064" y="3750480"/>
            <a:chExt cx="399315" cy="344560"/>
          </a:xfrm>
        </p:grpSpPr>
        <p:sp>
          <p:nvSpPr>
            <p:cNvPr id="4152" name="Google Shape;4152;p8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85"/>
          <p:cNvGrpSpPr/>
          <p:nvPr/>
        </p:nvGrpSpPr>
        <p:grpSpPr>
          <a:xfrm>
            <a:off x="7610369" y="3796031"/>
            <a:ext cx="180437" cy="281608"/>
            <a:chOff x="7248525" y="3739696"/>
            <a:chExt cx="230531" cy="359790"/>
          </a:xfrm>
        </p:grpSpPr>
        <p:sp>
          <p:nvSpPr>
            <p:cNvPr id="4155" name="Google Shape;4155;p8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85"/>
          <p:cNvGrpSpPr/>
          <p:nvPr/>
        </p:nvGrpSpPr>
        <p:grpSpPr>
          <a:xfrm>
            <a:off x="7856288" y="3439255"/>
            <a:ext cx="162896" cy="278710"/>
            <a:chOff x="7601242" y="3729267"/>
            <a:chExt cx="222566" cy="380803"/>
          </a:xfrm>
        </p:grpSpPr>
        <p:sp>
          <p:nvSpPr>
            <p:cNvPr id="4158" name="Google Shape;4158;p8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0" name="Google Shape;4160;p8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1" name="Google Shape;4161;p85"/>
          <p:cNvGrpSpPr/>
          <p:nvPr/>
        </p:nvGrpSpPr>
        <p:grpSpPr>
          <a:xfrm>
            <a:off x="7345934" y="3440396"/>
            <a:ext cx="193543" cy="275990"/>
            <a:chOff x="8304647" y="3738687"/>
            <a:chExt cx="225076" cy="320956"/>
          </a:xfrm>
        </p:grpSpPr>
        <p:sp>
          <p:nvSpPr>
            <p:cNvPr id="4162" name="Google Shape;4162;p8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85"/>
          <p:cNvGrpSpPr/>
          <p:nvPr/>
        </p:nvGrpSpPr>
        <p:grpSpPr>
          <a:xfrm>
            <a:off x="7618426" y="3440396"/>
            <a:ext cx="178492" cy="275990"/>
            <a:chOff x="8615101" y="3738687"/>
            <a:chExt cx="207573" cy="320956"/>
          </a:xfrm>
        </p:grpSpPr>
        <p:sp>
          <p:nvSpPr>
            <p:cNvPr id="4166" name="Google Shape;4166;p8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9" name="Google Shape;4169;p8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0" name="Google Shape;4170;p85"/>
          <p:cNvGrpSpPr/>
          <p:nvPr/>
        </p:nvGrpSpPr>
        <p:grpSpPr>
          <a:xfrm>
            <a:off x="6013131" y="3561884"/>
            <a:ext cx="557670" cy="511283"/>
            <a:chOff x="6015419" y="3716859"/>
            <a:chExt cx="557671" cy="511283"/>
          </a:xfrm>
        </p:grpSpPr>
        <p:sp>
          <p:nvSpPr>
            <p:cNvPr id="4171" name="Google Shape;4171;p8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2" name="Google Shape;4172;p85"/>
            <p:cNvGrpSpPr/>
            <p:nvPr/>
          </p:nvGrpSpPr>
          <p:grpSpPr>
            <a:xfrm>
              <a:off x="6036094" y="3716980"/>
              <a:ext cx="529860" cy="510468"/>
              <a:chOff x="6036094" y="3716980"/>
              <a:chExt cx="529860" cy="510468"/>
            </a:xfrm>
          </p:grpSpPr>
          <p:sp>
            <p:nvSpPr>
              <p:cNvPr id="4173" name="Google Shape;4173;p8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3" name="Google Shape;4183;p85"/>
          <p:cNvGrpSpPr/>
          <p:nvPr/>
        </p:nvGrpSpPr>
        <p:grpSpPr>
          <a:xfrm>
            <a:off x="6642016" y="2918653"/>
            <a:ext cx="576302" cy="511871"/>
            <a:chOff x="6644304" y="3073628"/>
            <a:chExt cx="576302" cy="511871"/>
          </a:xfrm>
        </p:grpSpPr>
        <p:sp>
          <p:nvSpPr>
            <p:cNvPr id="4184" name="Google Shape;4184;p8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5" name="Google Shape;4185;p85"/>
            <p:cNvGrpSpPr/>
            <p:nvPr/>
          </p:nvGrpSpPr>
          <p:grpSpPr>
            <a:xfrm>
              <a:off x="6712169" y="3085440"/>
              <a:ext cx="481622" cy="494913"/>
              <a:chOff x="6712169" y="3085440"/>
              <a:chExt cx="481622" cy="494913"/>
            </a:xfrm>
          </p:grpSpPr>
          <p:sp>
            <p:nvSpPr>
              <p:cNvPr id="4186" name="Google Shape;4186;p8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1" name="Google Shape;4191;p8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4" name="Google Shape;4194;p8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5" name="Google Shape;4195;p85"/>
          <p:cNvGrpSpPr/>
          <p:nvPr/>
        </p:nvGrpSpPr>
        <p:grpSpPr>
          <a:xfrm>
            <a:off x="6649867" y="3561648"/>
            <a:ext cx="560631" cy="511352"/>
            <a:chOff x="6652154" y="3716623"/>
            <a:chExt cx="560631" cy="511352"/>
          </a:xfrm>
        </p:grpSpPr>
        <p:sp>
          <p:nvSpPr>
            <p:cNvPr id="4196" name="Google Shape;4196;p8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7" name="Google Shape;4197;p85"/>
            <p:cNvGrpSpPr/>
            <p:nvPr/>
          </p:nvGrpSpPr>
          <p:grpSpPr>
            <a:xfrm>
              <a:off x="6669657" y="3716715"/>
              <a:ext cx="466779" cy="464290"/>
              <a:chOff x="6669657" y="3716715"/>
              <a:chExt cx="466779" cy="464290"/>
            </a:xfrm>
          </p:grpSpPr>
          <p:sp>
            <p:nvSpPr>
              <p:cNvPr id="4198" name="Google Shape;4198;p8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1" name="Google Shape;4211;p85"/>
          <p:cNvGrpSpPr/>
          <p:nvPr/>
        </p:nvGrpSpPr>
        <p:grpSpPr>
          <a:xfrm>
            <a:off x="7843958" y="3843056"/>
            <a:ext cx="187557" cy="187557"/>
            <a:chOff x="8565775" y="671075"/>
            <a:chExt cx="441000" cy="441000"/>
          </a:xfrm>
        </p:grpSpPr>
        <p:sp>
          <p:nvSpPr>
            <p:cNvPr id="4212" name="Google Shape;4212;p8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4" name="Google Shape;4214;p8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6" name="Google Shape;4216;p85"/>
          <p:cNvGrpSpPr/>
          <p:nvPr/>
        </p:nvGrpSpPr>
        <p:grpSpPr>
          <a:xfrm>
            <a:off x="5997813" y="2921275"/>
            <a:ext cx="587871" cy="512373"/>
            <a:chOff x="6000100" y="3076250"/>
            <a:chExt cx="587871" cy="512373"/>
          </a:xfrm>
        </p:grpSpPr>
        <p:sp>
          <p:nvSpPr>
            <p:cNvPr id="4217" name="Google Shape;4217;p8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85"/>
            <p:cNvGrpSpPr/>
            <p:nvPr/>
          </p:nvGrpSpPr>
          <p:grpSpPr>
            <a:xfrm>
              <a:off x="6031360" y="3076713"/>
              <a:ext cx="539107" cy="480965"/>
              <a:chOff x="6031360" y="3076713"/>
              <a:chExt cx="539107" cy="480965"/>
            </a:xfrm>
          </p:grpSpPr>
          <p:sp>
            <p:nvSpPr>
              <p:cNvPr id="4219" name="Google Shape;4219;p8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6" name="Google Shape;4226;p85"/>
          <p:cNvGrpSpPr/>
          <p:nvPr/>
        </p:nvGrpSpPr>
        <p:grpSpPr>
          <a:xfrm>
            <a:off x="3574273" y="2854307"/>
            <a:ext cx="2241344" cy="1330656"/>
            <a:chOff x="3597785" y="3065882"/>
            <a:chExt cx="2241344" cy="1330656"/>
          </a:xfrm>
        </p:grpSpPr>
        <p:grpSp>
          <p:nvGrpSpPr>
            <p:cNvPr id="4227" name="Google Shape;4227;p85"/>
            <p:cNvGrpSpPr/>
            <p:nvPr/>
          </p:nvGrpSpPr>
          <p:grpSpPr>
            <a:xfrm>
              <a:off x="5296908" y="3937355"/>
              <a:ext cx="143198" cy="32380"/>
              <a:chOff x="5296908" y="3937355"/>
              <a:chExt cx="143198" cy="32380"/>
            </a:xfrm>
          </p:grpSpPr>
          <p:sp>
            <p:nvSpPr>
              <p:cNvPr id="4228" name="Google Shape;4228;p8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9" name="Google Shape;4229;p85"/>
              <p:cNvGrpSpPr/>
              <p:nvPr/>
            </p:nvGrpSpPr>
            <p:grpSpPr>
              <a:xfrm>
                <a:off x="5402331" y="3937355"/>
                <a:ext cx="37776" cy="32380"/>
                <a:chOff x="5402331" y="3937355"/>
                <a:chExt cx="37776" cy="32380"/>
              </a:xfrm>
            </p:grpSpPr>
            <p:sp>
              <p:nvSpPr>
                <p:cNvPr id="4230" name="Google Shape;4230;p8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85"/>
              <p:cNvGrpSpPr/>
              <p:nvPr/>
            </p:nvGrpSpPr>
            <p:grpSpPr>
              <a:xfrm>
                <a:off x="5296908" y="3937355"/>
                <a:ext cx="37783" cy="32380"/>
                <a:chOff x="5296908" y="3937355"/>
                <a:chExt cx="37783" cy="32380"/>
              </a:xfrm>
            </p:grpSpPr>
            <p:sp>
              <p:nvSpPr>
                <p:cNvPr id="4233" name="Google Shape;4233;p8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5" name="Google Shape;4235;p85"/>
            <p:cNvGrpSpPr/>
            <p:nvPr/>
          </p:nvGrpSpPr>
          <p:grpSpPr>
            <a:xfrm>
              <a:off x="4724163" y="3119631"/>
              <a:ext cx="120838" cy="84218"/>
              <a:chOff x="4724163" y="3119631"/>
              <a:chExt cx="120838" cy="84218"/>
            </a:xfrm>
          </p:grpSpPr>
          <p:grpSp>
            <p:nvGrpSpPr>
              <p:cNvPr id="4236" name="Google Shape;4236;p85"/>
              <p:cNvGrpSpPr/>
              <p:nvPr/>
            </p:nvGrpSpPr>
            <p:grpSpPr>
              <a:xfrm>
                <a:off x="4746712" y="3132773"/>
                <a:ext cx="86869" cy="56424"/>
                <a:chOff x="4746712" y="3132773"/>
                <a:chExt cx="86869" cy="56424"/>
              </a:xfrm>
            </p:grpSpPr>
            <p:sp>
              <p:nvSpPr>
                <p:cNvPr id="4237" name="Google Shape;4237;p8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85"/>
              <p:cNvGrpSpPr/>
              <p:nvPr/>
            </p:nvGrpSpPr>
            <p:grpSpPr>
              <a:xfrm>
                <a:off x="4773634" y="3143336"/>
                <a:ext cx="37776" cy="32451"/>
                <a:chOff x="4773634" y="3143336"/>
                <a:chExt cx="37776" cy="32451"/>
              </a:xfrm>
            </p:grpSpPr>
            <p:sp>
              <p:nvSpPr>
                <p:cNvPr id="4240" name="Google Shape;4240;p8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85"/>
              <p:cNvGrpSpPr/>
              <p:nvPr/>
            </p:nvGrpSpPr>
            <p:grpSpPr>
              <a:xfrm>
                <a:off x="4724163" y="3131248"/>
                <a:ext cx="37776" cy="32459"/>
                <a:chOff x="4724163" y="3131248"/>
                <a:chExt cx="37776" cy="32459"/>
              </a:xfrm>
            </p:grpSpPr>
            <p:sp>
              <p:nvSpPr>
                <p:cNvPr id="4243" name="Google Shape;4243;p8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85"/>
              <p:cNvGrpSpPr/>
              <p:nvPr/>
            </p:nvGrpSpPr>
            <p:grpSpPr>
              <a:xfrm>
                <a:off x="4755081" y="3176054"/>
                <a:ext cx="32357" cy="27795"/>
                <a:chOff x="4755081" y="3176054"/>
                <a:chExt cx="32357" cy="27795"/>
              </a:xfrm>
            </p:grpSpPr>
            <p:sp>
              <p:nvSpPr>
                <p:cNvPr id="4246" name="Google Shape;4246;p8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85"/>
              <p:cNvGrpSpPr/>
              <p:nvPr/>
            </p:nvGrpSpPr>
            <p:grpSpPr>
              <a:xfrm>
                <a:off x="4812550" y="3119631"/>
                <a:ext cx="32451" cy="27803"/>
                <a:chOff x="4812550" y="3119631"/>
                <a:chExt cx="32451" cy="27803"/>
              </a:xfrm>
            </p:grpSpPr>
            <p:sp>
              <p:nvSpPr>
                <p:cNvPr id="4249" name="Google Shape;4249;p8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85"/>
            <p:cNvGrpSpPr/>
            <p:nvPr/>
          </p:nvGrpSpPr>
          <p:grpSpPr>
            <a:xfrm>
              <a:off x="5382826" y="4027197"/>
              <a:ext cx="268967" cy="250422"/>
              <a:chOff x="5382826" y="4027197"/>
              <a:chExt cx="268967" cy="250422"/>
            </a:xfrm>
          </p:grpSpPr>
          <p:grpSp>
            <p:nvGrpSpPr>
              <p:cNvPr id="4252" name="Google Shape;4252;p85"/>
              <p:cNvGrpSpPr/>
              <p:nvPr/>
            </p:nvGrpSpPr>
            <p:grpSpPr>
              <a:xfrm>
                <a:off x="5405280" y="4042510"/>
                <a:ext cx="237570" cy="218647"/>
                <a:chOff x="5405280" y="4042510"/>
                <a:chExt cx="237570" cy="218647"/>
              </a:xfrm>
            </p:grpSpPr>
            <p:sp>
              <p:nvSpPr>
                <p:cNvPr id="4253" name="Google Shape;4253;p8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85"/>
              <p:cNvGrpSpPr/>
              <p:nvPr/>
            </p:nvGrpSpPr>
            <p:grpSpPr>
              <a:xfrm>
                <a:off x="5382826" y="4125549"/>
                <a:ext cx="37776" cy="32380"/>
                <a:chOff x="5382826" y="4125549"/>
                <a:chExt cx="37776" cy="32380"/>
              </a:xfrm>
            </p:grpSpPr>
            <p:sp>
              <p:nvSpPr>
                <p:cNvPr id="4260" name="Google Shape;4260;p8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85"/>
              <p:cNvGrpSpPr/>
              <p:nvPr/>
            </p:nvGrpSpPr>
            <p:grpSpPr>
              <a:xfrm>
                <a:off x="5475680" y="4195587"/>
                <a:ext cx="37783" cy="32364"/>
                <a:chOff x="5475680" y="4195587"/>
                <a:chExt cx="37783" cy="32364"/>
              </a:xfrm>
            </p:grpSpPr>
            <p:sp>
              <p:nvSpPr>
                <p:cNvPr id="4263" name="Google Shape;4263;p8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85"/>
              <p:cNvGrpSpPr/>
              <p:nvPr/>
            </p:nvGrpSpPr>
            <p:grpSpPr>
              <a:xfrm>
                <a:off x="5532575" y="4027197"/>
                <a:ext cx="33308" cy="32262"/>
                <a:chOff x="5532575" y="4027197"/>
                <a:chExt cx="33308" cy="32262"/>
              </a:xfrm>
            </p:grpSpPr>
            <p:sp>
              <p:nvSpPr>
                <p:cNvPr id="4266" name="Google Shape;4266;p8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85"/>
              <p:cNvGrpSpPr/>
              <p:nvPr/>
            </p:nvGrpSpPr>
            <p:grpSpPr>
              <a:xfrm>
                <a:off x="5590706" y="4245348"/>
                <a:ext cx="33497" cy="32270"/>
                <a:chOff x="5590706" y="4245348"/>
                <a:chExt cx="33497" cy="32270"/>
              </a:xfrm>
            </p:grpSpPr>
            <p:sp>
              <p:nvSpPr>
                <p:cNvPr id="4269" name="Google Shape;4269;p8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85"/>
              <p:cNvGrpSpPr/>
              <p:nvPr/>
            </p:nvGrpSpPr>
            <p:grpSpPr>
              <a:xfrm>
                <a:off x="5618681" y="4109677"/>
                <a:ext cx="33112" cy="32357"/>
                <a:chOff x="5618681" y="4109677"/>
                <a:chExt cx="33112" cy="32357"/>
              </a:xfrm>
            </p:grpSpPr>
            <p:sp>
              <p:nvSpPr>
                <p:cNvPr id="4272" name="Google Shape;4272;p8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85"/>
              <p:cNvGrpSpPr/>
              <p:nvPr/>
            </p:nvGrpSpPr>
            <p:grpSpPr>
              <a:xfrm>
                <a:off x="5479298" y="4128262"/>
                <a:ext cx="31405" cy="26906"/>
                <a:chOff x="5479298" y="4128262"/>
                <a:chExt cx="31405" cy="26906"/>
              </a:xfrm>
            </p:grpSpPr>
            <p:sp>
              <p:nvSpPr>
                <p:cNvPr id="4275" name="Google Shape;4275;p8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85"/>
              <p:cNvGrpSpPr/>
              <p:nvPr/>
            </p:nvGrpSpPr>
            <p:grpSpPr>
              <a:xfrm>
                <a:off x="5582903" y="4180116"/>
                <a:ext cx="31499" cy="26898"/>
                <a:chOff x="5582903" y="4180116"/>
                <a:chExt cx="31499" cy="26898"/>
              </a:xfrm>
            </p:grpSpPr>
            <p:sp>
              <p:nvSpPr>
                <p:cNvPr id="4278" name="Google Shape;4278;p8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0" name="Google Shape;4280;p85"/>
            <p:cNvGrpSpPr/>
            <p:nvPr/>
          </p:nvGrpSpPr>
          <p:grpSpPr>
            <a:xfrm>
              <a:off x="3977681" y="3230323"/>
              <a:ext cx="94584" cy="84085"/>
              <a:chOff x="3977681" y="3230323"/>
              <a:chExt cx="94584" cy="84085"/>
            </a:xfrm>
          </p:grpSpPr>
          <p:grpSp>
            <p:nvGrpSpPr>
              <p:cNvPr id="4281" name="Google Shape;4281;p85"/>
              <p:cNvGrpSpPr/>
              <p:nvPr/>
            </p:nvGrpSpPr>
            <p:grpSpPr>
              <a:xfrm>
                <a:off x="4000135" y="3243041"/>
                <a:ext cx="59570" cy="57186"/>
                <a:chOff x="4000135" y="3243041"/>
                <a:chExt cx="59570" cy="57186"/>
              </a:xfrm>
            </p:grpSpPr>
            <p:sp>
              <p:nvSpPr>
                <p:cNvPr id="4282" name="Google Shape;4282;p8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85"/>
              <p:cNvGrpSpPr/>
              <p:nvPr/>
            </p:nvGrpSpPr>
            <p:grpSpPr>
              <a:xfrm>
                <a:off x="3977681" y="3245872"/>
                <a:ext cx="37783" cy="32380"/>
                <a:chOff x="3977681" y="3245872"/>
                <a:chExt cx="37783" cy="32380"/>
              </a:xfrm>
            </p:grpSpPr>
            <p:sp>
              <p:nvSpPr>
                <p:cNvPr id="4286" name="Google Shape;4286;p8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85"/>
              <p:cNvGrpSpPr/>
              <p:nvPr/>
            </p:nvGrpSpPr>
            <p:grpSpPr>
              <a:xfrm>
                <a:off x="4040860" y="3262672"/>
                <a:ext cx="31405" cy="27001"/>
                <a:chOff x="4040860" y="3262672"/>
                <a:chExt cx="31405" cy="27001"/>
              </a:xfrm>
            </p:grpSpPr>
            <p:sp>
              <p:nvSpPr>
                <p:cNvPr id="4289" name="Google Shape;4289;p8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85"/>
              <p:cNvGrpSpPr/>
              <p:nvPr/>
            </p:nvGrpSpPr>
            <p:grpSpPr>
              <a:xfrm>
                <a:off x="4021072" y="3230323"/>
                <a:ext cx="31397" cy="26906"/>
                <a:chOff x="4021072" y="3230323"/>
                <a:chExt cx="31397" cy="26906"/>
              </a:xfrm>
            </p:grpSpPr>
            <p:sp>
              <p:nvSpPr>
                <p:cNvPr id="4292" name="Google Shape;4292;p8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85"/>
              <p:cNvGrpSpPr/>
              <p:nvPr/>
            </p:nvGrpSpPr>
            <p:grpSpPr>
              <a:xfrm>
                <a:off x="4001472" y="3287462"/>
                <a:ext cx="31499" cy="26945"/>
                <a:chOff x="4001472" y="3287462"/>
                <a:chExt cx="31499" cy="26945"/>
              </a:xfrm>
            </p:grpSpPr>
            <p:sp>
              <p:nvSpPr>
                <p:cNvPr id="4295" name="Google Shape;4295;p8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7" name="Google Shape;4297;p85"/>
            <p:cNvGrpSpPr/>
            <p:nvPr/>
          </p:nvGrpSpPr>
          <p:grpSpPr>
            <a:xfrm>
              <a:off x="4084715" y="3258865"/>
              <a:ext cx="184961" cy="137268"/>
              <a:chOff x="4084715" y="3258865"/>
              <a:chExt cx="184961" cy="137268"/>
            </a:xfrm>
          </p:grpSpPr>
          <p:grpSp>
            <p:nvGrpSpPr>
              <p:cNvPr id="4298" name="Google Shape;4298;p85"/>
              <p:cNvGrpSpPr/>
              <p:nvPr/>
            </p:nvGrpSpPr>
            <p:grpSpPr>
              <a:xfrm>
                <a:off x="4107453" y="3271583"/>
                <a:ext cx="153470" cy="110275"/>
                <a:chOff x="4107453" y="3271583"/>
                <a:chExt cx="153470" cy="110275"/>
              </a:xfrm>
            </p:grpSpPr>
            <p:sp>
              <p:nvSpPr>
                <p:cNvPr id="4299" name="Google Shape;4299;p8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85"/>
              <p:cNvGrpSpPr/>
              <p:nvPr/>
            </p:nvGrpSpPr>
            <p:grpSpPr>
              <a:xfrm>
                <a:off x="4136947" y="3258865"/>
                <a:ext cx="31499" cy="27001"/>
                <a:chOff x="4136947" y="3258865"/>
                <a:chExt cx="31499" cy="27001"/>
              </a:xfrm>
            </p:grpSpPr>
            <p:sp>
              <p:nvSpPr>
                <p:cNvPr id="4304" name="Google Shape;4304;p8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85"/>
              <p:cNvGrpSpPr/>
              <p:nvPr/>
            </p:nvGrpSpPr>
            <p:grpSpPr>
              <a:xfrm>
                <a:off x="4084715" y="3266478"/>
                <a:ext cx="31468" cy="26898"/>
                <a:chOff x="4084715" y="3266478"/>
                <a:chExt cx="31468" cy="26898"/>
              </a:xfrm>
            </p:grpSpPr>
            <p:sp>
              <p:nvSpPr>
                <p:cNvPr id="4307" name="Google Shape;4307;p8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85"/>
              <p:cNvGrpSpPr/>
              <p:nvPr/>
            </p:nvGrpSpPr>
            <p:grpSpPr>
              <a:xfrm>
                <a:off x="4159213" y="3279849"/>
                <a:ext cx="31405" cy="26945"/>
                <a:chOff x="4159213" y="3279849"/>
                <a:chExt cx="31405" cy="26945"/>
              </a:xfrm>
            </p:grpSpPr>
            <p:sp>
              <p:nvSpPr>
                <p:cNvPr id="4310" name="Google Shape;4310;p8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85"/>
              <p:cNvGrpSpPr/>
              <p:nvPr/>
            </p:nvGrpSpPr>
            <p:grpSpPr>
              <a:xfrm>
                <a:off x="4201550" y="3266502"/>
                <a:ext cx="31405" cy="26883"/>
                <a:chOff x="4201550" y="3266502"/>
                <a:chExt cx="31405" cy="26883"/>
              </a:xfrm>
            </p:grpSpPr>
            <p:sp>
              <p:nvSpPr>
                <p:cNvPr id="4313" name="Google Shape;4313;p8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85"/>
              <p:cNvGrpSpPr/>
              <p:nvPr/>
            </p:nvGrpSpPr>
            <p:grpSpPr>
              <a:xfrm>
                <a:off x="4201550" y="3338278"/>
                <a:ext cx="31405" cy="26930"/>
                <a:chOff x="4201550" y="3338278"/>
                <a:chExt cx="31405" cy="26930"/>
              </a:xfrm>
            </p:grpSpPr>
            <p:sp>
              <p:nvSpPr>
                <p:cNvPr id="4316" name="Google Shape;4316;p8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85"/>
              <p:cNvGrpSpPr/>
              <p:nvPr/>
            </p:nvGrpSpPr>
            <p:grpSpPr>
              <a:xfrm>
                <a:off x="4238272" y="3369132"/>
                <a:ext cx="31405" cy="27001"/>
                <a:chOff x="4238272" y="3369132"/>
                <a:chExt cx="31405" cy="27001"/>
              </a:xfrm>
            </p:grpSpPr>
            <p:sp>
              <p:nvSpPr>
                <p:cNvPr id="4319" name="Google Shape;4319;p8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1" name="Google Shape;4321;p85"/>
            <p:cNvGrpSpPr/>
            <p:nvPr/>
          </p:nvGrpSpPr>
          <p:grpSpPr>
            <a:xfrm>
              <a:off x="4068639" y="3200169"/>
              <a:ext cx="77643" cy="37272"/>
              <a:chOff x="4068639" y="3200169"/>
              <a:chExt cx="77643" cy="37272"/>
            </a:xfrm>
          </p:grpSpPr>
          <p:sp>
            <p:nvSpPr>
              <p:cNvPr id="4322" name="Google Shape;4322;p8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3" name="Google Shape;4323;p85"/>
              <p:cNvGrpSpPr/>
              <p:nvPr/>
            </p:nvGrpSpPr>
            <p:grpSpPr>
              <a:xfrm>
                <a:off x="4114878" y="3200169"/>
                <a:ext cx="31405" cy="26993"/>
                <a:chOff x="4114878" y="3200169"/>
                <a:chExt cx="31405" cy="26993"/>
              </a:xfrm>
            </p:grpSpPr>
            <p:sp>
              <p:nvSpPr>
                <p:cNvPr id="4324" name="Google Shape;4324;p8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85"/>
              <p:cNvGrpSpPr/>
              <p:nvPr/>
            </p:nvGrpSpPr>
            <p:grpSpPr>
              <a:xfrm>
                <a:off x="4068639" y="3210535"/>
                <a:ext cx="31499" cy="26906"/>
                <a:chOff x="4068639" y="3210535"/>
                <a:chExt cx="31499" cy="26906"/>
              </a:xfrm>
            </p:grpSpPr>
            <p:sp>
              <p:nvSpPr>
                <p:cNvPr id="4327" name="Google Shape;4327;p8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9" name="Google Shape;4329;p85"/>
            <p:cNvGrpSpPr/>
            <p:nvPr/>
          </p:nvGrpSpPr>
          <p:grpSpPr>
            <a:xfrm>
              <a:off x="3869702" y="3066935"/>
              <a:ext cx="382664" cy="190294"/>
              <a:chOff x="3869702" y="3066935"/>
              <a:chExt cx="382664" cy="190294"/>
            </a:xfrm>
          </p:grpSpPr>
          <p:grpSp>
            <p:nvGrpSpPr>
              <p:cNvPr id="4330" name="Google Shape;4330;p85"/>
              <p:cNvGrpSpPr/>
              <p:nvPr/>
            </p:nvGrpSpPr>
            <p:grpSpPr>
              <a:xfrm>
                <a:off x="3888633" y="3082351"/>
                <a:ext cx="351172" cy="160698"/>
                <a:chOff x="3888633" y="3082351"/>
                <a:chExt cx="351172" cy="160698"/>
              </a:xfrm>
            </p:grpSpPr>
            <p:sp>
              <p:nvSpPr>
                <p:cNvPr id="4331" name="Google Shape;4331;p8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85"/>
              <p:cNvGrpSpPr/>
              <p:nvPr/>
            </p:nvGrpSpPr>
            <p:grpSpPr>
              <a:xfrm>
                <a:off x="4143703" y="3066935"/>
                <a:ext cx="37783" cy="32357"/>
                <a:chOff x="4143703" y="3066935"/>
                <a:chExt cx="37783" cy="32357"/>
              </a:xfrm>
            </p:grpSpPr>
            <p:sp>
              <p:nvSpPr>
                <p:cNvPr id="4338" name="Google Shape;4338;p8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85"/>
              <p:cNvGrpSpPr/>
              <p:nvPr/>
            </p:nvGrpSpPr>
            <p:grpSpPr>
              <a:xfrm>
                <a:off x="4044565" y="3103563"/>
                <a:ext cx="37783" cy="32451"/>
                <a:chOff x="4044565" y="3103563"/>
                <a:chExt cx="37783" cy="32451"/>
              </a:xfrm>
            </p:grpSpPr>
            <p:sp>
              <p:nvSpPr>
                <p:cNvPr id="4341" name="Google Shape;4341;p8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85"/>
              <p:cNvGrpSpPr/>
              <p:nvPr/>
            </p:nvGrpSpPr>
            <p:grpSpPr>
              <a:xfrm>
                <a:off x="4017454" y="3188237"/>
                <a:ext cx="37776" cy="32357"/>
                <a:chOff x="4017454" y="3188237"/>
                <a:chExt cx="37776" cy="32357"/>
              </a:xfrm>
            </p:grpSpPr>
            <p:sp>
              <p:nvSpPr>
                <p:cNvPr id="4344" name="Google Shape;4344;p8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85"/>
              <p:cNvGrpSpPr/>
              <p:nvPr/>
            </p:nvGrpSpPr>
            <p:grpSpPr>
              <a:xfrm>
                <a:off x="3921548" y="3157509"/>
                <a:ext cx="37783" cy="32357"/>
                <a:chOff x="3921548" y="3157509"/>
                <a:chExt cx="37783" cy="32357"/>
              </a:xfrm>
            </p:grpSpPr>
            <p:sp>
              <p:nvSpPr>
                <p:cNvPr id="4347" name="Google Shape;4347;p8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85"/>
              <p:cNvGrpSpPr/>
              <p:nvPr/>
            </p:nvGrpSpPr>
            <p:grpSpPr>
              <a:xfrm>
                <a:off x="3939056" y="3211620"/>
                <a:ext cx="37783" cy="32380"/>
                <a:chOff x="3939056" y="3211620"/>
                <a:chExt cx="37783" cy="32380"/>
              </a:xfrm>
            </p:grpSpPr>
            <p:sp>
              <p:nvSpPr>
                <p:cNvPr id="4350" name="Google Shape;4350;p8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5"/>
              <p:cNvGrpSpPr/>
              <p:nvPr/>
            </p:nvGrpSpPr>
            <p:grpSpPr>
              <a:xfrm>
                <a:off x="4176240" y="3136965"/>
                <a:ext cx="31405" cy="26930"/>
                <a:chOff x="4176240" y="3136965"/>
                <a:chExt cx="31405" cy="26930"/>
              </a:xfrm>
            </p:grpSpPr>
            <p:sp>
              <p:nvSpPr>
                <p:cNvPr id="4353" name="Google Shape;4353;p8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85"/>
              <p:cNvGrpSpPr/>
              <p:nvPr/>
            </p:nvGrpSpPr>
            <p:grpSpPr>
              <a:xfrm>
                <a:off x="4133148" y="3152593"/>
                <a:ext cx="31499" cy="27001"/>
                <a:chOff x="4133148" y="3152593"/>
                <a:chExt cx="31499" cy="27001"/>
              </a:xfrm>
            </p:grpSpPr>
            <p:sp>
              <p:nvSpPr>
                <p:cNvPr id="4356" name="Google Shape;4356;p8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85"/>
              <p:cNvGrpSpPr/>
              <p:nvPr/>
            </p:nvGrpSpPr>
            <p:grpSpPr>
              <a:xfrm>
                <a:off x="4220866" y="3073534"/>
                <a:ext cx="31499" cy="26898"/>
                <a:chOff x="4220866" y="3073534"/>
                <a:chExt cx="31499" cy="26898"/>
              </a:xfrm>
            </p:grpSpPr>
            <p:sp>
              <p:nvSpPr>
                <p:cNvPr id="4359" name="Google Shape;4359;p8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85"/>
              <p:cNvGrpSpPr/>
              <p:nvPr/>
            </p:nvGrpSpPr>
            <p:grpSpPr>
              <a:xfrm>
                <a:off x="3869702" y="3230323"/>
                <a:ext cx="31499" cy="26906"/>
                <a:chOff x="3869702" y="3230323"/>
                <a:chExt cx="31499" cy="26906"/>
              </a:xfrm>
            </p:grpSpPr>
            <p:sp>
              <p:nvSpPr>
                <p:cNvPr id="4362" name="Google Shape;4362;p8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4" name="Google Shape;4364;p85"/>
            <p:cNvGrpSpPr/>
            <p:nvPr/>
          </p:nvGrpSpPr>
          <p:grpSpPr>
            <a:xfrm>
              <a:off x="4271383" y="3065882"/>
              <a:ext cx="304556" cy="341663"/>
              <a:chOff x="4271383" y="3065882"/>
              <a:chExt cx="304556" cy="341663"/>
            </a:xfrm>
          </p:grpSpPr>
          <p:grpSp>
            <p:nvGrpSpPr>
              <p:cNvPr id="4365" name="Google Shape;4365;p85"/>
              <p:cNvGrpSpPr/>
              <p:nvPr/>
            </p:nvGrpSpPr>
            <p:grpSpPr>
              <a:xfrm>
                <a:off x="4293838" y="3078639"/>
                <a:ext cx="269353" cy="311973"/>
                <a:chOff x="4293838" y="3078639"/>
                <a:chExt cx="269353" cy="311973"/>
              </a:xfrm>
            </p:grpSpPr>
            <p:sp>
              <p:nvSpPr>
                <p:cNvPr id="4366" name="Google Shape;4366;p8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85"/>
              <p:cNvGrpSpPr/>
              <p:nvPr/>
            </p:nvGrpSpPr>
            <p:grpSpPr>
              <a:xfrm>
                <a:off x="4538164" y="3342061"/>
                <a:ext cx="37776" cy="32380"/>
                <a:chOff x="4538164" y="3342061"/>
                <a:chExt cx="37776" cy="32380"/>
              </a:xfrm>
            </p:grpSpPr>
            <p:sp>
              <p:nvSpPr>
                <p:cNvPr id="4384" name="Google Shape;4384;p8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85"/>
              <p:cNvGrpSpPr/>
              <p:nvPr/>
            </p:nvGrpSpPr>
            <p:grpSpPr>
              <a:xfrm>
                <a:off x="4271383" y="3194742"/>
                <a:ext cx="37783" cy="32420"/>
                <a:chOff x="4271383" y="3194742"/>
                <a:chExt cx="37783" cy="32420"/>
              </a:xfrm>
            </p:grpSpPr>
            <p:sp>
              <p:nvSpPr>
                <p:cNvPr id="4387" name="Google Shape;4387;p8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85"/>
              <p:cNvGrpSpPr/>
              <p:nvPr/>
            </p:nvGrpSpPr>
            <p:grpSpPr>
              <a:xfrm>
                <a:off x="4284416" y="3084058"/>
                <a:ext cx="37783" cy="32357"/>
                <a:chOff x="4284416" y="3084058"/>
                <a:chExt cx="37783" cy="32357"/>
              </a:xfrm>
            </p:grpSpPr>
            <p:sp>
              <p:nvSpPr>
                <p:cNvPr id="4390" name="Google Shape;4390;p8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2" name="Google Shape;4392;p85"/>
              <p:cNvGrpSpPr/>
              <p:nvPr/>
            </p:nvGrpSpPr>
            <p:grpSpPr>
              <a:xfrm>
                <a:off x="4478697" y="3297561"/>
                <a:ext cx="37776" cy="32451"/>
                <a:chOff x="4478697" y="3297561"/>
                <a:chExt cx="37776" cy="32451"/>
              </a:xfrm>
            </p:grpSpPr>
            <p:sp>
              <p:nvSpPr>
                <p:cNvPr id="4393" name="Google Shape;4393;p8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5" name="Google Shape;4395;p85"/>
              <p:cNvGrpSpPr/>
              <p:nvPr/>
            </p:nvGrpSpPr>
            <p:grpSpPr>
              <a:xfrm>
                <a:off x="4411813" y="3331711"/>
                <a:ext cx="37776" cy="32451"/>
                <a:chOff x="4411813" y="3331711"/>
                <a:chExt cx="37776" cy="32451"/>
              </a:xfrm>
            </p:grpSpPr>
            <p:sp>
              <p:nvSpPr>
                <p:cNvPr id="4396" name="Google Shape;4396;p8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85"/>
              <p:cNvGrpSpPr/>
              <p:nvPr/>
            </p:nvGrpSpPr>
            <p:grpSpPr>
              <a:xfrm>
                <a:off x="4337984" y="3375188"/>
                <a:ext cx="37776" cy="32357"/>
                <a:chOff x="4337984" y="3375188"/>
                <a:chExt cx="37776" cy="32357"/>
              </a:xfrm>
            </p:grpSpPr>
            <p:sp>
              <p:nvSpPr>
                <p:cNvPr id="4399" name="Google Shape;4399;p8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85"/>
              <p:cNvGrpSpPr/>
              <p:nvPr/>
            </p:nvGrpSpPr>
            <p:grpSpPr>
              <a:xfrm>
                <a:off x="4494867" y="3090530"/>
                <a:ext cx="37878" cy="32451"/>
                <a:chOff x="4494867" y="3090530"/>
                <a:chExt cx="37878" cy="32451"/>
              </a:xfrm>
            </p:grpSpPr>
            <p:sp>
              <p:nvSpPr>
                <p:cNvPr id="4402" name="Google Shape;4402;p8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85"/>
              <p:cNvGrpSpPr/>
              <p:nvPr/>
            </p:nvGrpSpPr>
            <p:grpSpPr>
              <a:xfrm>
                <a:off x="4525124" y="3207774"/>
                <a:ext cx="37783" cy="32420"/>
                <a:chOff x="4525124" y="3207774"/>
                <a:chExt cx="37783" cy="32420"/>
              </a:xfrm>
            </p:grpSpPr>
            <p:sp>
              <p:nvSpPr>
                <p:cNvPr id="4405" name="Google Shape;4405;p8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85"/>
              <p:cNvGrpSpPr/>
              <p:nvPr/>
            </p:nvGrpSpPr>
            <p:grpSpPr>
              <a:xfrm>
                <a:off x="4440544" y="3176479"/>
                <a:ext cx="31499" cy="26898"/>
                <a:chOff x="4440544" y="3176479"/>
                <a:chExt cx="31499" cy="26898"/>
              </a:xfrm>
            </p:grpSpPr>
            <p:sp>
              <p:nvSpPr>
                <p:cNvPr id="4408" name="Google Shape;4408;p8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85"/>
              <p:cNvGrpSpPr/>
              <p:nvPr/>
            </p:nvGrpSpPr>
            <p:grpSpPr>
              <a:xfrm>
                <a:off x="4350545" y="3156400"/>
                <a:ext cx="31405" cy="27001"/>
                <a:chOff x="4350545" y="3156400"/>
                <a:chExt cx="31405" cy="27001"/>
              </a:xfrm>
            </p:grpSpPr>
            <p:sp>
              <p:nvSpPr>
                <p:cNvPr id="4411" name="Google Shape;4411;p8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85"/>
              <p:cNvGrpSpPr/>
              <p:nvPr/>
            </p:nvGrpSpPr>
            <p:grpSpPr>
              <a:xfrm>
                <a:off x="4376703" y="3255058"/>
                <a:ext cx="31405" cy="27001"/>
                <a:chOff x="4376703" y="3255058"/>
                <a:chExt cx="31405" cy="27001"/>
              </a:xfrm>
            </p:grpSpPr>
            <p:sp>
              <p:nvSpPr>
                <p:cNvPr id="4414" name="Google Shape;4414;p8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85"/>
              <p:cNvGrpSpPr/>
              <p:nvPr/>
            </p:nvGrpSpPr>
            <p:grpSpPr>
              <a:xfrm>
                <a:off x="4331322" y="3283656"/>
                <a:ext cx="31405" cy="26945"/>
                <a:chOff x="4331322" y="3283656"/>
                <a:chExt cx="31405" cy="26945"/>
              </a:xfrm>
            </p:grpSpPr>
            <p:sp>
              <p:nvSpPr>
                <p:cNvPr id="4417" name="Google Shape;4417;p8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85"/>
              <p:cNvGrpSpPr/>
              <p:nvPr/>
            </p:nvGrpSpPr>
            <p:grpSpPr>
              <a:xfrm>
                <a:off x="4380510" y="3065882"/>
                <a:ext cx="31405" cy="26938"/>
                <a:chOff x="4380510" y="3065882"/>
                <a:chExt cx="31405" cy="26938"/>
              </a:xfrm>
            </p:grpSpPr>
            <p:sp>
              <p:nvSpPr>
                <p:cNvPr id="4420" name="Google Shape;4420;p8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2" name="Google Shape;4422;p85"/>
            <p:cNvGrpSpPr/>
            <p:nvPr/>
          </p:nvGrpSpPr>
          <p:grpSpPr>
            <a:xfrm>
              <a:off x="4558998" y="3188237"/>
              <a:ext cx="1280131" cy="1052746"/>
              <a:chOff x="4558998" y="3188237"/>
              <a:chExt cx="1280131" cy="1052746"/>
            </a:xfrm>
          </p:grpSpPr>
          <p:sp>
            <p:nvSpPr>
              <p:cNvPr id="4423" name="Google Shape;4423;p8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4" name="Google Shape;4424;p85"/>
              <p:cNvGrpSpPr/>
              <p:nvPr/>
            </p:nvGrpSpPr>
            <p:grpSpPr>
              <a:xfrm>
                <a:off x="4579164" y="3203653"/>
                <a:ext cx="1244833" cy="1020397"/>
                <a:chOff x="4579164" y="3203653"/>
                <a:chExt cx="1244833" cy="1020397"/>
              </a:xfrm>
            </p:grpSpPr>
            <p:sp>
              <p:nvSpPr>
                <p:cNvPr id="4425" name="Google Shape;4425;p8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7" name="Google Shape;4427;p85"/>
                <p:cNvGrpSpPr/>
                <p:nvPr/>
              </p:nvGrpSpPr>
              <p:grpSpPr>
                <a:xfrm>
                  <a:off x="4579164" y="3203653"/>
                  <a:ext cx="1244833" cy="1020397"/>
                  <a:chOff x="4579164" y="3203653"/>
                  <a:chExt cx="1244833" cy="1020397"/>
                </a:xfrm>
              </p:grpSpPr>
              <p:sp>
                <p:nvSpPr>
                  <p:cNvPr id="4428" name="Google Shape;4428;p8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0" name="Google Shape;4430;p85"/>
                  <p:cNvGrpSpPr/>
                  <p:nvPr/>
                </p:nvGrpSpPr>
                <p:grpSpPr>
                  <a:xfrm>
                    <a:off x="4579164" y="3203653"/>
                    <a:ext cx="1244833" cy="1020397"/>
                    <a:chOff x="4579164" y="3203653"/>
                    <a:chExt cx="1244833" cy="1020397"/>
                  </a:xfrm>
                </p:grpSpPr>
                <p:sp>
                  <p:nvSpPr>
                    <p:cNvPr id="4431" name="Google Shape;4431;p8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9" name="Google Shape;4439;p85"/>
                    <p:cNvGrpSpPr/>
                    <p:nvPr/>
                  </p:nvGrpSpPr>
                  <p:grpSpPr>
                    <a:xfrm>
                      <a:off x="4579164" y="3203653"/>
                      <a:ext cx="1244833" cy="1020397"/>
                      <a:chOff x="4579164" y="3203653"/>
                      <a:chExt cx="1244833" cy="1020397"/>
                    </a:xfrm>
                  </p:grpSpPr>
                  <p:sp>
                    <p:nvSpPr>
                      <p:cNvPr id="4440" name="Google Shape;4440;p8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4" name="Google Shape;4454;p85"/>
                      <p:cNvGrpSpPr/>
                      <p:nvPr/>
                    </p:nvGrpSpPr>
                    <p:grpSpPr>
                      <a:xfrm>
                        <a:off x="4579164" y="3203653"/>
                        <a:ext cx="1244833" cy="1020397"/>
                        <a:chOff x="4579164" y="3203653"/>
                        <a:chExt cx="1244833" cy="1020397"/>
                      </a:xfrm>
                    </p:grpSpPr>
                    <p:sp>
                      <p:nvSpPr>
                        <p:cNvPr id="4455" name="Google Shape;4455;p8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9" name="Google Shape;4479;p85"/>
                        <p:cNvGrpSpPr/>
                        <p:nvPr/>
                      </p:nvGrpSpPr>
                      <p:grpSpPr>
                        <a:xfrm>
                          <a:off x="4579164" y="3203653"/>
                          <a:ext cx="1244833" cy="1020397"/>
                          <a:chOff x="4579164" y="3203653"/>
                          <a:chExt cx="1244833" cy="1020397"/>
                        </a:xfrm>
                      </p:grpSpPr>
                      <p:sp>
                        <p:nvSpPr>
                          <p:cNvPr id="4480" name="Google Shape;4480;p8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85"/>
                          <p:cNvGrpSpPr/>
                          <p:nvPr/>
                        </p:nvGrpSpPr>
                        <p:grpSpPr>
                          <a:xfrm>
                            <a:off x="4579164" y="3203653"/>
                            <a:ext cx="1244833" cy="1020397"/>
                            <a:chOff x="4579164" y="3203653"/>
                            <a:chExt cx="1244833" cy="1020397"/>
                          </a:xfrm>
                        </p:grpSpPr>
                        <p:sp>
                          <p:nvSpPr>
                            <p:cNvPr id="4482" name="Google Shape;4482;p8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85"/>
                            <p:cNvGrpSpPr/>
                            <p:nvPr/>
                          </p:nvGrpSpPr>
                          <p:grpSpPr>
                            <a:xfrm>
                              <a:off x="4579164" y="3203653"/>
                              <a:ext cx="1244833" cy="1020397"/>
                              <a:chOff x="4579164" y="3203653"/>
                              <a:chExt cx="1244833" cy="1020397"/>
                            </a:xfrm>
                          </p:grpSpPr>
                          <p:sp>
                            <p:nvSpPr>
                              <p:cNvPr id="4490" name="Google Shape;4490;p8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3" name="Google Shape;4503;p85"/>
                              <p:cNvGrpSpPr/>
                              <p:nvPr/>
                            </p:nvGrpSpPr>
                            <p:grpSpPr>
                              <a:xfrm>
                                <a:off x="4579164" y="3203653"/>
                                <a:ext cx="1244833" cy="1020397"/>
                                <a:chOff x="4579164" y="3203653"/>
                                <a:chExt cx="1244833" cy="1020397"/>
                              </a:xfrm>
                            </p:grpSpPr>
                            <p:sp>
                              <p:nvSpPr>
                                <p:cNvPr id="4504" name="Google Shape;4504;p8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1" name="Google Shape;4511;p85"/>
                                <p:cNvGrpSpPr/>
                                <p:nvPr/>
                              </p:nvGrpSpPr>
                              <p:grpSpPr>
                                <a:xfrm>
                                  <a:off x="4579164" y="3203653"/>
                                  <a:ext cx="1244833" cy="1020397"/>
                                  <a:chOff x="4579164" y="3203653"/>
                                  <a:chExt cx="1244833" cy="1020397"/>
                                </a:xfrm>
                              </p:grpSpPr>
                              <p:sp>
                                <p:nvSpPr>
                                  <p:cNvPr id="4512" name="Google Shape;4512;p8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7" name="Google Shape;4517;p85"/>
                                  <p:cNvGrpSpPr/>
                                  <p:nvPr/>
                                </p:nvGrpSpPr>
                                <p:grpSpPr>
                                  <a:xfrm>
                                    <a:off x="4579164" y="3203653"/>
                                    <a:ext cx="1244833" cy="1020397"/>
                                    <a:chOff x="4579164" y="3203653"/>
                                    <a:chExt cx="1244833" cy="1020397"/>
                                  </a:xfrm>
                                </p:grpSpPr>
                                <p:sp>
                                  <p:nvSpPr>
                                    <p:cNvPr id="4518" name="Google Shape;4518;p8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22" name="Google Shape;4522;p8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25" name="Google Shape;4525;p8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26" name="Google Shape;4526;p85"/>
              <p:cNvGrpSpPr/>
              <p:nvPr/>
            </p:nvGrpSpPr>
            <p:grpSpPr>
              <a:xfrm>
                <a:off x="4595437" y="3598775"/>
                <a:ext cx="37776" cy="32451"/>
                <a:chOff x="4595437" y="3598775"/>
                <a:chExt cx="37776" cy="32451"/>
              </a:xfrm>
            </p:grpSpPr>
            <p:sp>
              <p:nvSpPr>
                <p:cNvPr id="4527" name="Google Shape;4527;p8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85"/>
              <p:cNvGrpSpPr/>
              <p:nvPr/>
            </p:nvGrpSpPr>
            <p:grpSpPr>
              <a:xfrm>
                <a:off x="4641864" y="3524443"/>
                <a:ext cx="37776" cy="32380"/>
                <a:chOff x="4641864" y="3524443"/>
                <a:chExt cx="37776" cy="32380"/>
              </a:xfrm>
            </p:grpSpPr>
            <p:sp>
              <p:nvSpPr>
                <p:cNvPr id="4530" name="Google Shape;4530;p8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85"/>
              <p:cNvGrpSpPr/>
              <p:nvPr/>
            </p:nvGrpSpPr>
            <p:grpSpPr>
              <a:xfrm>
                <a:off x="4648431" y="3893901"/>
                <a:ext cx="37776" cy="32357"/>
                <a:chOff x="4648431" y="3893901"/>
                <a:chExt cx="37776" cy="32357"/>
              </a:xfrm>
            </p:grpSpPr>
            <p:sp>
              <p:nvSpPr>
                <p:cNvPr id="4533" name="Google Shape;4533;p8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85"/>
              <p:cNvGrpSpPr/>
              <p:nvPr/>
            </p:nvGrpSpPr>
            <p:grpSpPr>
              <a:xfrm>
                <a:off x="4567752" y="3722908"/>
                <a:ext cx="37870" cy="32380"/>
                <a:chOff x="4567752" y="3722908"/>
                <a:chExt cx="37870" cy="32380"/>
              </a:xfrm>
            </p:grpSpPr>
            <p:sp>
              <p:nvSpPr>
                <p:cNvPr id="4536" name="Google Shape;4536;p8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85"/>
              <p:cNvGrpSpPr/>
              <p:nvPr/>
            </p:nvGrpSpPr>
            <p:grpSpPr>
              <a:xfrm>
                <a:off x="4617506" y="3652052"/>
                <a:ext cx="37783" cy="32357"/>
                <a:chOff x="4617506" y="3652052"/>
                <a:chExt cx="37783" cy="32357"/>
              </a:xfrm>
            </p:grpSpPr>
            <p:sp>
              <p:nvSpPr>
                <p:cNvPr id="4539" name="Google Shape;4539;p8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85"/>
              <p:cNvGrpSpPr/>
              <p:nvPr/>
            </p:nvGrpSpPr>
            <p:grpSpPr>
              <a:xfrm>
                <a:off x="4739005" y="3554149"/>
                <a:ext cx="37870" cy="32357"/>
                <a:chOff x="4739005" y="3554149"/>
                <a:chExt cx="37870" cy="32357"/>
              </a:xfrm>
            </p:grpSpPr>
            <p:sp>
              <p:nvSpPr>
                <p:cNvPr id="4542" name="Google Shape;4542;p8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85"/>
              <p:cNvGrpSpPr/>
              <p:nvPr/>
            </p:nvGrpSpPr>
            <p:grpSpPr>
              <a:xfrm>
                <a:off x="4806557" y="3630258"/>
                <a:ext cx="37776" cy="32364"/>
                <a:chOff x="4806557" y="3630258"/>
                <a:chExt cx="37776" cy="32364"/>
              </a:xfrm>
            </p:grpSpPr>
            <p:sp>
              <p:nvSpPr>
                <p:cNvPr id="4545" name="Google Shape;4545;p8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85"/>
              <p:cNvGrpSpPr/>
              <p:nvPr/>
            </p:nvGrpSpPr>
            <p:grpSpPr>
              <a:xfrm>
                <a:off x="4737007" y="4004357"/>
                <a:ext cx="37870" cy="32357"/>
                <a:chOff x="4737007" y="4004357"/>
                <a:chExt cx="37870" cy="32357"/>
              </a:xfrm>
            </p:grpSpPr>
            <p:sp>
              <p:nvSpPr>
                <p:cNvPr id="4548" name="Google Shape;4548;p8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85"/>
              <p:cNvGrpSpPr/>
              <p:nvPr/>
            </p:nvGrpSpPr>
            <p:grpSpPr>
              <a:xfrm>
                <a:off x="4773634" y="4208627"/>
                <a:ext cx="37776" cy="32357"/>
                <a:chOff x="4773634" y="4208627"/>
                <a:chExt cx="37776" cy="32357"/>
              </a:xfrm>
            </p:grpSpPr>
            <p:sp>
              <p:nvSpPr>
                <p:cNvPr id="4551" name="Google Shape;4551;p8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85"/>
              <p:cNvGrpSpPr/>
              <p:nvPr/>
            </p:nvGrpSpPr>
            <p:grpSpPr>
              <a:xfrm>
                <a:off x="4888282" y="4074764"/>
                <a:ext cx="37776" cy="32451"/>
                <a:chOff x="4888282" y="4074764"/>
                <a:chExt cx="37776" cy="32451"/>
              </a:xfrm>
            </p:grpSpPr>
            <p:sp>
              <p:nvSpPr>
                <p:cNvPr id="4554" name="Google Shape;4554;p8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85"/>
              <p:cNvGrpSpPr/>
              <p:nvPr/>
            </p:nvGrpSpPr>
            <p:grpSpPr>
              <a:xfrm>
                <a:off x="4901315" y="3804271"/>
                <a:ext cx="37776" cy="32364"/>
                <a:chOff x="4901315" y="3804271"/>
                <a:chExt cx="37776" cy="32364"/>
              </a:xfrm>
            </p:grpSpPr>
            <p:sp>
              <p:nvSpPr>
                <p:cNvPr id="4557" name="Google Shape;4557;p8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85"/>
              <p:cNvGrpSpPr/>
              <p:nvPr/>
            </p:nvGrpSpPr>
            <p:grpSpPr>
              <a:xfrm>
                <a:off x="4866394" y="3715035"/>
                <a:ext cx="37846" cy="32357"/>
                <a:chOff x="4866394" y="3715035"/>
                <a:chExt cx="37846" cy="32357"/>
              </a:xfrm>
            </p:grpSpPr>
            <p:sp>
              <p:nvSpPr>
                <p:cNvPr id="4560" name="Google Shape;4560;p8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85"/>
              <p:cNvGrpSpPr/>
              <p:nvPr/>
            </p:nvGrpSpPr>
            <p:grpSpPr>
              <a:xfrm>
                <a:off x="4979233" y="3839798"/>
                <a:ext cx="37878" cy="32420"/>
                <a:chOff x="4979233" y="3839798"/>
                <a:chExt cx="37878" cy="32420"/>
              </a:xfrm>
            </p:grpSpPr>
            <p:sp>
              <p:nvSpPr>
                <p:cNvPr id="4563" name="Google Shape;4563;p8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85"/>
              <p:cNvGrpSpPr/>
              <p:nvPr/>
            </p:nvGrpSpPr>
            <p:grpSpPr>
              <a:xfrm>
                <a:off x="4790662" y="3679147"/>
                <a:ext cx="37783" cy="32380"/>
                <a:chOff x="4790662" y="3679147"/>
                <a:chExt cx="37783" cy="32380"/>
              </a:xfrm>
            </p:grpSpPr>
            <p:sp>
              <p:nvSpPr>
                <p:cNvPr id="4566" name="Google Shape;4566;p8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85"/>
              <p:cNvGrpSpPr/>
              <p:nvPr/>
            </p:nvGrpSpPr>
            <p:grpSpPr>
              <a:xfrm>
                <a:off x="4857263" y="3557861"/>
                <a:ext cx="37776" cy="32357"/>
                <a:chOff x="4857263" y="3557861"/>
                <a:chExt cx="37776" cy="32357"/>
              </a:xfrm>
            </p:grpSpPr>
            <p:sp>
              <p:nvSpPr>
                <p:cNvPr id="4569" name="Google Shape;4569;p8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85"/>
              <p:cNvGrpSpPr/>
              <p:nvPr/>
            </p:nvGrpSpPr>
            <p:grpSpPr>
              <a:xfrm>
                <a:off x="4883902" y="3648033"/>
                <a:ext cx="37783" cy="32380"/>
                <a:chOff x="4883902" y="3648033"/>
                <a:chExt cx="37783" cy="32380"/>
              </a:xfrm>
            </p:grpSpPr>
            <p:sp>
              <p:nvSpPr>
                <p:cNvPr id="4572" name="Google Shape;4572;p8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85"/>
              <p:cNvGrpSpPr/>
              <p:nvPr/>
            </p:nvGrpSpPr>
            <p:grpSpPr>
              <a:xfrm>
                <a:off x="4907780" y="3347220"/>
                <a:ext cx="37878" cy="32357"/>
                <a:chOff x="4907780" y="3347220"/>
                <a:chExt cx="37878" cy="32357"/>
              </a:xfrm>
            </p:grpSpPr>
            <p:sp>
              <p:nvSpPr>
                <p:cNvPr id="4575" name="Google Shape;4575;p8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85"/>
              <p:cNvGrpSpPr/>
              <p:nvPr/>
            </p:nvGrpSpPr>
            <p:grpSpPr>
              <a:xfrm>
                <a:off x="5065048" y="3738150"/>
                <a:ext cx="37783" cy="32364"/>
                <a:chOff x="5065048" y="3738150"/>
                <a:chExt cx="37783" cy="32364"/>
              </a:xfrm>
            </p:grpSpPr>
            <p:sp>
              <p:nvSpPr>
                <p:cNvPr id="4578" name="Google Shape;4578;p8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85"/>
              <p:cNvGrpSpPr/>
              <p:nvPr/>
            </p:nvGrpSpPr>
            <p:grpSpPr>
              <a:xfrm>
                <a:off x="5071616" y="3284615"/>
                <a:ext cx="37783" cy="32357"/>
                <a:chOff x="5071616" y="3284615"/>
                <a:chExt cx="37783" cy="32357"/>
              </a:xfrm>
            </p:grpSpPr>
            <p:sp>
              <p:nvSpPr>
                <p:cNvPr id="4581" name="Google Shape;4581;p8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85"/>
              <p:cNvGrpSpPr/>
              <p:nvPr/>
            </p:nvGrpSpPr>
            <p:grpSpPr>
              <a:xfrm>
                <a:off x="5389291" y="3759921"/>
                <a:ext cx="37783" cy="32380"/>
                <a:chOff x="5389291" y="3759921"/>
                <a:chExt cx="37783" cy="32380"/>
              </a:xfrm>
            </p:grpSpPr>
            <p:sp>
              <p:nvSpPr>
                <p:cNvPr id="4584" name="Google Shape;4584;p8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85"/>
              <p:cNvGrpSpPr/>
              <p:nvPr/>
            </p:nvGrpSpPr>
            <p:grpSpPr>
              <a:xfrm>
                <a:off x="5431534" y="3632932"/>
                <a:ext cx="37878" cy="32451"/>
                <a:chOff x="5431534" y="3632932"/>
                <a:chExt cx="37878" cy="32451"/>
              </a:xfrm>
            </p:grpSpPr>
            <p:sp>
              <p:nvSpPr>
                <p:cNvPr id="4587" name="Google Shape;4587;p8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85"/>
              <p:cNvGrpSpPr/>
              <p:nvPr/>
            </p:nvGrpSpPr>
            <p:grpSpPr>
              <a:xfrm>
                <a:off x="5540755" y="3544829"/>
                <a:ext cx="37783" cy="32357"/>
                <a:chOff x="5540755" y="3544829"/>
                <a:chExt cx="37783" cy="32357"/>
              </a:xfrm>
            </p:grpSpPr>
            <p:sp>
              <p:nvSpPr>
                <p:cNvPr id="4590" name="Google Shape;4590;p8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85"/>
              <p:cNvGrpSpPr/>
              <p:nvPr/>
            </p:nvGrpSpPr>
            <p:grpSpPr>
              <a:xfrm>
                <a:off x="5579293" y="3412107"/>
                <a:ext cx="37776" cy="32357"/>
                <a:chOff x="5579293" y="3412107"/>
                <a:chExt cx="37776" cy="32357"/>
              </a:xfrm>
            </p:grpSpPr>
            <p:sp>
              <p:nvSpPr>
                <p:cNvPr id="4593" name="Google Shape;4593;p8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85"/>
              <p:cNvGrpSpPr/>
              <p:nvPr/>
            </p:nvGrpSpPr>
            <p:grpSpPr>
              <a:xfrm>
                <a:off x="5801346" y="3284615"/>
                <a:ext cx="37783" cy="32357"/>
                <a:chOff x="5801346" y="3284615"/>
                <a:chExt cx="37783" cy="32357"/>
              </a:xfrm>
            </p:grpSpPr>
            <p:sp>
              <p:nvSpPr>
                <p:cNvPr id="4596" name="Google Shape;4596;p8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85"/>
              <p:cNvGrpSpPr/>
              <p:nvPr/>
            </p:nvGrpSpPr>
            <p:grpSpPr>
              <a:xfrm>
                <a:off x="5763578" y="3399067"/>
                <a:ext cx="37776" cy="32364"/>
                <a:chOff x="5763578" y="3399067"/>
                <a:chExt cx="37776" cy="32364"/>
              </a:xfrm>
            </p:grpSpPr>
            <p:sp>
              <p:nvSpPr>
                <p:cNvPr id="4599" name="Google Shape;4599;p8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85"/>
              <p:cNvGrpSpPr/>
              <p:nvPr/>
            </p:nvGrpSpPr>
            <p:grpSpPr>
              <a:xfrm>
                <a:off x="5395858" y="3230952"/>
                <a:ext cx="37776" cy="32364"/>
                <a:chOff x="5395858" y="3230952"/>
                <a:chExt cx="37776" cy="32364"/>
              </a:xfrm>
            </p:grpSpPr>
            <p:sp>
              <p:nvSpPr>
                <p:cNvPr id="4602" name="Google Shape;4602;p8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5"/>
              <p:cNvGrpSpPr/>
              <p:nvPr/>
            </p:nvGrpSpPr>
            <p:grpSpPr>
              <a:xfrm>
                <a:off x="5264088" y="3188237"/>
                <a:ext cx="37776" cy="32357"/>
                <a:chOff x="5264088" y="3188237"/>
                <a:chExt cx="37776" cy="32357"/>
              </a:xfrm>
            </p:grpSpPr>
            <p:sp>
              <p:nvSpPr>
                <p:cNvPr id="4605" name="Google Shape;4605;p8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85"/>
              <p:cNvGrpSpPr/>
              <p:nvPr/>
            </p:nvGrpSpPr>
            <p:grpSpPr>
              <a:xfrm>
                <a:off x="5585758" y="3237425"/>
                <a:ext cx="37878" cy="32357"/>
                <a:chOff x="5585758" y="3237425"/>
                <a:chExt cx="37878" cy="32357"/>
              </a:xfrm>
            </p:grpSpPr>
            <p:sp>
              <p:nvSpPr>
                <p:cNvPr id="4608" name="Google Shape;4608;p8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85"/>
              <p:cNvGrpSpPr/>
              <p:nvPr/>
            </p:nvGrpSpPr>
            <p:grpSpPr>
              <a:xfrm>
                <a:off x="4874196" y="3291088"/>
                <a:ext cx="37878" cy="32451"/>
                <a:chOff x="4874196" y="3291088"/>
                <a:chExt cx="37878" cy="32451"/>
              </a:xfrm>
            </p:grpSpPr>
            <p:sp>
              <p:nvSpPr>
                <p:cNvPr id="4611" name="Google Shape;4611;p8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85"/>
              <p:cNvGrpSpPr/>
              <p:nvPr/>
            </p:nvGrpSpPr>
            <p:grpSpPr>
              <a:xfrm>
                <a:off x="5197770" y="3785466"/>
                <a:ext cx="37783" cy="32427"/>
                <a:chOff x="5197770" y="3785466"/>
                <a:chExt cx="37783" cy="32427"/>
              </a:xfrm>
            </p:grpSpPr>
            <p:sp>
              <p:nvSpPr>
                <p:cNvPr id="4614" name="Google Shape;4614;p8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85"/>
              <p:cNvGrpSpPr/>
              <p:nvPr/>
            </p:nvGrpSpPr>
            <p:grpSpPr>
              <a:xfrm>
                <a:off x="5177699" y="3492117"/>
                <a:ext cx="37776" cy="32357"/>
                <a:chOff x="5177699" y="3492117"/>
                <a:chExt cx="37776" cy="32357"/>
              </a:xfrm>
            </p:grpSpPr>
            <p:sp>
              <p:nvSpPr>
                <p:cNvPr id="4617" name="Google Shape;4617;p8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85"/>
              <p:cNvGrpSpPr/>
              <p:nvPr/>
            </p:nvGrpSpPr>
            <p:grpSpPr>
              <a:xfrm>
                <a:off x="5349431" y="3622346"/>
                <a:ext cx="37870" cy="32380"/>
                <a:chOff x="5349431" y="3622346"/>
                <a:chExt cx="37870" cy="32380"/>
              </a:xfrm>
            </p:grpSpPr>
            <p:sp>
              <p:nvSpPr>
                <p:cNvPr id="4620" name="Google Shape;4620;p8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85"/>
              <p:cNvGrpSpPr/>
              <p:nvPr/>
            </p:nvGrpSpPr>
            <p:grpSpPr>
              <a:xfrm>
                <a:off x="5068855" y="3563980"/>
                <a:ext cx="53954" cy="46223"/>
                <a:chOff x="5068855" y="3563980"/>
                <a:chExt cx="53954" cy="46223"/>
              </a:xfrm>
            </p:grpSpPr>
            <p:sp>
              <p:nvSpPr>
                <p:cNvPr id="4623" name="Google Shape;4623;p8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85"/>
              <p:cNvGrpSpPr/>
              <p:nvPr/>
            </p:nvGrpSpPr>
            <p:grpSpPr>
              <a:xfrm>
                <a:off x="5037654" y="3392507"/>
                <a:ext cx="37870" cy="32451"/>
                <a:chOff x="5037654" y="3392507"/>
                <a:chExt cx="37870" cy="32451"/>
              </a:xfrm>
            </p:grpSpPr>
            <p:sp>
              <p:nvSpPr>
                <p:cNvPr id="4626" name="Google Shape;4626;p8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85"/>
              <p:cNvGrpSpPr/>
              <p:nvPr/>
            </p:nvGrpSpPr>
            <p:grpSpPr>
              <a:xfrm>
                <a:off x="5456560" y="3368629"/>
                <a:ext cx="37870" cy="32451"/>
                <a:chOff x="5456560" y="3368629"/>
                <a:chExt cx="37870" cy="32451"/>
              </a:xfrm>
            </p:grpSpPr>
            <p:sp>
              <p:nvSpPr>
                <p:cNvPr id="4629" name="Google Shape;4629;p8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85"/>
              <p:cNvGrpSpPr/>
              <p:nvPr/>
            </p:nvGrpSpPr>
            <p:grpSpPr>
              <a:xfrm>
                <a:off x="4755749" y="3501516"/>
                <a:ext cx="46246" cy="39608"/>
                <a:chOff x="4755749" y="3501516"/>
                <a:chExt cx="46246" cy="39608"/>
              </a:xfrm>
            </p:grpSpPr>
            <p:sp>
              <p:nvSpPr>
                <p:cNvPr id="4632" name="Google Shape;4632;p8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85"/>
              <p:cNvGrpSpPr/>
              <p:nvPr/>
            </p:nvGrpSpPr>
            <p:grpSpPr>
              <a:xfrm>
                <a:off x="4681346" y="3485582"/>
                <a:ext cx="37783" cy="32427"/>
                <a:chOff x="4681346" y="3485582"/>
                <a:chExt cx="37783" cy="32427"/>
              </a:xfrm>
            </p:grpSpPr>
            <p:sp>
              <p:nvSpPr>
                <p:cNvPr id="4635" name="Google Shape;4635;p8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85"/>
              <p:cNvGrpSpPr/>
              <p:nvPr/>
            </p:nvGrpSpPr>
            <p:grpSpPr>
              <a:xfrm>
                <a:off x="4767067" y="3291088"/>
                <a:ext cx="37878" cy="32451"/>
                <a:chOff x="4767067" y="3291088"/>
                <a:chExt cx="37878" cy="32451"/>
              </a:xfrm>
            </p:grpSpPr>
            <p:sp>
              <p:nvSpPr>
                <p:cNvPr id="4638" name="Google Shape;4638;p8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85"/>
              <p:cNvGrpSpPr/>
              <p:nvPr/>
            </p:nvGrpSpPr>
            <p:grpSpPr>
              <a:xfrm>
                <a:off x="4687819" y="3405539"/>
                <a:ext cx="37776" cy="32451"/>
                <a:chOff x="4687819" y="3405539"/>
                <a:chExt cx="37776" cy="32451"/>
              </a:xfrm>
            </p:grpSpPr>
            <p:sp>
              <p:nvSpPr>
                <p:cNvPr id="4641" name="Google Shape;4641;p8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85"/>
              <p:cNvGrpSpPr/>
              <p:nvPr/>
            </p:nvGrpSpPr>
            <p:grpSpPr>
              <a:xfrm>
                <a:off x="4923101" y="3444809"/>
                <a:ext cx="52813" cy="45318"/>
                <a:chOff x="4923101" y="3444809"/>
                <a:chExt cx="52813" cy="45318"/>
              </a:xfrm>
            </p:grpSpPr>
            <p:sp>
              <p:nvSpPr>
                <p:cNvPr id="4644" name="Google Shape;4644;p8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85"/>
              <p:cNvGrpSpPr/>
              <p:nvPr/>
            </p:nvGrpSpPr>
            <p:grpSpPr>
              <a:xfrm>
                <a:off x="4846040" y="3654750"/>
                <a:ext cx="31405" cy="26993"/>
                <a:chOff x="4846040" y="3654750"/>
                <a:chExt cx="31405" cy="26993"/>
              </a:xfrm>
            </p:grpSpPr>
            <p:sp>
              <p:nvSpPr>
                <p:cNvPr id="4647" name="Google Shape;4647;p8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85"/>
              <p:cNvGrpSpPr/>
              <p:nvPr/>
            </p:nvGrpSpPr>
            <p:grpSpPr>
              <a:xfrm>
                <a:off x="4925673" y="3691700"/>
                <a:ext cx="40253" cy="34472"/>
                <a:chOff x="4925673" y="3691700"/>
                <a:chExt cx="40253" cy="34472"/>
              </a:xfrm>
            </p:grpSpPr>
            <p:sp>
              <p:nvSpPr>
                <p:cNvPr id="4650" name="Google Shape;4650;p8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85"/>
              <p:cNvGrpSpPr/>
              <p:nvPr/>
            </p:nvGrpSpPr>
            <p:grpSpPr>
              <a:xfrm>
                <a:off x="4894653" y="3740848"/>
                <a:ext cx="31405" cy="26906"/>
                <a:chOff x="4894653" y="3740848"/>
                <a:chExt cx="31405" cy="26906"/>
              </a:xfrm>
            </p:grpSpPr>
            <p:sp>
              <p:nvSpPr>
                <p:cNvPr id="4653" name="Google Shape;4653;p8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85"/>
              <p:cNvGrpSpPr/>
              <p:nvPr/>
            </p:nvGrpSpPr>
            <p:grpSpPr>
              <a:xfrm>
                <a:off x="4962300" y="3696348"/>
                <a:ext cx="38255" cy="32773"/>
                <a:chOff x="4962300" y="3696348"/>
                <a:chExt cx="38255" cy="32773"/>
              </a:xfrm>
            </p:grpSpPr>
            <p:sp>
              <p:nvSpPr>
                <p:cNvPr id="4656" name="Google Shape;4656;p8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85"/>
              <p:cNvGrpSpPr/>
              <p:nvPr/>
            </p:nvGrpSpPr>
            <p:grpSpPr>
              <a:xfrm>
                <a:off x="4980185" y="3743349"/>
                <a:ext cx="31499" cy="26969"/>
                <a:chOff x="4980185" y="3743349"/>
                <a:chExt cx="31499" cy="26969"/>
              </a:xfrm>
            </p:grpSpPr>
            <p:sp>
              <p:nvSpPr>
                <p:cNvPr id="4659" name="Google Shape;4659;p8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85"/>
              <p:cNvGrpSpPr/>
              <p:nvPr/>
            </p:nvGrpSpPr>
            <p:grpSpPr>
              <a:xfrm>
                <a:off x="5013768" y="3734312"/>
                <a:ext cx="31499" cy="26969"/>
                <a:chOff x="5013768" y="3734312"/>
                <a:chExt cx="31499" cy="26969"/>
              </a:xfrm>
            </p:grpSpPr>
            <p:sp>
              <p:nvSpPr>
                <p:cNvPr id="4662" name="Google Shape;4662;p8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85"/>
              <p:cNvGrpSpPr/>
              <p:nvPr/>
            </p:nvGrpSpPr>
            <p:grpSpPr>
              <a:xfrm>
                <a:off x="5036703" y="3764545"/>
                <a:ext cx="31499" cy="26898"/>
                <a:chOff x="5036703" y="3764545"/>
                <a:chExt cx="31499" cy="26898"/>
              </a:xfrm>
            </p:grpSpPr>
            <p:sp>
              <p:nvSpPr>
                <p:cNvPr id="4665" name="Google Shape;4665;p8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85"/>
              <p:cNvGrpSpPr/>
              <p:nvPr/>
            </p:nvGrpSpPr>
            <p:grpSpPr>
              <a:xfrm>
                <a:off x="4953546" y="3768352"/>
                <a:ext cx="31405" cy="26898"/>
                <a:chOff x="4953546" y="3768352"/>
                <a:chExt cx="31405" cy="26898"/>
              </a:xfrm>
            </p:grpSpPr>
            <p:sp>
              <p:nvSpPr>
                <p:cNvPr id="4668" name="Google Shape;4668;p8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85"/>
              <p:cNvGrpSpPr/>
              <p:nvPr/>
            </p:nvGrpSpPr>
            <p:grpSpPr>
              <a:xfrm>
                <a:off x="4964770" y="3814016"/>
                <a:ext cx="31499" cy="26993"/>
                <a:chOff x="4964770" y="3814016"/>
                <a:chExt cx="31499" cy="26993"/>
              </a:xfrm>
            </p:grpSpPr>
            <p:sp>
              <p:nvSpPr>
                <p:cNvPr id="4671" name="Google Shape;4671;p8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85"/>
              <p:cNvGrpSpPr/>
              <p:nvPr/>
            </p:nvGrpSpPr>
            <p:grpSpPr>
              <a:xfrm>
                <a:off x="4923290" y="3800504"/>
                <a:ext cx="31468" cy="26898"/>
                <a:chOff x="4923290" y="3800504"/>
                <a:chExt cx="31468" cy="26898"/>
              </a:xfrm>
            </p:grpSpPr>
            <p:sp>
              <p:nvSpPr>
                <p:cNvPr id="4674" name="Google Shape;4674;p8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85"/>
              <p:cNvGrpSpPr/>
              <p:nvPr/>
            </p:nvGrpSpPr>
            <p:grpSpPr>
              <a:xfrm>
                <a:off x="5108534" y="3650943"/>
                <a:ext cx="31405" cy="26993"/>
                <a:chOff x="5108534" y="3650943"/>
                <a:chExt cx="31405" cy="26993"/>
              </a:xfrm>
            </p:grpSpPr>
            <p:sp>
              <p:nvSpPr>
                <p:cNvPr id="4677" name="Google Shape;4677;p8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85"/>
              <p:cNvGrpSpPr/>
              <p:nvPr/>
            </p:nvGrpSpPr>
            <p:grpSpPr>
              <a:xfrm>
                <a:off x="5119380" y="3760739"/>
                <a:ext cx="31499" cy="26993"/>
                <a:chOff x="5119380" y="3760739"/>
                <a:chExt cx="31499" cy="26993"/>
              </a:xfrm>
            </p:grpSpPr>
            <p:sp>
              <p:nvSpPr>
                <p:cNvPr id="4680" name="Google Shape;4680;p8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85"/>
              <p:cNvGrpSpPr/>
              <p:nvPr/>
            </p:nvGrpSpPr>
            <p:grpSpPr>
              <a:xfrm>
                <a:off x="5119380" y="3788235"/>
                <a:ext cx="31499" cy="26993"/>
                <a:chOff x="5119380" y="3788235"/>
                <a:chExt cx="31499" cy="26993"/>
              </a:xfrm>
            </p:grpSpPr>
            <p:sp>
              <p:nvSpPr>
                <p:cNvPr id="4683" name="Google Shape;4683;p8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85"/>
              <p:cNvGrpSpPr/>
              <p:nvPr/>
            </p:nvGrpSpPr>
            <p:grpSpPr>
              <a:xfrm>
                <a:off x="5158005" y="3875284"/>
                <a:ext cx="31405" cy="27001"/>
                <a:chOff x="5158005" y="3875284"/>
                <a:chExt cx="31405" cy="27001"/>
              </a:xfrm>
            </p:grpSpPr>
            <p:sp>
              <p:nvSpPr>
                <p:cNvPr id="4686" name="Google Shape;4686;p8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85"/>
              <p:cNvGrpSpPr/>
              <p:nvPr/>
            </p:nvGrpSpPr>
            <p:grpSpPr>
              <a:xfrm>
                <a:off x="5233163" y="3764545"/>
                <a:ext cx="31499" cy="26898"/>
                <a:chOff x="5233163" y="3764545"/>
                <a:chExt cx="31499" cy="26898"/>
              </a:xfrm>
            </p:grpSpPr>
            <p:sp>
              <p:nvSpPr>
                <p:cNvPr id="4689" name="Google Shape;4689;p8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85"/>
              <p:cNvGrpSpPr/>
              <p:nvPr/>
            </p:nvGrpSpPr>
            <p:grpSpPr>
              <a:xfrm>
                <a:off x="5276168" y="3805545"/>
                <a:ext cx="31499" cy="26906"/>
                <a:chOff x="5276168" y="3805545"/>
                <a:chExt cx="31499" cy="26906"/>
              </a:xfrm>
            </p:grpSpPr>
            <p:sp>
              <p:nvSpPr>
                <p:cNvPr id="4692" name="Google Shape;4692;p8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85"/>
              <p:cNvGrpSpPr/>
              <p:nvPr/>
            </p:nvGrpSpPr>
            <p:grpSpPr>
              <a:xfrm>
                <a:off x="5294053" y="3851933"/>
                <a:ext cx="31405" cy="26945"/>
                <a:chOff x="5294053" y="3851933"/>
                <a:chExt cx="31405" cy="26945"/>
              </a:xfrm>
            </p:grpSpPr>
            <p:sp>
              <p:nvSpPr>
                <p:cNvPr id="4695" name="Google Shape;4695;p8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85"/>
              <p:cNvGrpSpPr/>
              <p:nvPr/>
            </p:nvGrpSpPr>
            <p:grpSpPr>
              <a:xfrm>
                <a:off x="5341723" y="3851902"/>
                <a:ext cx="31405" cy="26977"/>
                <a:chOff x="5341723" y="3851902"/>
                <a:chExt cx="31405" cy="26977"/>
              </a:xfrm>
            </p:grpSpPr>
            <p:sp>
              <p:nvSpPr>
                <p:cNvPr id="4698" name="Google Shape;4698;p8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85"/>
              <p:cNvGrpSpPr/>
              <p:nvPr/>
            </p:nvGrpSpPr>
            <p:grpSpPr>
              <a:xfrm>
                <a:off x="5054871" y="3507855"/>
                <a:ext cx="31405" cy="26993"/>
                <a:chOff x="5054871" y="3507855"/>
                <a:chExt cx="31405" cy="26993"/>
              </a:xfrm>
            </p:grpSpPr>
            <p:sp>
              <p:nvSpPr>
                <p:cNvPr id="4701" name="Google Shape;4701;p8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85"/>
              <p:cNvGrpSpPr/>
              <p:nvPr/>
            </p:nvGrpSpPr>
            <p:grpSpPr>
              <a:xfrm>
                <a:off x="4876579" y="3675325"/>
                <a:ext cx="31405" cy="26969"/>
                <a:chOff x="4876579" y="3675325"/>
                <a:chExt cx="31405" cy="26969"/>
              </a:xfrm>
            </p:grpSpPr>
            <p:sp>
              <p:nvSpPr>
                <p:cNvPr id="4704" name="Google Shape;4704;p8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85"/>
              <p:cNvGrpSpPr/>
              <p:nvPr/>
            </p:nvGrpSpPr>
            <p:grpSpPr>
              <a:xfrm>
                <a:off x="4842233" y="3688333"/>
                <a:ext cx="31405" cy="26993"/>
                <a:chOff x="4842233" y="3688333"/>
                <a:chExt cx="31405" cy="26993"/>
              </a:xfrm>
            </p:grpSpPr>
            <p:sp>
              <p:nvSpPr>
                <p:cNvPr id="4707" name="Google Shape;4707;p8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85"/>
              <p:cNvGrpSpPr/>
              <p:nvPr/>
            </p:nvGrpSpPr>
            <p:grpSpPr>
              <a:xfrm>
                <a:off x="5187876" y="3608032"/>
                <a:ext cx="31405" cy="27001"/>
                <a:chOff x="5187876" y="3608032"/>
                <a:chExt cx="31405" cy="27001"/>
              </a:xfrm>
            </p:grpSpPr>
            <p:sp>
              <p:nvSpPr>
                <p:cNvPr id="4710" name="Google Shape;4710;p8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2" name="Google Shape;4712;p8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4" name="Google Shape;4714;p85"/>
              <p:cNvGrpSpPr/>
              <p:nvPr/>
            </p:nvGrpSpPr>
            <p:grpSpPr>
              <a:xfrm>
                <a:off x="5269224" y="3304167"/>
                <a:ext cx="40253" cy="34402"/>
                <a:chOff x="5269224" y="3304167"/>
                <a:chExt cx="40253" cy="34402"/>
              </a:xfrm>
            </p:grpSpPr>
            <p:sp>
              <p:nvSpPr>
                <p:cNvPr id="4715" name="Google Shape;4715;p8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7" name="Google Shape;4717;p85"/>
              <p:cNvGrpSpPr/>
              <p:nvPr/>
            </p:nvGrpSpPr>
            <p:grpSpPr>
              <a:xfrm>
                <a:off x="5327354" y="3476615"/>
                <a:ext cx="49864" cy="42723"/>
                <a:chOff x="5327354" y="3476615"/>
                <a:chExt cx="49864" cy="42723"/>
              </a:xfrm>
            </p:grpSpPr>
            <p:sp>
              <p:nvSpPr>
                <p:cNvPr id="4718" name="Google Shape;4718;p8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0" name="Google Shape;4720;p8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2" name="Google Shape;4722;p85"/>
              <p:cNvGrpSpPr/>
              <p:nvPr/>
            </p:nvGrpSpPr>
            <p:grpSpPr>
              <a:xfrm>
                <a:off x="5341723" y="3775957"/>
                <a:ext cx="31405" cy="26898"/>
                <a:chOff x="5341723" y="3775957"/>
                <a:chExt cx="31405" cy="26898"/>
              </a:xfrm>
            </p:grpSpPr>
            <p:sp>
              <p:nvSpPr>
                <p:cNvPr id="4723" name="Google Shape;4723;p8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85"/>
              <p:cNvGrpSpPr/>
              <p:nvPr/>
            </p:nvGrpSpPr>
            <p:grpSpPr>
              <a:xfrm>
                <a:off x="5439053" y="3699274"/>
                <a:ext cx="31405" cy="26898"/>
                <a:chOff x="5439053" y="3699274"/>
                <a:chExt cx="31405" cy="26898"/>
              </a:xfrm>
            </p:grpSpPr>
            <p:sp>
              <p:nvSpPr>
                <p:cNvPr id="4726" name="Google Shape;4726;p8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85"/>
              <p:cNvGrpSpPr/>
              <p:nvPr/>
            </p:nvGrpSpPr>
            <p:grpSpPr>
              <a:xfrm>
                <a:off x="5412414" y="3622307"/>
                <a:ext cx="31499" cy="26993"/>
                <a:chOff x="5412414" y="3622307"/>
                <a:chExt cx="31499" cy="26993"/>
              </a:xfrm>
            </p:grpSpPr>
            <p:sp>
              <p:nvSpPr>
                <p:cNvPr id="4729" name="Google Shape;4729;p8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85"/>
              <p:cNvGrpSpPr/>
              <p:nvPr/>
            </p:nvGrpSpPr>
            <p:grpSpPr>
              <a:xfrm>
                <a:off x="5476254" y="3473949"/>
                <a:ext cx="26835" cy="26930"/>
                <a:chOff x="5476254" y="3473949"/>
                <a:chExt cx="26835" cy="26930"/>
              </a:xfrm>
            </p:grpSpPr>
            <p:sp>
              <p:nvSpPr>
                <p:cNvPr id="4732" name="Google Shape;4732;p8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85"/>
              <p:cNvGrpSpPr/>
              <p:nvPr/>
            </p:nvGrpSpPr>
            <p:grpSpPr>
              <a:xfrm>
                <a:off x="5564547" y="3481594"/>
                <a:ext cx="31397" cy="26898"/>
                <a:chOff x="5564547" y="3481594"/>
                <a:chExt cx="31397" cy="26898"/>
              </a:xfrm>
            </p:grpSpPr>
            <p:sp>
              <p:nvSpPr>
                <p:cNvPr id="4735" name="Google Shape;4735;p8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85"/>
              <p:cNvGrpSpPr/>
              <p:nvPr/>
            </p:nvGrpSpPr>
            <p:grpSpPr>
              <a:xfrm>
                <a:off x="5534101" y="3470174"/>
                <a:ext cx="31397" cy="26906"/>
                <a:chOff x="5534101" y="3470174"/>
                <a:chExt cx="31397" cy="26906"/>
              </a:xfrm>
            </p:grpSpPr>
            <p:sp>
              <p:nvSpPr>
                <p:cNvPr id="4738" name="Google Shape;4738;p8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85"/>
              <p:cNvGrpSpPr/>
              <p:nvPr/>
            </p:nvGrpSpPr>
            <p:grpSpPr>
              <a:xfrm>
                <a:off x="5610879" y="3314486"/>
                <a:ext cx="31499" cy="26938"/>
                <a:chOff x="5610879" y="3314486"/>
                <a:chExt cx="31499" cy="26938"/>
              </a:xfrm>
            </p:grpSpPr>
            <p:sp>
              <p:nvSpPr>
                <p:cNvPr id="4741" name="Google Shape;4741;p8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85"/>
              <p:cNvGrpSpPr/>
              <p:nvPr/>
            </p:nvGrpSpPr>
            <p:grpSpPr>
              <a:xfrm>
                <a:off x="4834525" y="3501382"/>
                <a:ext cx="31499" cy="26898"/>
                <a:chOff x="4834525" y="3501382"/>
                <a:chExt cx="31499" cy="26898"/>
              </a:xfrm>
            </p:grpSpPr>
            <p:sp>
              <p:nvSpPr>
                <p:cNvPr id="4744" name="Google Shape;4744;p8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85"/>
              <p:cNvGrpSpPr/>
              <p:nvPr/>
            </p:nvGrpSpPr>
            <p:grpSpPr>
              <a:xfrm>
                <a:off x="4898460" y="3580158"/>
                <a:ext cx="31405" cy="26898"/>
                <a:chOff x="4898460" y="3580158"/>
                <a:chExt cx="31405" cy="26898"/>
              </a:xfrm>
            </p:grpSpPr>
            <p:sp>
              <p:nvSpPr>
                <p:cNvPr id="4747" name="Google Shape;4747;p8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85"/>
              <p:cNvGrpSpPr/>
              <p:nvPr/>
            </p:nvGrpSpPr>
            <p:grpSpPr>
              <a:xfrm>
                <a:off x="4882667" y="3608032"/>
                <a:ext cx="31499" cy="27001"/>
                <a:chOff x="4882667" y="3608032"/>
                <a:chExt cx="31499" cy="27001"/>
              </a:xfrm>
            </p:grpSpPr>
            <p:sp>
              <p:nvSpPr>
                <p:cNvPr id="4750" name="Google Shape;4750;p8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85"/>
              <p:cNvGrpSpPr/>
              <p:nvPr/>
            </p:nvGrpSpPr>
            <p:grpSpPr>
              <a:xfrm>
                <a:off x="4843373" y="3631407"/>
                <a:ext cx="16273" cy="16186"/>
                <a:chOff x="4843373" y="3631407"/>
                <a:chExt cx="16273" cy="16186"/>
              </a:xfrm>
            </p:grpSpPr>
            <p:sp>
              <p:nvSpPr>
                <p:cNvPr id="4753" name="Google Shape;4753;p8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85"/>
              <p:cNvGrpSpPr/>
              <p:nvPr/>
            </p:nvGrpSpPr>
            <p:grpSpPr>
              <a:xfrm>
                <a:off x="4727773" y="3591578"/>
                <a:ext cx="31499" cy="26898"/>
                <a:chOff x="4727773" y="3591578"/>
                <a:chExt cx="31499" cy="26898"/>
              </a:xfrm>
            </p:grpSpPr>
            <p:sp>
              <p:nvSpPr>
                <p:cNvPr id="4756" name="Google Shape;4756;p8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8" name="Google Shape;4758;p8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0" name="Google Shape;4760;p85"/>
              <p:cNvGrpSpPr/>
              <p:nvPr/>
            </p:nvGrpSpPr>
            <p:grpSpPr>
              <a:xfrm>
                <a:off x="4609421" y="3577398"/>
                <a:ext cx="31499" cy="27001"/>
                <a:chOff x="4609421" y="3577398"/>
                <a:chExt cx="31499" cy="27001"/>
              </a:xfrm>
            </p:grpSpPr>
            <p:sp>
              <p:nvSpPr>
                <p:cNvPr id="4761" name="Google Shape;4761;p8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85"/>
              <p:cNvGrpSpPr/>
              <p:nvPr/>
            </p:nvGrpSpPr>
            <p:grpSpPr>
              <a:xfrm>
                <a:off x="4649289" y="3577398"/>
                <a:ext cx="31499" cy="27001"/>
                <a:chOff x="4649289" y="3577398"/>
                <a:chExt cx="31499" cy="27001"/>
              </a:xfrm>
            </p:grpSpPr>
            <p:sp>
              <p:nvSpPr>
                <p:cNvPr id="4764" name="Google Shape;4764;p8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85"/>
              <p:cNvGrpSpPr/>
              <p:nvPr/>
            </p:nvGrpSpPr>
            <p:grpSpPr>
              <a:xfrm>
                <a:off x="4605614" y="3639523"/>
                <a:ext cx="31499" cy="26906"/>
                <a:chOff x="4605614" y="3639523"/>
                <a:chExt cx="31499" cy="26906"/>
              </a:xfrm>
            </p:grpSpPr>
            <p:sp>
              <p:nvSpPr>
                <p:cNvPr id="4767" name="Google Shape;4767;p8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85"/>
              <p:cNvGrpSpPr/>
              <p:nvPr/>
            </p:nvGrpSpPr>
            <p:grpSpPr>
              <a:xfrm>
                <a:off x="4785149" y="3618846"/>
                <a:ext cx="26930" cy="26843"/>
                <a:chOff x="4785149" y="3618846"/>
                <a:chExt cx="26930" cy="26843"/>
              </a:xfrm>
            </p:grpSpPr>
            <p:sp>
              <p:nvSpPr>
                <p:cNvPr id="4770" name="Google Shape;4770;p8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85"/>
              <p:cNvGrpSpPr/>
              <p:nvPr/>
            </p:nvGrpSpPr>
            <p:grpSpPr>
              <a:xfrm>
                <a:off x="4810167" y="3601567"/>
                <a:ext cx="31405" cy="26898"/>
                <a:chOff x="4810167" y="3601567"/>
                <a:chExt cx="31405" cy="26898"/>
              </a:xfrm>
            </p:grpSpPr>
            <p:sp>
              <p:nvSpPr>
                <p:cNvPr id="4773" name="Google Shape;4773;p8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85"/>
              <p:cNvGrpSpPr/>
              <p:nvPr/>
            </p:nvGrpSpPr>
            <p:grpSpPr>
              <a:xfrm>
                <a:off x="4831002" y="3373230"/>
                <a:ext cx="31405" cy="26898"/>
                <a:chOff x="4831002" y="3373230"/>
                <a:chExt cx="31405" cy="26898"/>
              </a:xfrm>
            </p:grpSpPr>
            <p:sp>
              <p:nvSpPr>
                <p:cNvPr id="4776" name="Google Shape;4776;p8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85"/>
              <p:cNvGrpSpPr/>
              <p:nvPr/>
            </p:nvGrpSpPr>
            <p:grpSpPr>
              <a:xfrm>
                <a:off x="4719311" y="3355054"/>
                <a:ext cx="31499" cy="27001"/>
                <a:chOff x="4719311" y="3355054"/>
                <a:chExt cx="31499" cy="27001"/>
              </a:xfrm>
            </p:grpSpPr>
            <p:sp>
              <p:nvSpPr>
                <p:cNvPr id="4779" name="Google Shape;4779;p8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85"/>
              <p:cNvGrpSpPr/>
              <p:nvPr/>
            </p:nvGrpSpPr>
            <p:grpSpPr>
              <a:xfrm>
                <a:off x="4798755" y="3450260"/>
                <a:ext cx="26930" cy="26930"/>
                <a:chOff x="4798755" y="3450260"/>
                <a:chExt cx="26930" cy="26930"/>
              </a:xfrm>
            </p:grpSpPr>
            <p:sp>
              <p:nvSpPr>
                <p:cNvPr id="4782" name="Google Shape;4782;p8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85"/>
              <p:cNvGrpSpPr/>
              <p:nvPr/>
            </p:nvGrpSpPr>
            <p:grpSpPr>
              <a:xfrm>
                <a:off x="4645576" y="3467555"/>
                <a:ext cx="31405" cy="26953"/>
                <a:chOff x="4645576" y="3467555"/>
                <a:chExt cx="31405" cy="26953"/>
              </a:xfrm>
            </p:grpSpPr>
            <p:sp>
              <p:nvSpPr>
                <p:cNvPr id="4785" name="Google Shape;4785;p8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85"/>
              <p:cNvGrpSpPr/>
              <p:nvPr/>
            </p:nvGrpSpPr>
            <p:grpSpPr>
              <a:xfrm>
                <a:off x="4687631" y="3583965"/>
                <a:ext cx="31499" cy="26898"/>
                <a:chOff x="4687631" y="3583965"/>
                <a:chExt cx="31499" cy="26898"/>
              </a:xfrm>
            </p:grpSpPr>
            <p:sp>
              <p:nvSpPr>
                <p:cNvPr id="4788" name="Google Shape;4788;p8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85"/>
              <p:cNvGrpSpPr/>
              <p:nvPr/>
            </p:nvGrpSpPr>
            <p:grpSpPr>
              <a:xfrm>
                <a:off x="4719311" y="3471314"/>
                <a:ext cx="31499" cy="27001"/>
                <a:chOff x="4719311" y="3471314"/>
                <a:chExt cx="31499" cy="27001"/>
              </a:xfrm>
            </p:grpSpPr>
            <p:sp>
              <p:nvSpPr>
                <p:cNvPr id="4791" name="Google Shape;4791;p8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85"/>
              <p:cNvGrpSpPr/>
              <p:nvPr/>
            </p:nvGrpSpPr>
            <p:grpSpPr>
              <a:xfrm>
                <a:off x="4719311" y="3434404"/>
                <a:ext cx="31499" cy="26898"/>
                <a:chOff x="4719311" y="3434404"/>
                <a:chExt cx="31499" cy="26898"/>
              </a:xfrm>
            </p:grpSpPr>
            <p:sp>
              <p:nvSpPr>
                <p:cNvPr id="4794" name="Google Shape;4794;p8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85"/>
              <p:cNvGrpSpPr/>
              <p:nvPr/>
            </p:nvGrpSpPr>
            <p:grpSpPr>
              <a:xfrm>
                <a:off x="4768876" y="3401772"/>
                <a:ext cx="31499" cy="26898"/>
                <a:chOff x="4768876" y="3401772"/>
                <a:chExt cx="31499" cy="26898"/>
              </a:xfrm>
            </p:grpSpPr>
            <p:sp>
              <p:nvSpPr>
                <p:cNvPr id="4797" name="Google Shape;4797;p8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85"/>
              <p:cNvGrpSpPr/>
              <p:nvPr/>
            </p:nvGrpSpPr>
            <p:grpSpPr>
              <a:xfrm>
                <a:off x="4762214" y="3471377"/>
                <a:ext cx="26938" cy="26938"/>
                <a:chOff x="4762214" y="3471377"/>
                <a:chExt cx="26938" cy="26938"/>
              </a:xfrm>
            </p:grpSpPr>
            <p:sp>
              <p:nvSpPr>
                <p:cNvPr id="4800" name="Google Shape;4800;p8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85"/>
              <p:cNvGrpSpPr/>
              <p:nvPr/>
            </p:nvGrpSpPr>
            <p:grpSpPr>
              <a:xfrm>
                <a:off x="4790473" y="3344782"/>
                <a:ext cx="31405" cy="26898"/>
                <a:chOff x="4790473" y="3344782"/>
                <a:chExt cx="31405" cy="26898"/>
              </a:xfrm>
            </p:grpSpPr>
            <p:sp>
              <p:nvSpPr>
                <p:cNvPr id="4803" name="Google Shape;4803;p8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85"/>
              <p:cNvGrpSpPr/>
              <p:nvPr/>
            </p:nvGrpSpPr>
            <p:grpSpPr>
              <a:xfrm>
                <a:off x="4823774" y="3950733"/>
                <a:ext cx="37398" cy="32034"/>
                <a:chOff x="4823774" y="3950733"/>
                <a:chExt cx="37398" cy="32034"/>
              </a:xfrm>
            </p:grpSpPr>
            <p:sp>
              <p:nvSpPr>
                <p:cNvPr id="4806" name="Google Shape;4806;p8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85"/>
              <p:cNvGrpSpPr/>
              <p:nvPr/>
            </p:nvGrpSpPr>
            <p:grpSpPr>
              <a:xfrm>
                <a:off x="4823396" y="4110566"/>
                <a:ext cx="31405" cy="26906"/>
                <a:chOff x="4823396" y="4110566"/>
                <a:chExt cx="31405" cy="26906"/>
              </a:xfrm>
            </p:grpSpPr>
            <p:sp>
              <p:nvSpPr>
                <p:cNvPr id="4809" name="Google Shape;4809;p8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85"/>
              <p:cNvGrpSpPr/>
              <p:nvPr/>
            </p:nvGrpSpPr>
            <p:grpSpPr>
              <a:xfrm>
                <a:off x="4838332" y="3821150"/>
                <a:ext cx="31499" cy="26898"/>
                <a:chOff x="4838332" y="3821150"/>
                <a:chExt cx="31499" cy="26898"/>
              </a:xfrm>
            </p:grpSpPr>
            <p:sp>
              <p:nvSpPr>
                <p:cNvPr id="4812" name="Google Shape;4812;p8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85"/>
              <p:cNvGrpSpPr/>
              <p:nvPr/>
            </p:nvGrpSpPr>
            <p:grpSpPr>
              <a:xfrm>
                <a:off x="4661275" y="3815007"/>
                <a:ext cx="36824" cy="31523"/>
                <a:chOff x="4661275" y="3815007"/>
                <a:chExt cx="36824" cy="31523"/>
              </a:xfrm>
            </p:grpSpPr>
            <p:sp>
              <p:nvSpPr>
                <p:cNvPr id="4815" name="Google Shape;4815;p8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85"/>
              <p:cNvGrpSpPr/>
              <p:nvPr/>
            </p:nvGrpSpPr>
            <p:grpSpPr>
              <a:xfrm>
                <a:off x="4558998" y="3851037"/>
                <a:ext cx="33591" cy="28699"/>
                <a:chOff x="4558998" y="3851037"/>
                <a:chExt cx="33591" cy="28699"/>
              </a:xfrm>
            </p:grpSpPr>
            <p:sp>
              <p:nvSpPr>
                <p:cNvPr id="4818" name="Google Shape;4818;p8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85"/>
              <p:cNvGrpSpPr/>
              <p:nvPr/>
            </p:nvGrpSpPr>
            <p:grpSpPr>
              <a:xfrm>
                <a:off x="4696762" y="3638587"/>
                <a:ext cx="33591" cy="28794"/>
                <a:chOff x="4696762" y="3638587"/>
                <a:chExt cx="33591" cy="28794"/>
              </a:xfrm>
            </p:grpSpPr>
            <p:sp>
              <p:nvSpPr>
                <p:cNvPr id="4821" name="Google Shape;4821;p8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85"/>
              <p:cNvGrpSpPr/>
              <p:nvPr/>
            </p:nvGrpSpPr>
            <p:grpSpPr>
              <a:xfrm>
                <a:off x="4929479" y="3939140"/>
                <a:ext cx="33497" cy="28692"/>
                <a:chOff x="4929479" y="3939140"/>
                <a:chExt cx="33497" cy="28692"/>
              </a:xfrm>
            </p:grpSpPr>
            <p:sp>
              <p:nvSpPr>
                <p:cNvPr id="4824" name="Google Shape;4824;p8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85"/>
              <p:cNvGrpSpPr/>
              <p:nvPr/>
            </p:nvGrpSpPr>
            <p:grpSpPr>
              <a:xfrm>
                <a:off x="4907119" y="3986039"/>
                <a:ext cx="33497" cy="28699"/>
                <a:chOff x="4907119" y="3986039"/>
                <a:chExt cx="33497" cy="28699"/>
              </a:xfrm>
            </p:grpSpPr>
            <p:sp>
              <p:nvSpPr>
                <p:cNvPr id="4827" name="Google Shape;4827;p8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85"/>
              <p:cNvGrpSpPr/>
              <p:nvPr/>
            </p:nvGrpSpPr>
            <p:grpSpPr>
              <a:xfrm>
                <a:off x="4911783" y="4048102"/>
                <a:ext cx="33591" cy="28762"/>
                <a:chOff x="4911783" y="4048102"/>
                <a:chExt cx="33591" cy="28762"/>
              </a:xfrm>
            </p:grpSpPr>
            <p:sp>
              <p:nvSpPr>
                <p:cNvPr id="4830" name="Google Shape;4830;p8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2" name="Google Shape;4832;p8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85"/>
              <p:cNvGrpSpPr/>
              <p:nvPr/>
            </p:nvGrpSpPr>
            <p:grpSpPr>
              <a:xfrm>
                <a:off x="4762623" y="3837847"/>
                <a:ext cx="42416" cy="36273"/>
                <a:chOff x="4762623" y="3837847"/>
                <a:chExt cx="42416" cy="36273"/>
              </a:xfrm>
            </p:grpSpPr>
            <p:sp>
              <p:nvSpPr>
                <p:cNvPr id="4835" name="Google Shape;4835;p8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85"/>
              <p:cNvGrpSpPr/>
              <p:nvPr/>
            </p:nvGrpSpPr>
            <p:grpSpPr>
              <a:xfrm>
                <a:off x="4746044" y="4104966"/>
                <a:ext cx="33497" cy="28699"/>
                <a:chOff x="4746044" y="4104966"/>
                <a:chExt cx="33497" cy="28699"/>
              </a:xfrm>
            </p:grpSpPr>
            <p:sp>
              <p:nvSpPr>
                <p:cNvPr id="4838" name="Google Shape;4838;p8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85"/>
              <p:cNvGrpSpPr/>
              <p:nvPr/>
            </p:nvGrpSpPr>
            <p:grpSpPr>
              <a:xfrm>
                <a:off x="4859646" y="4162554"/>
                <a:ext cx="33591" cy="28762"/>
                <a:chOff x="4859646" y="4162554"/>
                <a:chExt cx="33591" cy="28762"/>
              </a:xfrm>
            </p:grpSpPr>
            <p:sp>
              <p:nvSpPr>
                <p:cNvPr id="4841" name="Google Shape;4841;p8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3" name="Google Shape;4843;p85"/>
            <p:cNvGrpSpPr/>
            <p:nvPr/>
          </p:nvGrpSpPr>
          <p:grpSpPr>
            <a:xfrm>
              <a:off x="3597785" y="3274438"/>
              <a:ext cx="855610" cy="1122100"/>
              <a:chOff x="3597785" y="3274438"/>
              <a:chExt cx="855610" cy="1122100"/>
            </a:xfrm>
          </p:grpSpPr>
          <p:grpSp>
            <p:nvGrpSpPr>
              <p:cNvPr id="4844" name="Google Shape;4844;p85"/>
              <p:cNvGrpSpPr/>
              <p:nvPr/>
            </p:nvGrpSpPr>
            <p:grpSpPr>
              <a:xfrm>
                <a:off x="3617857" y="3284717"/>
                <a:ext cx="826785" cy="1099165"/>
                <a:chOff x="3617857" y="3284717"/>
                <a:chExt cx="826785" cy="1099165"/>
              </a:xfrm>
            </p:grpSpPr>
            <p:sp>
              <p:nvSpPr>
                <p:cNvPr id="4845" name="Google Shape;4845;p8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85"/>
              <p:cNvGrpSpPr/>
              <p:nvPr/>
            </p:nvGrpSpPr>
            <p:grpSpPr>
              <a:xfrm>
                <a:off x="4180904" y="4251758"/>
                <a:ext cx="37783" cy="32420"/>
                <a:chOff x="4180904" y="4251758"/>
                <a:chExt cx="37783" cy="32420"/>
              </a:xfrm>
            </p:grpSpPr>
            <p:sp>
              <p:nvSpPr>
                <p:cNvPr id="4902" name="Google Shape;4902;p8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85"/>
              <p:cNvGrpSpPr/>
              <p:nvPr/>
            </p:nvGrpSpPr>
            <p:grpSpPr>
              <a:xfrm>
                <a:off x="4201644" y="4081324"/>
                <a:ext cx="37783" cy="32364"/>
                <a:chOff x="4201644" y="4081324"/>
                <a:chExt cx="37783" cy="32364"/>
              </a:xfrm>
            </p:grpSpPr>
            <p:sp>
              <p:nvSpPr>
                <p:cNvPr id="4905" name="Google Shape;4905;p8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85"/>
              <p:cNvGrpSpPr/>
              <p:nvPr/>
            </p:nvGrpSpPr>
            <p:grpSpPr>
              <a:xfrm>
                <a:off x="4284416" y="3887428"/>
                <a:ext cx="37783" cy="32451"/>
                <a:chOff x="4284416" y="3887428"/>
                <a:chExt cx="37783" cy="32451"/>
              </a:xfrm>
            </p:grpSpPr>
            <p:sp>
              <p:nvSpPr>
                <p:cNvPr id="4908" name="Google Shape;4908;p8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85"/>
              <p:cNvGrpSpPr/>
              <p:nvPr/>
            </p:nvGrpSpPr>
            <p:grpSpPr>
              <a:xfrm>
                <a:off x="4223721" y="3860404"/>
                <a:ext cx="37870" cy="32364"/>
                <a:chOff x="4223721" y="3860404"/>
                <a:chExt cx="37870" cy="32364"/>
              </a:xfrm>
            </p:grpSpPr>
            <p:sp>
              <p:nvSpPr>
                <p:cNvPr id="4911" name="Google Shape;4911;p8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85"/>
              <p:cNvGrpSpPr/>
              <p:nvPr/>
            </p:nvGrpSpPr>
            <p:grpSpPr>
              <a:xfrm>
                <a:off x="4104889" y="3699242"/>
                <a:ext cx="37776" cy="32357"/>
                <a:chOff x="4104889" y="3699242"/>
                <a:chExt cx="37776" cy="32357"/>
              </a:xfrm>
            </p:grpSpPr>
            <p:sp>
              <p:nvSpPr>
                <p:cNvPr id="4914" name="Google Shape;4914;p8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85"/>
              <p:cNvGrpSpPr/>
              <p:nvPr/>
            </p:nvGrpSpPr>
            <p:grpSpPr>
              <a:xfrm>
                <a:off x="4143608" y="3475121"/>
                <a:ext cx="37878" cy="32420"/>
                <a:chOff x="4143608" y="3475121"/>
                <a:chExt cx="37878" cy="32420"/>
              </a:xfrm>
            </p:grpSpPr>
            <p:sp>
              <p:nvSpPr>
                <p:cNvPr id="4917" name="Google Shape;4917;p8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85"/>
              <p:cNvGrpSpPr/>
              <p:nvPr/>
            </p:nvGrpSpPr>
            <p:grpSpPr>
              <a:xfrm>
                <a:off x="4217248" y="3570893"/>
                <a:ext cx="37776" cy="32364"/>
                <a:chOff x="4217248" y="3570893"/>
                <a:chExt cx="37776" cy="32364"/>
              </a:xfrm>
            </p:grpSpPr>
            <p:sp>
              <p:nvSpPr>
                <p:cNvPr id="4920" name="Google Shape;4920;p8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85"/>
              <p:cNvGrpSpPr/>
              <p:nvPr/>
            </p:nvGrpSpPr>
            <p:grpSpPr>
              <a:xfrm>
                <a:off x="4255307" y="3431612"/>
                <a:ext cx="37776" cy="32451"/>
                <a:chOff x="4255307" y="3431612"/>
                <a:chExt cx="37776" cy="32451"/>
              </a:xfrm>
            </p:grpSpPr>
            <p:sp>
              <p:nvSpPr>
                <p:cNvPr id="4923" name="Google Shape;4923;p8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85"/>
              <p:cNvGrpSpPr/>
              <p:nvPr/>
            </p:nvGrpSpPr>
            <p:grpSpPr>
              <a:xfrm>
                <a:off x="3853052" y="3577398"/>
                <a:ext cx="37776" cy="32420"/>
                <a:chOff x="3853052" y="3577398"/>
                <a:chExt cx="37776" cy="32420"/>
              </a:xfrm>
            </p:grpSpPr>
            <p:sp>
              <p:nvSpPr>
                <p:cNvPr id="4926" name="Google Shape;4926;p8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85"/>
              <p:cNvGrpSpPr/>
              <p:nvPr/>
            </p:nvGrpSpPr>
            <p:grpSpPr>
              <a:xfrm>
                <a:off x="4039908" y="3412107"/>
                <a:ext cx="37776" cy="32357"/>
                <a:chOff x="4039908" y="3412107"/>
                <a:chExt cx="37776" cy="32357"/>
              </a:xfrm>
            </p:grpSpPr>
            <p:sp>
              <p:nvSpPr>
                <p:cNvPr id="4929" name="Google Shape;4929;p8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85"/>
              <p:cNvGrpSpPr/>
              <p:nvPr/>
            </p:nvGrpSpPr>
            <p:grpSpPr>
              <a:xfrm>
                <a:off x="4017360" y="3342061"/>
                <a:ext cx="37870" cy="32380"/>
                <a:chOff x="4017360" y="3342061"/>
                <a:chExt cx="37870" cy="32380"/>
              </a:xfrm>
            </p:grpSpPr>
            <p:sp>
              <p:nvSpPr>
                <p:cNvPr id="4932" name="Google Shape;4932;p8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4" name="Google Shape;4934;p8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6" name="Google Shape;4936;p85"/>
              <p:cNvGrpSpPr/>
              <p:nvPr/>
            </p:nvGrpSpPr>
            <p:grpSpPr>
              <a:xfrm>
                <a:off x="3750870" y="3418650"/>
                <a:ext cx="37776" cy="32380"/>
                <a:chOff x="3750870" y="3418650"/>
                <a:chExt cx="37776" cy="32380"/>
              </a:xfrm>
            </p:grpSpPr>
            <p:sp>
              <p:nvSpPr>
                <p:cNvPr id="4937" name="Google Shape;4937;p8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85"/>
              <p:cNvGrpSpPr/>
              <p:nvPr/>
            </p:nvGrpSpPr>
            <p:grpSpPr>
              <a:xfrm>
                <a:off x="3632509" y="3274438"/>
                <a:ext cx="37783" cy="32357"/>
                <a:chOff x="3632509" y="3274438"/>
                <a:chExt cx="37783" cy="32357"/>
              </a:xfrm>
            </p:grpSpPr>
            <p:sp>
              <p:nvSpPr>
                <p:cNvPr id="4940" name="Google Shape;4940;p8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85"/>
              <p:cNvGrpSpPr/>
              <p:nvPr/>
            </p:nvGrpSpPr>
            <p:grpSpPr>
              <a:xfrm>
                <a:off x="3906424" y="3297561"/>
                <a:ext cx="37776" cy="32451"/>
                <a:chOff x="3906424" y="3297561"/>
                <a:chExt cx="37776" cy="32451"/>
              </a:xfrm>
            </p:grpSpPr>
            <p:sp>
              <p:nvSpPr>
                <p:cNvPr id="4943" name="Google Shape;4943;p8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85"/>
              <p:cNvGrpSpPr/>
              <p:nvPr/>
            </p:nvGrpSpPr>
            <p:grpSpPr>
              <a:xfrm>
                <a:off x="3866084" y="3412107"/>
                <a:ext cx="37776" cy="32357"/>
                <a:chOff x="3866084" y="3412107"/>
                <a:chExt cx="37776" cy="32357"/>
              </a:xfrm>
            </p:grpSpPr>
            <p:sp>
              <p:nvSpPr>
                <p:cNvPr id="4946" name="Google Shape;4946;p8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85"/>
              <p:cNvGrpSpPr/>
              <p:nvPr/>
            </p:nvGrpSpPr>
            <p:grpSpPr>
              <a:xfrm>
                <a:off x="4023919" y="3766409"/>
                <a:ext cx="37783" cy="32357"/>
                <a:chOff x="4023919" y="3766409"/>
                <a:chExt cx="37783" cy="32357"/>
              </a:xfrm>
            </p:grpSpPr>
            <p:sp>
              <p:nvSpPr>
                <p:cNvPr id="4949" name="Google Shape;4949;p8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85"/>
              <p:cNvGrpSpPr/>
              <p:nvPr/>
            </p:nvGrpSpPr>
            <p:grpSpPr>
              <a:xfrm>
                <a:off x="3973882" y="3779449"/>
                <a:ext cx="37776" cy="32357"/>
                <a:chOff x="3973882" y="3779449"/>
                <a:chExt cx="37776" cy="32357"/>
              </a:xfrm>
            </p:grpSpPr>
            <p:sp>
              <p:nvSpPr>
                <p:cNvPr id="4952" name="Google Shape;4952;p8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85"/>
              <p:cNvGrpSpPr/>
              <p:nvPr/>
            </p:nvGrpSpPr>
            <p:grpSpPr>
              <a:xfrm>
                <a:off x="4073398" y="3838028"/>
                <a:ext cx="37776" cy="32380"/>
                <a:chOff x="4073398" y="3838028"/>
                <a:chExt cx="37776" cy="32380"/>
              </a:xfrm>
            </p:grpSpPr>
            <p:sp>
              <p:nvSpPr>
                <p:cNvPr id="4955" name="Google Shape;4955;p8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85"/>
              <p:cNvGrpSpPr/>
              <p:nvPr/>
            </p:nvGrpSpPr>
            <p:grpSpPr>
              <a:xfrm>
                <a:off x="4342672" y="4144496"/>
                <a:ext cx="37752" cy="32364"/>
                <a:chOff x="4342672" y="4144496"/>
                <a:chExt cx="37752" cy="32364"/>
              </a:xfrm>
            </p:grpSpPr>
            <p:sp>
              <p:nvSpPr>
                <p:cNvPr id="4958" name="Google Shape;4958;p8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85"/>
              <p:cNvGrpSpPr/>
              <p:nvPr/>
            </p:nvGrpSpPr>
            <p:grpSpPr>
              <a:xfrm>
                <a:off x="4406386" y="4056872"/>
                <a:ext cx="37783" cy="32364"/>
                <a:chOff x="4406386" y="4056872"/>
                <a:chExt cx="37783" cy="32364"/>
              </a:xfrm>
            </p:grpSpPr>
            <p:sp>
              <p:nvSpPr>
                <p:cNvPr id="4961" name="Google Shape;4961;p8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85"/>
              <p:cNvGrpSpPr/>
              <p:nvPr/>
            </p:nvGrpSpPr>
            <p:grpSpPr>
              <a:xfrm>
                <a:off x="4284416" y="4245254"/>
                <a:ext cx="37783" cy="32357"/>
                <a:chOff x="4284416" y="4245254"/>
                <a:chExt cx="37783" cy="32357"/>
              </a:xfrm>
            </p:grpSpPr>
            <p:sp>
              <p:nvSpPr>
                <p:cNvPr id="4964" name="Google Shape;4964;p8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85"/>
              <p:cNvGrpSpPr/>
              <p:nvPr/>
            </p:nvGrpSpPr>
            <p:grpSpPr>
              <a:xfrm>
                <a:off x="4219057" y="4331258"/>
                <a:ext cx="37776" cy="32364"/>
                <a:chOff x="4219057" y="4331258"/>
                <a:chExt cx="37776" cy="32364"/>
              </a:xfrm>
            </p:grpSpPr>
            <p:sp>
              <p:nvSpPr>
                <p:cNvPr id="4967" name="Google Shape;4967;p8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85"/>
              <p:cNvGrpSpPr/>
              <p:nvPr/>
            </p:nvGrpSpPr>
            <p:grpSpPr>
              <a:xfrm>
                <a:off x="4204122" y="4141688"/>
                <a:ext cx="33497" cy="28699"/>
                <a:chOff x="4204122" y="4141688"/>
                <a:chExt cx="33497" cy="28699"/>
              </a:xfrm>
            </p:grpSpPr>
            <p:sp>
              <p:nvSpPr>
                <p:cNvPr id="4970" name="Google Shape;4970;p8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85"/>
              <p:cNvGrpSpPr/>
              <p:nvPr/>
            </p:nvGrpSpPr>
            <p:grpSpPr>
              <a:xfrm>
                <a:off x="4301546" y="4003869"/>
                <a:ext cx="38916" cy="33324"/>
                <a:chOff x="4301546" y="4003869"/>
                <a:chExt cx="38916" cy="33324"/>
              </a:xfrm>
            </p:grpSpPr>
            <p:sp>
              <p:nvSpPr>
                <p:cNvPr id="4973" name="Google Shape;4973;p8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85"/>
              <p:cNvGrpSpPr/>
              <p:nvPr/>
            </p:nvGrpSpPr>
            <p:grpSpPr>
              <a:xfrm>
                <a:off x="4210681" y="3924669"/>
                <a:ext cx="36549" cy="31366"/>
                <a:chOff x="4210681" y="3924669"/>
                <a:chExt cx="36549" cy="31366"/>
              </a:xfrm>
            </p:grpSpPr>
            <p:sp>
              <p:nvSpPr>
                <p:cNvPr id="4976" name="Google Shape;4976;p8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85"/>
              <p:cNvGrpSpPr/>
              <p:nvPr/>
            </p:nvGrpSpPr>
            <p:grpSpPr>
              <a:xfrm>
                <a:off x="3987771" y="3628874"/>
                <a:ext cx="31499" cy="26993"/>
                <a:chOff x="3987771" y="3628874"/>
                <a:chExt cx="31499" cy="26993"/>
              </a:xfrm>
            </p:grpSpPr>
            <p:sp>
              <p:nvSpPr>
                <p:cNvPr id="4979" name="Google Shape;4979;p8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85"/>
              <p:cNvGrpSpPr/>
              <p:nvPr/>
            </p:nvGrpSpPr>
            <p:grpSpPr>
              <a:xfrm>
                <a:off x="4087382" y="3775674"/>
                <a:ext cx="31405" cy="26898"/>
                <a:chOff x="4087382" y="3775674"/>
                <a:chExt cx="31405" cy="26898"/>
              </a:xfrm>
            </p:grpSpPr>
            <p:sp>
              <p:nvSpPr>
                <p:cNvPr id="4982" name="Google Shape;4982;p8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85"/>
              <p:cNvGrpSpPr/>
              <p:nvPr/>
            </p:nvGrpSpPr>
            <p:grpSpPr>
              <a:xfrm>
                <a:off x="4118873" y="3856637"/>
                <a:ext cx="31405" cy="26906"/>
                <a:chOff x="4118873" y="3856637"/>
                <a:chExt cx="31405" cy="26906"/>
              </a:xfrm>
            </p:grpSpPr>
            <p:sp>
              <p:nvSpPr>
                <p:cNvPr id="4985" name="Google Shape;4985;p8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85"/>
              <p:cNvGrpSpPr/>
              <p:nvPr/>
            </p:nvGrpSpPr>
            <p:grpSpPr>
              <a:xfrm>
                <a:off x="4168541" y="3639523"/>
                <a:ext cx="31499" cy="26906"/>
                <a:chOff x="4168541" y="3639523"/>
                <a:chExt cx="31499" cy="26906"/>
              </a:xfrm>
            </p:grpSpPr>
            <p:sp>
              <p:nvSpPr>
                <p:cNvPr id="4988" name="Google Shape;4988;p8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85"/>
              <p:cNvGrpSpPr/>
              <p:nvPr/>
            </p:nvGrpSpPr>
            <p:grpSpPr>
              <a:xfrm>
                <a:off x="3965789" y="3393545"/>
                <a:ext cx="31405" cy="26945"/>
                <a:chOff x="3965789" y="3393545"/>
                <a:chExt cx="31405" cy="26945"/>
              </a:xfrm>
            </p:grpSpPr>
            <p:sp>
              <p:nvSpPr>
                <p:cNvPr id="4991" name="Google Shape;4991;p8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85"/>
              <p:cNvGrpSpPr/>
              <p:nvPr/>
            </p:nvGrpSpPr>
            <p:grpSpPr>
              <a:xfrm>
                <a:off x="3925166" y="3491008"/>
                <a:ext cx="31405" cy="27001"/>
                <a:chOff x="3925166" y="3491008"/>
                <a:chExt cx="31405" cy="27001"/>
              </a:xfrm>
            </p:grpSpPr>
            <p:sp>
              <p:nvSpPr>
                <p:cNvPr id="4994" name="Google Shape;4994;p8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85"/>
              <p:cNvGrpSpPr/>
              <p:nvPr/>
            </p:nvGrpSpPr>
            <p:grpSpPr>
              <a:xfrm>
                <a:off x="3682845" y="3340976"/>
                <a:ext cx="31397" cy="26898"/>
                <a:chOff x="3682845" y="3340976"/>
                <a:chExt cx="31397" cy="26898"/>
              </a:xfrm>
            </p:grpSpPr>
            <p:sp>
              <p:nvSpPr>
                <p:cNvPr id="4997" name="Google Shape;4997;p8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85"/>
              <p:cNvGrpSpPr/>
              <p:nvPr/>
            </p:nvGrpSpPr>
            <p:grpSpPr>
              <a:xfrm>
                <a:off x="3795393" y="3353725"/>
                <a:ext cx="31499" cy="26993"/>
                <a:chOff x="3795393" y="3353725"/>
                <a:chExt cx="31499" cy="26993"/>
              </a:xfrm>
            </p:grpSpPr>
            <p:sp>
              <p:nvSpPr>
                <p:cNvPr id="5000" name="Google Shape;5000;p8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85"/>
              <p:cNvGrpSpPr/>
              <p:nvPr/>
            </p:nvGrpSpPr>
            <p:grpSpPr>
              <a:xfrm>
                <a:off x="4176909" y="4363221"/>
                <a:ext cx="38924" cy="33316"/>
                <a:chOff x="4176909" y="4363221"/>
                <a:chExt cx="38924" cy="33316"/>
              </a:xfrm>
            </p:grpSpPr>
            <p:sp>
              <p:nvSpPr>
                <p:cNvPr id="5003" name="Google Shape;5003;p8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85"/>
              <p:cNvGrpSpPr/>
              <p:nvPr/>
            </p:nvGrpSpPr>
            <p:grpSpPr>
              <a:xfrm>
                <a:off x="4226191" y="4007660"/>
                <a:ext cx="33560" cy="28770"/>
                <a:chOff x="4226191" y="4007660"/>
                <a:chExt cx="33560" cy="28770"/>
              </a:xfrm>
            </p:grpSpPr>
            <p:sp>
              <p:nvSpPr>
                <p:cNvPr id="5006" name="Google Shape;5006;p8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85"/>
              <p:cNvGrpSpPr/>
              <p:nvPr/>
            </p:nvGrpSpPr>
            <p:grpSpPr>
              <a:xfrm>
                <a:off x="3597785" y="3377045"/>
                <a:ext cx="33591" cy="28699"/>
                <a:chOff x="3597785" y="3377045"/>
                <a:chExt cx="33591" cy="28699"/>
              </a:xfrm>
            </p:grpSpPr>
            <p:sp>
              <p:nvSpPr>
                <p:cNvPr id="5009" name="Google Shape;5009;p8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85"/>
              <p:cNvGrpSpPr/>
              <p:nvPr/>
            </p:nvGrpSpPr>
            <p:grpSpPr>
              <a:xfrm>
                <a:off x="3887870" y="3669796"/>
                <a:ext cx="33591" cy="28692"/>
                <a:chOff x="3887870" y="3669796"/>
                <a:chExt cx="33591" cy="28692"/>
              </a:xfrm>
            </p:grpSpPr>
            <p:sp>
              <p:nvSpPr>
                <p:cNvPr id="5012" name="Google Shape;5012;p8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85"/>
              <p:cNvGrpSpPr/>
              <p:nvPr/>
            </p:nvGrpSpPr>
            <p:grpSpPr>
              <a:xfrm>
                <a:off x="3818320" y="3481625"/>
                <a:ext cx="33497" cy="28770"/>
                <a:chOff x="3818320" y="3481625"/>
                <a:chExt cx="33497" cy="28770"/>
              </a:xfrm>
            </p:grpSpPr>
            <p:sp>
              <p:nvSpPr>
                <p:cNvPr id="5015" name="Google Shape;5015;p8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85"/>
              <p:cNvGrpSpPr/>
              <p:nvPr/>
            </p:nvGrpSpPr>
            <p:grpSpPr>
              <a:xfrm>
                <a:off x="4278139" y="4120948"/>
                <a:ext cx="37492" cy="32129"/>
                <a:chOff x="4278139" y="4120948"/>
                <a:chExt cx="37492" cy="32129"/>
              </a:xfrm>
            </p:grpSpPr>
            <p:sp>
              <p:nvSpPr>
                <p:cNvPr id="5018" name="Google Shape;5018;p8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85"/>
              <p:cNvGrpSpPr/>
              <p:nvPr/>
            </p:nvGrpSpPr>
            <p:grpSpPr>
              <a:xfrm>
                <a:off x="4419898" y="3977388"/>
                <a:ext cx="33497" cy="28692"/>
                <a:chOff x="4419898" y="3977388"/>
                <a:chExt cx="33497" cy="28692"/>
              </a:xfrm>
            </p:grpSpPr>
            <p:sp>
              <p:nvSpPr>
                <p:cNvPr id="5021" name="Google Shape;5021;p8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85"/>
              <p:cNvGrpSpPr/>
              <p:nvPr/>
            </p:nvGrpSpPr>
            <p:grpSpPr>
              <a:xfrm>
                <a:off x="4158930" y="4034684"/>
                <a:ext cx="33497" cy="28762"/>
                <a:chOff x="4158930" y="4034684"/>
                <a:chExt cx="33497" cy="28762"/>
              </a:xfrm>
            </p:grpSpPr>
            <p:sp>
              <p:nvSpPr>
                <p:cNvPr id="5024" name="Google Shape;5024;p8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85"/>
              <p:cNvGrpSpPr/>
              <p:nvPr/>
            </p:nvGrpSpPr>
            <p:grpSpPr>
              <a:xfrm>
                <a:off x="4134949" y="3957049"/>
                <a:ext cx="33497" cy="28770"/>
                <a:chOff x="4134949" y="3957049"/>
                <a:chExt cx="33497" cy="28770"/>
              </a:xfrm>
            </p:grpSpPr>
            <p:sp>
              <p:nvSpPr>
                <p:cNvPr id="5027" name="Google Shape;5027;p8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85"/>
              <p:cNvGrpSpPr/>
              <p:nvPr/>
            </p:nvGrpSpPr>
            <p:grpSpPr>
              <a:xfrm>
                <a:off x="4193653" y="4184403"/>
                <a:ext cx="43580" cy="37264"/>
                <a:chOff x="4193653" y="4184403"/>
                <a:chExt cx="43580" cy="37264"/>
              </a:xfrm>
            </p:grpSpPr>
            <p:sp>
              <p:nvSpPr>
                <p:cNvPr id="5030" name="Google Shape;5030;p8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85"/>
              <p:cNvGrpSpPr/>
              <p:nvPr/>
            </p:nvGrpSpPr>
            <p:grpSpPr>
              <a:xfrm>
                <a:off x="4343600" y="3943844"/>
                <a:ext cx="43580" cy="37312"/>
                <a:chOff x="4343600" y="3943844"/>
                <a:chExt cx="43580" cy="37312"/>
              </a:xfrm>
            </p:grpSpPr>
            <p:sp>
              <p:nvSpPr>
                <p:cNvPr id="5033" name="Google Shape;5033;p8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85"/>
              <p:cNvGrpSpPr/>
              <p:nvPr/>
            </p:nvGrpSpPr>
            <p:grpSpPr>
              <a:xfrm>
                <a:off x="4172339" y="3381693"/>
                <a:ext cx="31499" cy="27001"/>
                <a:chOff x="4172339" y="3381693"/>
                <a:chExt cx="31499" cy="27001"/>
              </a:xfrm>
            </p:grpSpPr>
            <p:sp>
              <p:nvSpPr>
                <p:cNvPr id="5036" name="Google Shape;5036;p8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41"/>
        <p:cNvGrpSpPr/>
        <p:nvPr/>
      </p:nvGrpSpPr>
      <p:grpSpPr>
        <a:xfrm>
          <a:off x="0" y="0"/>
          <a:ext cx="0" cy="0"/>
          <a:chOff x="0" y="0"/>
          <a:chExt cx="0" cy="0"/>
        </a:xfrm>
      </p:grpSpPr>
      <p:grpSp>
        <p:nvGrpSpPr>
          <p:cNvPr id="5042" name="Google Shape;5042;p86"/>
          <p:cNvGrpSpPr/>
          <p:nvPr/>
        </p:nvGrpSpPr>
        <p:grpSpPr>
          <a:xfrm>
            <a:off x="729274" y="969771"/>
            <a:ext cx="2507799" cy="206239"/>
            <a:chOff x="106648" y="895722"/>
            <a:chExt cx="4481413" cy="374300"/>
          </a:xfrm>
        </p:grpSpPr>
        <p:grpSp>
          <p:nvGrpSpPr>
            <p:cNvPr id="5043" name="Google Shape;5043;p86"/>
            <p:cNvGrpSpPr/>
            <p:nvPr/>
          </p:nvGrpSpPr>
          <p:grpSpPr>
            <a:xfrm>
              <a:off x="2233276" y="895722"/>
              <a:ext cx="1082667" cy="223591"/>
              <a:chOff x="4808316" y="2800065"/>
              <a:chExt cx="1999386" cy="412910"/>
            </a:xfrm>
          </p:grpSpPr>
          <p:sp>
            <p:nvSpPr>
              <p:cNvPr id="5044" name="Google Shape;5044;p8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5" name="Google Shape;5045;p86"/>
              <p:cNvGrpSpPr/>
              <p:nvPr/>
            </p:nvGrpSpPr>
            <p:grpSpPr>
              <a:xfrm>
                <a:off x="4808316" y="2800065"/>
                <a:ext cx="92400" cy="411825"/>
                <a:chOff x="845575" y="2563700"/>
                <a:chExt cx="92400" cy="411825"/>
              </a:xfrm>
            </p:grpSpPr>
            <p:cxnSp>
              <p:nvCxnSpPr>
                <p:cNvPr id="5046" name="Google Shape;5046;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47" name="Google Shape;5047;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8" name="Google Shape;5048;p86"/>
            <p:cNvGrpSpPr/>
            <p:nvPr/>
          </p:nvGrpSpPr>
          <p:grpSpPr>
            <a:xfrm>
              <a:off x="106648" y="895722"/>
              <a:ext cx="1088401" cy="223591"/>
              <a:chOff x="881025" y="2800065"/>
              <a:chExt cx="2009975" cy="412910"/>
            </a:xfrm>
          </p:grpSpPr>
          <p:sp>
            <p:nvSpPr>
              <p:cNvPr id="5049" name="Google Shape;5049;p8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0" name="Google Shape;5050;p86"/>
              <p:cNvGrpSpPr/>
              <p:nvPr/>
            </p:nvGrpSpPr>
            <p:grpSpPr>
              <a:xfrm>
                <a:off x="881025" y="2800065"/>
                <a:ext cx="92400" cy="411825"/>
                <a:chOff x="845575" y="2563700"/>
                <a:chExt cx="92400" cy="411825"/>
              </a:xfrm>
            </p:grpSpPr>
            <p:cxnSp>
              <p:nvCxnSpPr>
                <p:cNvPr id="5051" name="Google Shape;5051;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52" name="Google Shape;5052;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3" name="Google Shape;5053;p86"/>
            <p:cNvGrpSpPr/>
            <p:nvPr/>
          </p:nvGrpSpPr>
          <p:grpSpPr>
            <a:xfrm>
              <a:off x="1172346" y="1047018"/>
              <a:ext cx="1083151" cy="223003"/>
              <a:chOff x="2849073" y="3079467"/>
              <a:chExt cx="2000279" cy="411825"/>
            </a:xfrm>
          </p:grpSpPr>
          <p:sp>
            <p:nvSpPr>
              <p:cNvPr id="5054" name="Google Shape;5054;p8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5" name="Google Shape;5055;p86"/>
              <p:cNvGrpSpPr/>
              <p:nvPr/>
            </p:nvGrpSpPr>
            <p:grpSpPr>
              <a:xfrm rot="10800000">
                <a:off x="2849073" y="3079467"/>
                <a:ext cx="92400" cy="411825"/>
                <a:chOff x="2070100" y="2563700"/>
                <a:chExt cx="92400" cy="411825"/>
              </a:xfrm>
            </p:grpSpPr>
            <p:cxnSp>
              <p:nvCxnSpPr>
                <p:cNvPr id="5056" name="Google Shape;5056;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57" name="Google Shape;5057;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8" name="Google Shape;5058;p86"/>
            <p:cNvGrpSpPr/>
            <p:nvPr/>
          </p:nvGrpSpPr>
          <p:grpSpPr>
            <a:xfrm>
              <a:off x="3290132" y="1047018"/>
              <a:ext cx="1297929" cy="223003"/>
              <a:chOff x="6760035" y="3079467"/>
              <a:chExt cx="2396914" cy="411825"/>
            </a:xfrm>
          </p:grpSpPr>
          <p:sp>
            <p:nvSpPr>
              <p:cNvPr id="5059" name="Google Shape;5059;p8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0" name="Google Shape;5060;p86"/>
              <p:cNvGrpSpPr/>
              <p:nvPr/>
            </p:nvGrpSpPr>
            <p:grpSpPr>
              <a:xfrm rot="10800000">
                <a:off x="6760035" y="3079467"/>
                <a:ext cx="92400" cy="411825"/>
                <a:chOff x="2070100" y="2563700"/>
                <a:chExt cx="92400" cy="411825"/>
              </a:xfrm>
            </p:grpSpPr>
            <p:cxnSp>
              <p:nvCxnSpPr>
                <p:cNvPr id="5061" name="Google Shape;5061;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62" name="Google Shape;5062;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63" name="Google Shape;5063;p86"/>
          <p:cNvGrpSpPr/>
          <p:nvPr/>
        </p:nvGrpSpPr>
        <p:grpSpPr>
          <a:xfrm>
            <a:off x="2147036" y="3369142"/>
            <a:ext cx="1086701" cy="799429"/>
            <a:chOff x="2183288" y="3555572"/>
            <a:chExt cx="1136241" cy="835873"/>
          </a:xfrm>
        </p:grpSpPr>
        <p:sp>
          <p:nvSpPr>
            <p:cNvPr id="5064" name="Google Shape;5064;p8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5" name="Google Shape;5065;p86"/>
            <p:cNvGrpSpPr/>
            <p:nvPr/>
          </p:nvGrpSpPr>
          <p:grpSpPr>
            <a:xfrm>
              <a:off x="2205895" y="3637269"/>
              <a:ext cx="1089848" cy="724993"/>
              <a:chOff x="2205895" y="3637269"/>
              <a:chExt cx="1089848" cy="724993"/>
            </a:xfrm>
          </p:grpSpPr>
          <p:sp>
            <p:nvSpPr>
              <p:cNvPr id="5066" name="Google Shape;5066;p8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2" name="Google Shape;5072;p8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3" name="Google Shape;5073;p8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74" name="Google Shape;5074;p86"/>
            <p:cNvGrpSpPr/>
            <p:nvPr/>
          </p:nvGrpSpPr>
          <p:grpSpPr>
            <a:xfrm>
              <a:off x="3173850" y="3779426"/>
              <a:ext cx="145679" cy="70048"/>
              <a:chOff x="3173850" y="3779426"/>
              <a:chExt cx="145679" cy="70048"/>
            </a:xfrm>
          </p:grpSpPr>
          <p:cxnSp>
            <p:nvCxnSpPr>
              <p:cNvPr id="5075" name="Google Shape;5075;p8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76" name="Google Shape;5076;p8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86"/>
            <p:cNvGrpSpPr/>
            <p:nvPr/>
          </p:nvGrpSpPr>
          <p:grpSpPr>
            <a:xfrm>
              <a:off x="2183288" y="4139483"/>
              <a:ext cx="145133" cy="70048"/>
              <a:chOff x="2183288" y="4139483"/>
              <a:chExt cx="145133" cy="70048"/>
            </a:xfrm>
          </p:grpSpPr>
          <p:cxnSp>
            <p:nvCxnSpPr>
              <p:cNvPr id="5078" name="Google Shape;5078;p8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79" name="Google Shape;5079;p8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0" name="Google Shape;5080;p8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1" name="Google Shape;5081;p8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82" name="Google Shape;5082;p86"/>
            <p:cNvGrpSpPr/>
            <p:nvPr/>
          </p:nvGrpSpPr>
          <p:grpSpPr>
            <a:xfrm>
              <a:off x="2943836" y="4268886"/>
              <a:ext cx="60717" cy="122559"/>
              <a:chOff x="2943836" y="4268886"/>
              <a:chExt cx="60717" cy="122559"/>
            </a:xfrm>
          </p:grpSpPr>
          <p:sp>
            <p:nvSpPr>
              <p:cNvPr id="5083" name="Google Shape;5083;p8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4" name="Google Shape;5084;p8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85" name="Google Shape;5085;p86"/>
          <p:cNvGrpSpPr/>
          <p:nvPr/>
        </p:nvGrpSpPr>
        <p:grpSpPr>
          <a:xfrm>
            <a:off x="3409981" y="1290142"/>
            <a:ext cx="1675870" cy="758251"/>
            <a:chOff x="3530532" y="1496185"/>
            <a:chExt cx="1562000" cy="706730"/>
          </a:xfrm>
        </p:grpSpPr>
        <p:cxnSp>
          <p:nvCxnSpPr>
            <p:cNvPr id="5086" name="Google Shape;5086;p8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87" name="Google Shape;5087;p86"/>
            <p:cNvGrpSpPr/>
            <p:nvPr/>
          </p:nvGrpSpPr>
          <p:grpSpPr>
            <a:xfrm>
              <a:off x="3530532" y="1496185"/>
              <a:ext cx="323430" cy="463587"/>
              <a:chOff x="3530532" y="1496185"/>
              <a:chExt cx="323430" cy="463587"/>
            </a:xfrm>
          </p:grpSpPr>
          <p:grpSp>
            <p:nvGrpSpPr>
              <p:cNvPr id="5088" name="Google Shape;5088;p86"/>
              <p:cNvGrpSpPr/>
              <p:nvPr/>
            </p:nvGrpSpPr>
            <p:grpSpPr>
              <a:xfrm>
                <a:off x="3567462" y="1496185"/>
                <a:ext cx="286500" cy="361376"/>
                <a:chOff x="3567462" y="1496185"/>
                <a:chExt cx="286500" cy="361376"/>
              </a:xfrm>
            </p:grpSpPr>
            <p:cxnSp>
              <p:nvCxnSpPr>
                <p:cNvPr id="5089" name="Google Shape;5089;p8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90" name="Google Shape;5090;p8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1" name="Google Shape;5091;p8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86"/>
            <p:cNvGrpSpPr/>
            <p:nvPr/>
          </p:nvGrpSpPr>
          <p:grpSpPr>
            <a:xfrm>
              <a:off x="3891569" y="1779209"/>
              <a:ext cx="323945" cy="423706"/>
              <a:chOff x="3891569" y="1779209"/>
              <a:chExt cx="323945" cy="423706"/>
            </a:xfrm>
          </p:grpSpPr>
          <p:grpSp>
            <p:nvGrpSpPr>
              <p:cNvPr id="5093" name="Google Shape;5093;p86"/>
              <p:cNvGrpSpPr/>
              <p:nvPr/>
            </p:nvGrpSpPr>
            <p:grpSpPr>
              <a:xfrm>
                <a:off x="3929014" y="1881638"/>
                <a:ext cx="286500" cy="321278"/>
                <a:chOff x="3929014" y="1881638"/>
                <a:chExt cx="286500" cy="321278"/>
              </a:xfrm>
            </p:grpSpPr>
            <p:cxnSp>
              <p:nvCxnSpPr>
                <p:cNvPr id="5094" name="Google Shape;5094;p8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95" name="Google Shape;5095;p8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8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86"/>
            <p:cNvGrpSpPr/>
            <p:nvPr/>
          </p:nvGrpSpPr>
          <p:grpSpPr>
            <a:xfrm>
              <a:off x="4252606" y="1496185"/>
              <a:ext cx="324721" cy="463587"/>
              <a:chOff x="4252606" y="1496185"/>
              <a:chExt cx="324721" cy="463587"/>
            </a:xfrm>
          </p:grpSpPr>
          <p:grpSp>
            <p:nvGrpSpPr>
              <p:cNvPr id="5098" name="Google Shape;5098;p86"/>
              <p:cNvGrpSpPr/>
              <p:nvPr/>
            </p:nvGrpSpPr>
            <p:grpSpPr>
              <a:xfrm>
                <a:off x="4290828" y="1496185"/>
                <a:ext cx="286500" cy="361376"/>
                <a:chOff x="4290828" y="1496185"/>
                <a:chExt cx="286500" cy="361376"/>
              </a:xfrm>
            </p:grpSpPr>
            <p:cxnSp>
              <p:nvCxnSpPr>
                <p:cNvPr id="5099" name="Google Shape;5099;p8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00" name="Google Shape;5100;p8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1" name="Google Shape;5101;p8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86"/>
            <p:cNvGrpSpPr/>
            <p:nvPr/>
          </p:nvGrpSpPr>
          <p:grpSpPr>
            <a:xfrm>
              <a:off x="4613643" y="1763716"/>
              <a:ext cx="325308" cy="439200"/>
              <a:chOff x="4613643" y="1763716"/>
              <a:chExt cx="325308" cy="439200"/>
            </a:xfrm>
          </p:grpSpPr>
          <p:grpSp>
            <p:nvGrpSpPr>
              <p:cNvPr id="5103" name="Google Shape;5103;p86"/>
              <p:cNvGrpSpPr/>
              <p:nvPr/>
            </p:nvGrpSpPr>
            <p:grpSpPr>
              <a:xfrm>
                <a:off x="4652451" y="1879538"/>
                <a:ext cx="286500" cy="323378"/>
                <a:chOff x="4652451" y="1879538"/>
                <a:chExt cx="286500" cy="323378"/>
              </a:xfrm>
            </p:grpSpPr>
            <p:cxnSp>
              <p:nvCxnSpPr>
                <p:cNvPr id="5104" name="Google Shape;5104;p8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05" name="Google Shape;5105;p8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6" name="Google Shape;5106;p8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7" name="Google Shape;5107;p86"/>
          <p:cNvGrpSpPr/>
          <p:nvPr/>
        </p:nvGrpSpPr>
        <p:grpSpPr>
          <a:xfrm>
            <a:off x="3421841" y="2143768"/>
            <a:ext cx="1652173" cy="391517"/>
            <a:chOff x="3512551" y="2358270"/>
            <a:chExt cx="1597383" cy="378533"/>
          </a:xfrm>
        </p:grpSpPr>
        <p:cxnSp>
          <p:nvCxnSpPr>
            <p:cNvPr id="5108" name="Google Shape;5108;p86"/>
            <p:cNvCxnSpPr>
              <a:stCxn id="5109" idx="6"/>
              <a:endCxn id="511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11" name="Google Shape;5111;p86"/>
            <p:cNvGrpSpPr/>
            <p:nvPr/>
          </p:nvGrpSpPr>
          <p:grpSpPr>
            <a:xfrm>
              <a:off x="3512551" y="2358270"/>
              <a:ext cx="225647" cy="307714"/>
              <a:chOff x="2182679" y="2004714"/>
              <a:chExt cx="792300" cy="1080458"/>
            </a:xfrm>
          </p:grpSpPr>
          <p:cxnSp>
            <p:nvCxnSpPr>
              <p:cNvPr id="5112" name="Google Shape;5112;p86"/>
              <p:cNvCxnSpPr>
                <a:stCxn id="511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09" name="Google Shape;5109;p8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86"/>
            <p:cNvGrpSpPr/>
            <p:nvPr/>
          </p:nvGrpSpPr>
          <p:grpSpPr>
            <a:xfrm>
              <a:off x="3969644" y="2440153"/>
              <a:ext cx="225853" cy="296651"/>
              <a:chOff x="3775710" y="1729289"/>
              <a:chExt cx="136500" cy="179289"/>
            </a:xfrm>
          </p:grpSpPr>
          <p:cxnSp>
            <p:nvCxnSpPr>
              <p:cNvPr id="5115" name="Google Shape;5115;p8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16" name="Google Shape;5116;p8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86"/>
            <p:cNvGrpSpPr/>
            <p:nvPr/>
          </p:nvGrpSpPr>
          <p:grpSpPr>
            <a:xfrm>
              <a:off x="4427051" y="2358270"/>
              <a:ext cx="225647" cy="307714"/>
              <a:chOff x="5393704" y="2004714"/>
              <a:chExt cx="792300" cy="1080458"/>
            </a:xfrm>
          </p:grpSpPr>
          <p:cxnSp>
            <p:nvCxnSpPr>
              <p:cNvPr id="5119" name="Google Shape;5119;p86"/>
              <p:cNvCxnSpPr>
                <a:stCxn id="512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21" name="Google Shape;5121;p8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86"/>
            <p:cNvGrpSpPr/>
            <p:nvPr/>
          </p:nvGrpSpPr>
          <p:grpSpPr>
            <a:xfrm>
              <a:off x="4884287" y="2440252"/>
              <a:ext cx="225647" cy="296532"/>
              <a:chOff x="6999166" y="2292572"/>
              <a:chExt cx="792300" cy="1041192"/>
            </a:xfrm>
          </p:grpSpPr>
          <p:cxnSp>
            <p:nvCxnSpPr>
              <p:cNvPr id="5123" name="Google Shape;5123;p8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10" name="Google Shape;5110;p8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5" name="Google Shape;5125;p86"/>
          <p:cNvGrpSpPr/>
          <p:nvPr/>
        </p:nvGrpSpPr>
        <p:grpSpPr>
          <a:xfrm>
            <a:off x="6842649" y="979967"/>
            <a:ext cx="1581844" cy="732818"/>
            <a:chOff x="634175" y="2986275"/>
            <a:chExt cx="3147949" cy="1458344"/>
          </a:xfrm>
        </p:grpSpPr>
        <p:cxnSp>
          <p:nvCxnSpPr>
            <p:cNvPr id="5126" name="Google Shape;5126;p86"/>
            <p:cNvCxnSpPr>
              <a:stCxn id="5127" idx="4"/>
              <a:endCxn id="512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29" name="Google Shape;5129;p86"/>
            <p:cNvCxnSpPr>
              <a:stCxn id="5128" idx="0"/>
              <a:endCxn id="513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31" name="Google Shape;5131;p86"/>
            <p:cNvCxnSpPr>
              <a:stCxn id="5130" idx="4"/>
              <a:endCxn id="513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33" name="Google Shape;5133;p86"/>
            <p:cNvCxnSpPr>
              <a:stCxn id="5132" idx="0"/>
              <a:endCxn id="513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34" name="Google Shape;5134;p8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30" name="Google Shape;5130;p8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27" name="Google Shape;5127;p8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32" name="Google Shape;5132;p8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28" name="Google Shape;5128;p8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35" name="Google Shape;5135;p86"/>
          <p:cNvGrpSpPr/>
          <p:nvPr/>
        </p:nvGrpSpPr>
        <p:grpSpPr>
          <a:xfrm>
            <a:off x="3410364" y="2674277"/>
            <a:ext cx="1675128" cy="313674"/>
            <a:chOff x="998425" y="1182125"/>
            <a:chExt cx="1065400" cy="199500"/>
          </a:xfrm>
        </p:grpSpPr>
        <p:sp>
          <p:nvSpPr>
            <p:cNvPr id="5136" name="Google Shape;5136;p8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86"/>
          <p:cNvGrpSpPr/>
          <p:nvPr/>
        </p:nvGrpSpPr>
        <p:grpSpPr>
          <a:xfrm>
            <a:off x="3410363" y="3630244"/>
            <a:ext cx="1675129" cy="525345"/>
            <a:chOff x="5194708" y="3484366"/>
            <a:chExt cx="3148148" cy="987304"/>
          </a:xfrm>
        </p:grpSpPr>
        <p:grpSp>
          <p:nvGrpSpPr>
            <p:cNvPr id="5142" name="Google Shape;5142;p86"/>
            <p:cNvGrpSpPr/>
            <p:nvPr/>
          </p:nvGrpSpPr>
          <p:grpSpPr>
            <a:xfrm>
              <a:off x="7531521" y="3484366"/>
              <a:ext cx="811335" cy="987304"/>
              <a:chOff x="3379425" y="1617275"/>
              <a:chExt cx="1090650" cy="1327200"/>
            </a:xfrm>
          </p:grpSpPr>
          <p:sp>
            <p:nvSpPr>
              <p:cNvPr id="5143" name="Google Shape;5143;p8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6" name="Google Shape;5146;p86"/>
            <p:cNvGrpSpPr/>
            <p:nvPr/>
          </p:nvGrpSpPr>
          <p:grpSpPr>
            <a:xfrm>
              <a:off x="6752546" y="3484366"/>
              <a:ext cx="811428" cy="987304"/>
              <a:chOff x="2332275" y="1617275"/>
              <a:chExt cx="1090775" cy="1327200"/>
            </a:xfrm>
          </p:grpSpPr>
          <p:sp>
            <p:nvSpPr>
              <p:cNvPr id="5147" name="Google Shape;5147;p8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86"/>
            <p:cNvGrpSpPr/>
            <p:nvPr/>
          </p:nvGrpSpPr>
          <p:grpSpPr>
            <a:xfrm>
              <a:off x="5973664" y="3484366"/>
              <a:ext cx="811335" cy="987304"/>
              <a:chOff x="1285250" y="1617275"/>
              <a:chExt cx="1090650" cy="1327200"/>
            </a:xfrm>
          </p:grpSpPr>
          <p:sp>
            <p:nvSpPr>
              <p:cNvPr id="5151" name="Google Shape;5151;p8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86"/>
            <p:cNvGrpSpPr/>
            <p:nvPr/>
          </p:nvGrpSpPr>
          <p:grpSpPr>
            <a:xfrm>
              <a:off x="5194708" y="3484366"/>
              <a:ext cx="811409" cy="987304"/>
              <a:chOff x="238125" y="1617275"/>
              <a:chExt cx="1090750" cy="1327200"/>
            </a:xfrm>
          </p:grpSpPr>
          <p:sp>
            <p:nvSpPr>
              <p:cNvPr id="5155" name="Google Shape;5155;p8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86"/>
          <p:cNvGrpSpPr/>
          <p:nvPr/>
        </p:nvGrpSpPr>
        <p:grpSpPr>
          <a:xfrm>
            <a:off x="6844048" y="2276133"/>
            <a:ext cx="1579046" cy="522230"/>
            <a:chOff x="6853641" y="2534077"/>
            <a:chExt cx="1515545" cy="501229"/>
          </a:xfrm>
        </p:grpSpPr>
        <p:grpSp>
          <p:nvGrpSpPr>
            <p:cNvPr id="5159" name="Google Shape;5159;p86"/>
            <p:cNvGrpSpPr/>
            <p:nvPr/>
          </p:nvGrpSpPr>
          <p:grpSpPr>
            <a:xfrm>
              <a:off x="6853641" y="2618923"/>
              <a:ext cx="1515545" cy="324556"/>
              <a:chOff x="6853641" y="2618923"/>
              <a:chExt cx="1515545" cy="324556"/>
            </a:xfrm>
          </p:grpSpPr>
          <p:sp>
            <p:nvSpPr>
              <p:cNvPr id="5160" name="Google Shape;5160;p8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5" name="Google Shape;5165;p8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86"/>
          <p:cNvGrpSpPr/>
          <p:nvPr/>
        </p:nvGrpSpPr>
        <p:grpSpPr>
          <a:xfrm>
            <a:off x="3438940" y="3151173"/>
            <a:ext cx="1617976" cy="346616"/>
            <a:chOff x="1808063" y="4294338"/>
            <a:chExt cx="3370782" cy="721817"/>
          </a:xfrm>
        </p:grpSpPr>
        <p:sp>
          <p:nvSpPr>
            <p:cNvPr id="5171" name="Google Shape;5171;p8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1" name="Google Shape;5181;p86"/>
          <p:cNvGrpSpPr/>
          <p:nvPr/>
        </p:nvGrpSpPr>
        <p:grpSpPr>
          <a:xfrm>
            <a:off x="5264936" y="3817923"/>
            <a:ext cx="1417067" cy="350605"/>
            <a:chOff x="4234950" y="2101012"/>
            <a:chExt cx="4219974" cy="1044090"/>
          </a:xfrm>
        </p:grpSpPr>
        <p:sp>
          <p:nvSpPr>
            <p:cNvPr id="5182" name="Google Shape;5182;p8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86"/>
          <p:cNvGrpSpPr/>
          <p:nvPr/>
        </p:nvGrpSpPr>
        <p:grpSpPr>
          <a:xfrm>
            <a:off x="6840408" y="1808681"/>
            <a:ext cx="1586327" cy="371557"/>
            <a:chOff x="1247650" y="2075423"/>
            <a:chExt cx="6648477" cy="1557238"/>
          </a:xfrm>
        </p:grpSpPr>
        <p:sp>
          <p:nvSpPr>
            <p:cNvPr id="5199" name="Google Shape;5199;p8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86"/>
          <p:cNvGrpSpPr/>
          <p:nvPr/>
        </p:nvGrpSpPr>
        <p:grpSpPr>
          <a:xfrm>
            <a:off x="5271678" y="961870"/>
            <a:ext cx="1415601" cy="1648533"/>
            <a:chOff x="1839112" y="2209163"/>
            <a:chExt cx="1918159" cy="2233784"/>
          </a:xfrm>
        </p:grpSpPr>
        <p:sp>
          <p:nvSpPr>
            <p:cNvPr id="5206" name="Google Shape;5206;p8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9" name="Google Shape;5209;p86"/>
            <p:cNvCxnSpPr>
              <a:stCxn id="5206" idx="6"/>
              <a:endCxn id="520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10" name="Google Shape;5210;p86"/>
            <p:cNvCxnSpPr>
              <a:stCxn id="5207" idx="4"/>
              <a:endCxn id="521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12" name="Google Shape;5212;p86"/>
            <p:cNvCxnSpPr>
              <a:stCxn id="5211" idx="6"/>
              <a:endCxn id="520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13" name="Google Shape;5213;p86"/>
            <p:cNvCxnSpPr>
              <a:stCxn id="5208" idx="4"/>
              <a:endCxn id="521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11" name="Google Shape;5211;p8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6" name="Google Shape;5216;p86"/>
            <p:cNvCxnSpPr>
              <a:endCxn id="521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17" name="Google Shape;5217;p86"/>
          <p:cNvGrpSpPr/>
          <p:nvPr/>
        </p:nvGrpSpPr>
        <p:grpSpPr>
          <a:xfrm>
            <a:off x="3428944" y="979954"/>
            <a:ext cx="1637968" cy="154942"/>
            <a:chOff x="238125" y="2506075"/>
            <a:chExt cx="7115411" cy="673075"/>
          </a:xfrm>
        </p:grpSpPr>
        <p:sp>
          <p:nvSpPr>
            <p:cNvPr id="5218" name="Google Shape;5218;p8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86"/>
          <p:cNvGrpSpPr/>
          <p:nvPr/>
        </p:nvGrpSpPr>
        <p:grpSpPr>
          <a:xfrm>
            <a:off x="1969680" y="1294672"/>
            <a:ext cx="1262932" cy="785408"/>
            <a:chOff x="548861" y="389676"/>
            <a:chExt cx="3843371" cy="2390163"/>
          </a:xfrm>
        </p:grpSpPr>
        <p:cxnSp>
          <p:nvCxnSpPr>
            <p:cNvPr id="5224" name="Google Shape;5224;p8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5" name="Google Shape;5225;p8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6" name="Google Shape;5226;p8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7" name="Google Shape;5227;p8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28" name="Google Shape;5228;p8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29" name="Google Shape;5229;p8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0" name="Google Shape;5230;p8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31" name="Google Shape;5231;p8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86"/>
          <p:cNvGrpSpPr/>
          <p:nvPr/>
        </p:nvGrpSpPr>
        <p:grpSpPr>
          <a:xfrm>
            <a:off x="757812" y="2401550"/>
            <a:ext cx="1412054" cy="633562"/>
            <a:chOff x="1187400" y="2529299"/>
            <a:chExt cx="6769193" cy="2241903"/>
          </a:xfrm>
        </p:grpSpPr>
        <p:sp>
          <p:nvSpPr>
            <p:cNvPr id="5238" name="Google Shape;5238;p8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39" name="Google Shape;5239;p8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0" name="Google Shape;5240;p8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1" name="Google Shape;5241;p8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2" name="Google Shape;5242;p8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3" name="Google Shape;5243;p8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4" name="Google Shape;5244;p8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45" name="Google Shape;5245;p86"/>
            <p:cNvCxnSpPr>
              <a:stCxn id="5238" idx="2"/>
              <a:endCxn id="523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6" name="Google Shape;5246;p86"/>
            <p:cNvCxnSpPr>
              <a:stCxn id="5240" idx="0"/>
              <a:endCxn id="523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7" name="Google Shape;5247;p86"/>
            <p:cNvCxnSpPr>
              <a:stCxn id="5240" idx="2"/>
              <a:endCxn id="524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8" name="Google Shape;5248;p86"/>
            <p:cNvCxnSpPr>
              <a:stCxn id="5241" idx="0"/>
              <a:endCxn id="524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9" name="Google Shape;5249;p86"/>
            <p:cNvCxnSpPr>
              <a:stCxn id="5239" idx="2"/>
              <a:endCxn id="524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50" name="Google Shape;5250;p86"/>
            <p:cNvCxnSpPr>
              <a:stCxn id="5243" idx="0"/>
              <a:endCxn id="523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51" name="Google Shape;5251;p86"/>
          <p:cNvGrpSpPr/>
          <p:nvPr/>
        </p:nvGrpSpPr>
        <p:grpSpPr>
          <a:xfrm>
            <a:off x="6844058" y="2894258"/>
            <a:ext cx="1579035" cy="540873"/>
            <a:chOff x="6895650" y="3126697"/>
            <a:chExt cx="1436662" cy="492105"/>
          </a:xfrm>
        </p:grpSpPr>
        <p:sp>
          <p:nvSpPr>
            <p:cNvPr id="5252" name="Google Shape;5252;p8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7" name="Google Shape;5257;p86"/>
            <p:cNvGrpSpPr/>
            <p:nvPr/>
          </p:nvGrpSpPr>
          <p:grpSpPr>
            <a:xfrm>
              <a:off x="6995957" y="3335810"/>
              <a:ext cx="1230393" cy="71754"/>
              <a:chOff x="6995957" y="3287964"/>
              <a:chExt cx="1230393" cy="71754"/>
            </a:xfrm>
          </p:grpSpPr>
          <p:sp>
            <p:nvSpPr>
              <p:cNvPr id="5258" name="Google Shape;5258;p8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3" name="Google Shape;5263;p86"/>
          <p:cNvGrpSpPr/>
          <p:nvPr/>
        </p:nvGrpSpPr>
        <p:grpSpPr>
          <a:xfrm>
            <a:off x="6842640" y="3531021"/>
            <a:ext cx="1581862" cy="650625"/>
            <a:chOff x="6777990" y="3710194"/>
            <a:chExt cx="1646915" cy="677382"/>
          </a:xfrm>
        </p:grpSpPr>
        <p:grpSp>
          <p:nvGrpSpPr>
            <p:cNvPr id="5264" name="Google Shape;5264;p86"/>
            <p:cNvGrpSpPr/>
            <p:nvPr/>
          </p:nvGrpSpPr>
          <p:grpSpPr>
            <a:xfrm>
              <a:off x="6777990" y="3874492"/>
              <a:ext cx="411129" cy="513083"/>
              <a:chOff x="6777990" y="3874492"/>
              <a:chExt cx="411129" cy="513083"/>
            </a:xfrm>
          </p:grpSpPr>
          <p:cxnSp>
            <p:nvCxnSpPr>
              <p:cNvPr id="5265" name="Google Shape;5265;p8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66" name="Google Shape;5266;p8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86"/>
            <p:cNvGrpSpPr/>
            <p:nvPr/>
          </p:nvGrpSpPr>
          <p:grpSpPr>
            <a:xfrm>
              <a:off x="7188425" y="3710194"/>
              <a:ext cx="411123" cy="520535"/>
              <a:chOff x="7188425" y="3710194"/>
              <a:chExt cx="411123" cy="520535"/>
            </a:xfrm>
          </p:grpSpPr>
          <p:cxnSp>
            <p:nvCxnSpPr>
              <p:cNvPr id="5268" name="Google Shape;5268;p8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69" name="Google Shape;5269;p8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86"/>
            <p:cNvGrpSpPr/>
            <p:nvPr/>
          </p:nvGrpSpPr>
          <p:grpSpPr>
            <a:xfrm>
              <a:off x="7603341" y="3874492"/>
              <a:ext cx="411474" cy="513083"/>
              <a:chOff x="7603341" y="3874492"/>
              <a:chExt cx="411474" cy="513083"/>
            </a:xfrm>
          </p:grpSpPr>
          <p:cxnSp>
            <p:nvCxnSpPr>
              <p:cNvPr id="5271" name="Google Shape;5271;p8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72" name="Google Shape;5272;p8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86"/>
            <p:cNvGrpSpPr/>
            <p:nvPr/>
          </p:nvGrpSpPr>
          <p:grpSpPr>
            <a:xfrm>
              <a:off x="8013776" y="3722847"/>
              <a:ext cx="411129" cy="507881"/>
              <a:chOff x="8013776" y="3722847"/>
              <a:chExt cx="411129" cy="507881"/>
            </a:xfrm>
          </p:grpSpPr>
          <p:cxnSp>
            <p:nvCxnSpPr>
              <p:cNvPr id="5274" name="Google Shape;5274;p8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75" name="Google Shape;5275;p8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6" name="Google Shape;5276;p86"/>
          <p:cNvGrpSpPr/>
          <p:nvPr/>
        </p:nvGrpSpPr>
        <p:grpSpPr>
          <a:xfrm>
            <a:off x="5262155" y="2703861"/>
            <a:ext cx="1421889" cy="1020603"/>
            <a:chOff x="5190863" y="2824811"/>
            <a:chExt cx="1544860" cy="1108869"/>
          </a:xfrm>
        </p:grpSpPr>
        <p:grpSp>
          <p:nvGrpSpPr>
            <p:cNvPr id="5277" name="Google Shape;5277;p86"/>
            <p:cNvGrpSpPr/>
            <p:nvPr/>
          </p:nvGrpSpPr>
          <p:grpSpPr>
            <a:xfrm>
              <a:off x="5938695" y="3176919"/>
              <a:ext cx="685761" cy="404739"/>
              <a:chOff x="5938695" y="3176919"/>
              <a:chExt cx="685761" cy="404739"/>
            </a:xfrm>
          </p:grpSpPr>
          <p:grpSp>
            <p:nvGrpSpPr>
              <p:cNvPr id="5278" name="Google Shape;5278;p86"/>
              <p:cNvGrpSpPr/>
              <p:nvPr/>
            </p:nvGrpSpPr>
            <p:grpSpPr>
              <a:xfrm>
                <a:off x="5938695" y="3176919"/>
                <a:ext cx="685761" cy="404739"/>
                <a:chOff x="5938695" y="3176919"/>
                <a:chExt cx="685761" cy="404739"/>
              </a:xfrm>
            </p:grpSpPr>
            <p:sp>
              <p:nvSpPr>
                <p:cNvPr id="5279" name="Google Shape;5279;p8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1" name="Google Shape;5281;p8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86"/>
            <p:cNvGrpSpPr/>
            <p:nvPr/>
          </p:nvGrpSpPr>
          <p:grpSpPr>
            <a:xfrm>
              <a:off x="5305233" y="3176835"/>
              <a:ext cx="685971" cy="404655"/>
              <a:chOff x="5305233" y="3176835"/>
              <a:chExt cx="685971" cy="404655"/>
            </a:xfrm>
          </p:grpSpPr>
          <p:grpSp>
            <p:nvGrpSpPr>
              <p:cNvPr id="5283" name="Google Shape;5283;p86"/>
              <p:cNvGrpSpPr/>
              <p:nvPr/>
            </p:nvGrpSpPr>
            <p:grpSpPr>
              <a:xfrm>
                <a:off x="5305233" y="3176835"/>
                <a:ext cx="685971" cy="404655"/>
                <a:chOff x="5305233" y="3176835"/>
                <a:chExt cx="685971" cy="404655"/>
              </a:xfrm>
            </p:grpSpPr>
            <p:sp>
              <p:nvSpPr>
                <p:cNvPr id="5284" name="Google Shape;5284;p8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6" name="Google Shape;5286;p8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7" name="Google Shape;5287;p8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8" name="Google Shape;5288;p86"/>
            <p:cNvGrpSpPr/>
            <p:nvPr/>
          </p:nvGrpSpPr>
          <p:grpSpPr>
            <a:xfrm>
              <a:off x="5657361" y="2824811"/>
              <a:ext cx="1078361" cy="404655"/>
              <a:chOff x="5657361" y="2824811"/>
              <a:chExt cx="1078361" cy="404655"/>
            </a:xfrm>
          </p:grpSpPr>
          <p:grpSp>
            <p:nvGrpSpPr>
              <p:cNvPr id="5289" name="Google Shape;5289;p86"/>
              <p:cNvGrpSpPr/>
              <p:nvPr/>
            </p:nvGrpSpPr>
            <p:grpSpPr>
              <a:xfrm>
                <a:off x="5657361" y="2824811"/>
                <a:ext cx="1078361" cy="404655"/>
                <a:chOff x="5657361" y="2824811"/>
                <a:chExt cx="1078361" cy="404655"/>
              </a:xfrm>
            </p:grpSpPr>
            <p:grpSp>
              <p:nvGrpSpPr>
                <p:cNvPr id="5290" name="Google Shape;5290;p86"/>
                <p:cNvGrpSpPr/>
                <p:nvPr/>
              </p:nvGrpSpPr>
              <p:grpSpPr>
                <a:xfrm>
                  <a:off x="5938485" y="2824811"/>
                  <a:ext cx="797237" cy="404655"/>
                  <a:chOff x="5938485" y="2824811"/>
                  <a:chExt cx="797237" cy="404655"/>
                </a:xfrm>
              </p:grpSpPr>
              <p:sp>
                <p:nvSpPr>
                  <p:cNvPr id="5291" name="Google Shape;5291;p8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3" name="Google Shape;5293;p8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4" name="Google Shape;5294;p8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86"/>
            <p:cNvGrpSpPr/>
            <p:nvPr/>
          </p:nvGrpSpPr>
          <p:grpSpPr>
            <a:xfrm>
              <a:off x="5190863" y="3528942"/>
              <a:ext cx="1078026" cy="404739"/>
              <a:chOff x="5190863" y="3528942"/>
              <a:chExt cx="1078026" cy="404739"/>
            </a:xfrm>
          </p:grpSpPr>
          <p:sp>
            <p:nvSpPr>
              <p:cNvPr id="5296" name="Google Shape;5296;p8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7" name="Google Shape;5297;p86"/>
              <p:cNvGrpSpPr/>
              <p:nvPr/>
            </p:nvGrpSpPr>
            <p:grpSpPr>
              <a:xfrm>
                <a:off x="5190863" y="3528942"/>
                <a:ext cx="1078026" cy="404739"/>
                <a:chOff x="5190863" y="3528942"/>
                <a:chExt cx="1078026" cy="404739"/>
              </a:xfrm>
            </p:grpSpPr>
            <p:sp>
              <p:nvSpPr>
                <p:cNvPr id="5298" name="Google Shape;5298;p8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00" name="Google Shape;5300;p86"/>
          <p:cNvGrpSpPr/>
          <p:nvPr/>
        </p:nvGrpSpPr>
        <p:grpSpPr>
          <a:xfrm>
            <a:off x="728162" y="1268329"/>
            <a:ext cx="1086719" cy="879487"/>
            <a:chOff x="803162" y="1474292"/>
            <a:chExt cx="1086719" cy="879487"/>
          </a:xfrm>
        </p:grpSpPr>
        <p:grpSp>
          <p:nvGrpSpPr>
            <p:cNvPr id="5301" name="Google Shape;5301;p86"/>
            <p:cNvGrpSpPr/>
            <p:nvPr/>
          </p:nvGrpSpPr>
          <p:grpSpPr>
            <a:xfrm>
              <a:off x="803162" y="1625948"/>
              <a:ext cx="445856" cy="576579"/>
              <a:chOff x="803162" y="1625948"/>
              <a:chExt cx="445856" cy="576579"/>
            </a:xfrm>
          </p:grpSpPr>
          <p:sp>
            <p:nvSpPr>
              <p:cNvPr id="5302" name="Google Shape;5302;p8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3" name="Google Shape;5303;p86"/>
              <p:cNvGrpSpPr/>
              <p:nvPr/>
            </p:nvGrpSpPr>
            <p:grpSpPr>
              <a:xfrm>
                <a:off x="1056023" y="1625948"/>
                <a:ext cx="192995" cy="576579"/>
                <a:chOff x="1056023" y="1625948"/>
                <a:chExt cx="192995" cy="576579"/>
              </a:xfrm>
            </p:grpSpPr>
            <p:sp>
              <p:nvSpPr>
                <p:cNvPr id="5304" name="Google Shape;5304;p8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86"/>
            <p:cNvGrpSpPr/>
            <p:nvPr/>
          </p:nvGrpSpPr>
          <p:grpSpPr>
            <a:xfrm>
              <a:off x="1371406" y="1474292"/>
              <a:ext cx="518475" cy="879487"/>
              <a:chOff x="1398231" y="1474292"/>
              <a:chExt cx="518475" cy="879487"/>
            </a:xfrm>
          </p:grpSpPr>
          <p:grpSp>
            <p:nvGrpSpPr>
              <p:cNvPr id="5310" name="Google Shape;5310;p86"/>
              <p:cNvGrpSpPr/>
              <p:nvPr/>
            </p:nvGrpSpPr>
            <p:grpSpPr>
              <a:xfrm>
                <a:off x="1398231" y="1474292"/>
                <a:ext cx="518475" cy="341643"/>
                <a:chOff x="1398231" y="1474292"/>
                <a:chExt cx="518475" cy="341643"/>
              </a:xfrm>
            </p:grpSpPr>
            <p:sp>
              <p:nvSpPr>
                <p:cNvPr id="5311" name="Google Shape;5311;p8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2" name="Google Shape;5312;p86"/>
                <p:cNvGrpSpPr/>
                <p:nvPr/>
              </p:nvGrpSpPr>
              <p:grpSpPr>
                <a:xfrm>
                  <a:off x="1616453" y="1474292"/>
                  <a:ext cx="300253" cy="341643"/>
                  <a:chOff x="1616453" y="1475379"/>
                  <a:chExt cx="300253" cy="341643"/>
                </a:xfrm>
              </p:grpSpPr>
              <p:sp>
                <p:nvSpPr>
                  <p:cNvPr id="5313" name="Google Shape;5313;p8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86"/>
                  <p:cNvGrpSpPr/>
                  <p:nvPr/>
                </p:nvGrpSpPr>
                <p:grpSpPr>
                  <a:xfrm>
                    <a:off x="1839639" y="1475379"/>
                    <a:ext cx="77067" cy="341643"/>
                    <a:chOff x="1839639" y="1475379"/>
                    <a:chExt cx="77067" cy="341643"/>
                  </a:xfrm>
                </p:grpSpPr>
                <p:sp>
                  <p:nvSpPr>
                    <p:cNvPr id="5321" name="Google Shape;5321;p8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23" name="Google Shape;5323;p86"/>
              <p:cNvGrpSpPr/>
              <p:nvPr/>
            </p:nvGrpSpPr>
            <p:grpSpPr>
              <a:xfrm>
                <a:off x="1398451" y="2012951"/>
                <a:ext cx="518255" cy="340828"/>
                <a:chOff x="1398451" y="2012951"/>
                <a:chExt cx="518255" cy="340828"/>
              </a:xfrm>
            </p:grpSpPr>
            <p:sp>
              <p:nvSpPr>
                <p:cNvPr id="5324" name="Google Shape;5324;p8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5" name="Google Shape;5325;p86"/>
                <p:cNvGrpSpPr/>
                <p:nvPr/>
              </p:nvGrpSpPr>
              <p:grpSpPr>
                <a:xfrm>
                  <a:off x="1616453" y="2012951"/>
                  <a:ext cx="300253" cy="340828"/>
                  <a:chOff x="1616453" y="2013538"/>
                  <a:chExt cx="300253" cy="340828"/>
                </a:xfrm>
              </p:grpSpPr>
              <p:sp>
                <p:nvSpPr>
                  <p:cNvPr id="5326" name="Google Shape;5326;p8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3" name="Google Shape;5333;p86"/>
                  <p:cNvGrpSpPr/>
                  <p:nvPr/>
                </p:nvGrpSpPr>
                <p:grpSpPr>
                  <a:xfrm>
                    <a:off x="1839639" y="2013538"/>
                    <a:ext cx="77067" cy="340828"/>
                    <a:chOff x="1839639" y="2013538"/>
                    <a:chExt cx="77067" cy="340828"/>
                  </a:xfrm>
                </p:grpSpPr>
                <p:sp>
                  <p:nvSpPr>
                    <p:cNvPr id="5334" name="Google Shape;5334;p8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36" name="Google Shape;5336;p86"/>
          <p:cNvGrpSpPr/>
          <p:nvPr/>
        </p:nvGrpSpPr>
        <p:grpSpPr>
          <a:xfrm>
            <a:off x="724986" y="3399516"/>
            <a:ext cx="1368681" cy="682918"/>
            <a:chOff x="724986" y="3605478"/>
            <a:chExt cx="1368681" cy="682918"/>
          </a:xfrm>
        </p:grpSpPr>
        <p:grpSp>
          <p:nvGrpSpPr>
            <p:cNvPr id="5337" name="Google Shape;5337;p86"/>
            <p:cNvGrpSpPr/>
            <p:nvPr/>
          </p:nvGrpSpPr>
          <p:grpSpPr>
            <a:xfrm>
              <a:off x="1289102" y="3823629"/>
              <a:ext cx="240442" cy="250435"/>
              <a:chOff x="-165066" y="3843615"/>
              <a:chExt cx="221259" cy="230455"/>
            </a:xfrm>
          </p:grpSpPr>
          <p:sp>
            <p:nvSpPr>
              <p:cNvPr id="5338" name="Google Shape;5338;p8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6"/>
            <p:cNvGrpSpPr/>
            <p:nvPr/>
          </p:nvGrpSpPr>
          <p:grpSpPr>
            <a:xfrm>
              <a:off x="724986" y="3605478"/>
              <a:ext cx="1368681" cy="682918"/>
              <a:chOff x="724986" y="3605478"/>
              <a:chExt cx="1368681" cy="682918"/>
            </a:xfrm>
          </p:grpSpPr>
          <p:grpSp>
            <p:nvGrpSpPr>
              <p:cNvPr id="5359" name="Google Shape;5359;p86"/>
              <p:cNvGrpSpPr/>
              <p:nvPr/>
            </p:nvGrpSpPr>
            <p:grpSpPr>
              <a:xfrm>
                <a:off x="1498221" y="4047614"/>
                <a:ext cx="529172" cy="240783"/>
                <a:chOff x="1498221" y="4047614"/>
                <a:chExt cx="529172" cy="240783"/>
              </a:xfrm>
            </p:grpSpPr>
            <p:grpSp>
              <p:nvGrpSpPr>
                <p:cNvPr id="5360" name="Google Shape;5360;p86"/>
                <p:cNvGrpSpPr/>
                <p:nvPr/>
              </p:nvGrpSpPr>
              <p:grpSpPr>
                <a:xfrm>
                  <a:off x="1826655" y="4224370"/>
                  <a:ext cx="200738" cy="25631"/>
                  <a:chOff x="1826655" y="4224370"/>
                  <a:chExt cx="200738" cy="25631"/>
                </a:xfrm>
              </p:grpSpPr>
              <p:sp>
                <p:nvSpPr>
                  <p:cNvPr id="5361" name="Google Shape;5361;p8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86"/>
                <p:cNvGrpSpPr/>
                <p:nvPr/>
              </p:nvGrpSpPr>
              <p:grpSpPr>
                <a:xfrm>
                  <a:off x="1498221" y="4047614"/>
                  <a:ext cx="328444" cy="240783"/>
                  <a:chOff x="1498221" y="4047614"/>
                  <a:chExt cx="328444" cy="240783"/>
                </a:xfrm>
              </p:grpSpPr>
              <p:sp>
                <p:nvSpPr>
                  <p:cNvPr id="5364" name="Google Shape;5364;p8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5" name="Google Shape;5365;p86"/>
                  <p:cNvGrpSpPr/>
                  <p:nvPr/>
                </p:nvGrpSpPr>
                <p:grpSpPr>
                  <a:xfrm>
                    <a:off x="1498221" y="4047614"/>
                    <a:ext cx="150566" cy="190416"/>
                    <a:chOff x="1498221" y="4047614"/>
                    <a:chExt cx="150566" cy="190416"/>
                  </a:xfrm>
                </p:grpSpPr>
                <p:sp>
                  <p:nvSpPr>
                    <p:cNvPr id="5366" name="Google Shape;5366;p8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8" name="Google Shape;5368;p86"/>
              <p:cNvGrpSpPr/>
              <p:nvPr/>
            </p:nvGrpSpPr>
            <p:grpSpPr>
              <a:xfrm>
                <a:off x="1560718" y="3800594"/>
                <a:ext cx="532948" cy="302090"/>
                <a:chOff x="1560718" y="3800594"/>
                <a:chExt cx="532948" cy="302090"/>
              </a:xfrm>
            </p:grpSpPr>
            <p:grpSp>
              <p:nvGrpSpPr>
                <p:cNvPr id="5369" name="Google Shape;5369;p86"/>
                <p:cNvGrpSpPr/>
                <p:nvPr/>
              </p:nvGrpSpPr>
              <p:grpSpPr>
                <a:xfrm>
                  <a:off x="1912179" y="3827344"/>
                  <a:ext cx="181487" cy="25631"/>
                  <a:chOff x="1912179" y="3827344"/>
                  <a:chExt cx="181487" cy="25631"/>
                </a:xfrm>
              </p:grpSpPr>
              <p:sp>
                <p:nvSpPr>
                  <p:cNvPr id="5370" name="Google Shape;5370;p8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86"/>
                <p:cNvGrpSpPr/>
                <p:nvPr/>
              </p:nvGrpSpPr>
              <p:grpSpPr>
                <a:xfrm>
                  <a:off x="1912179" y="4044505"/>
                  <a:ext cx="181487" cy="25622"/>
                  <a:chOff x="1912179" y="4044506"/>
                  <a:chExt cx="181487" cy="25622"/>
                </a:xfrm>
              </p:grpSpPr>
              <p:sp>
                <p:nvSpPr>
                  <p:cNvPr id="5373" name="Google Shape;5373;p8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86"/>
                <p:cNvGrpSpPr/>
                <p:nvPr/>
              </p:nvGrpSpPr>
              <p:grpSpPr>
                <a:xfrm>
                  <a:off x="1560718" y="3800594"/>
                  <a:ext cx="351472" cy="302090"/>
                  <a:chOff x="1560718" y="3800594"/>
                  <a:chExt cx="351472" cy="302090"/>
                </a:xfrm>
              </p:grpSpPr>
              <p:grpSp>
                <p:nvGrpSpPr>
                  <p:cNvPr id="5376" name="Google Shape;5376;p86"/>
                  <p:cNvGrpSpPr/>
                  <p:nvPr/>
                </p:nvGrpSpPr>
                <p:grpSpPr>
                  <a:xfrm>
                    <a:off x="1560718" y="3842857"/>
                    <a:ext cx="173586" cy="217131"/>
                    <a:chOff x="1560718" y="3842857"/>
                    <a:chExt cx="173586" cy="217131"/>
                  </a:xfrm>
                </p:grpSpPr>
                <p:sp>
                  <p:nvSpPr>
                    <p:cNvPr id="5377" name="Google Shape;5377;p8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0" name="Google Shape;5380;p8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82" name="Google Shape;5382;p8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3" name="Google Shape;5383;p86"/>
              <p:cNvGrpSpPr/>
              <p:nvPr/>
            </p:nvGrpSpPr>
            <p:grpSpPr>
              <a:xfrm>
                <a:off x="785350" y="3605478"/>
                <a:ext cx="535311" cy="249245"/>
                <a:chOff x="785350" y="3605478"/>
                <a:chExt cx="535311" cy="249245"/>
              </a:xfrm>
            </p:grpSpPr>
            <p:grpSp>
              <p:nvGrpSpPr>
                <p:cNvPr id="5384" name="Google Shape;5384;p86"/>
                <p:cNvGrpSpPr/>
                <p:nvPr/>
              </p:nvGrpSpPr>
              <p:grpSpPr>
                <a:xfrm>
                  <a:off x="785350" y="3605478"/>
                  <a:ext cx="376191" cy="102736"/>
                  <a:chOff x="785350" y="3605478"/>
                  <a:chExt cx="376191" cy="102736"/>
                </a:xfrm>
              </p:grpSpPr>
              <p:sp>
                <p:nvSpPr>
                  <p:cNvPr id="5385" name="Google Shape;5385;p8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86"/>
                <p:cNvGrpSpPr/>
                <p:nvPr/>
              </p:nvGrpSpPr>
              <p:grpSpPr>
                <a:xfrm>
                  <a:off x="1161530" y="3655851"/>
                  <a:ext cx="159131" cy="198872"/>
                  <a:chOff x="1161530" y="3655851"/>
                  <a:chExt cx="159131" cy="198872"/>
                </a:xfrm>
              </p:grpSpPr>
              <p:sp>
                <p:nvSpPr>
                  <p:cNvPr id="5389" name="Google Shape;5389;p8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1" name="Google Shape;5391;p86"/>
              <p:cNvGrpSpPr/>
              <p:nvPr/>
            </p:nvGrpSpPr>
            <p:grpSpPr>
              <a:xfrm>
                <a:off x="785350" y="4047614"/>
                <a:ext cx="535311" cy="240783"/>
                <a:chOff x="785350" y="4047614"/>
                <a:chExt cx="535311" cy="240783"/>
              </a:xfrm>
            </p:grpSpPr>
            <p:grpSp>
              <p:nvGrpSpPr>
                <p:cNvPr id="5392" name="Google Shape;5392;p86"/>
                <p:cNvGrpSpPr/>
                <p:nvPr/>
              </p:nvGrpSpPr>
              <p:grpSpPr>
                <a:xfrm>
                  <a:off x="1161636" y="4047614"/>
                  <a:ext cx="159025" cy="190415"/>
                  <a:chOff x="1161636" y="4047614"/>
                  <a:chExt cx="159025" cy="190415"/>
                </a:xfrm>
              </p:grpSpPr>
              <p:sp>
                <p:nvSpPr>
                  <p:cNvPr id="5393" name="Google Shape;5393;p8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86"/>
                <p:cNvGrpSpPr/>
                <p:nvPr/>
              </p:nvGrpSpPr>
              <p:grpSpPr>
                <a:xfrm>
                  <a:off x="785350" y="4185661"/>
                  <a:ext cx="376191" cy="102736"/>
                  <a:chOff x="785350" y="4185661"/>
                  <a:chExt cx="376191" cy="102736"/>
                </a:xfrm>
              </p:grpSpPr>
              <p:sp>
                <p:nvSpPr>
                  <p:cNvPr id="5396" name="Google Shape;5396;p8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9" name="Google Shape;5399;p86"/>
              <p:cNvGrpSpPr/>
              <p:nvPr/>
            </p:nvGrpSpPr>
            <p:grpSpPr>
              <a:xfrm>
                <a:off x="1501054" y="3605478"/>
                <a:ext cx="526340" cy="249240"/>
                <a:chOff x="1501054" y="3605478"/>
                <a:chExt cx="526340" cy="249240"/>
              </a:xfrm>
            </p:grpSpPr>
            <p:grpSp>
              <p:nvGrpSpPr>
                <p:cNvPr id="5400" name="Google Shape;5400;p86"/>
                <p:cNvGrpSpPr/>
                <p:nvPr/>
              </p:nvGrpSpPr>
              <p:grpSpPr>
                <a:xfrm>
                  <a:off x="1834208" y="3643867"/>
                  <a:ext cx="193185" cy="25622"/>
                  <a:chOff x="1834208" y="3643867"/>
                  <a:chExt cx="193185" cy="25622"/>
                </a:xfrm>
              </p:grpSpPr>
              <p:sp>
                <p:nvSpPr>
                  <p:cNvPr id="5401" name="Google Shape;5401;p8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86"/>
                <p:cNvGrpSpPr/>
                <p:nvPr/>
              </p:nvGrpSpPr>
              <p:grpSpPr>
                <a:xfrm>
                  <a:off x="1501054" y="3605478"/>
                  <a:ext cx="333165" cy="249240"/>
                  <a:chOff x="1501054" y="3605478"/>
                  <a:chExt cx="333165" cy="249240"/>
                </a:xfrm>
              </p:grpSpPr>
              <p:sp>
                <p:nvSpPr>
                  <p:cNvPr id="5404" name="Google Shape;5404;p8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5" name="Google Shape;5405;p86"/>
                  <p:cNvGrpSpPr/>
                  <p:nvPr/>
                </p:nvGrpSpPr>
                <p:grpSpPr>
                  <a:xfrm>
                    <a:off x="1501054" y="3655851"/>
                    <a:ext cx="155286" cy="198867"/>
                    <a:chOff x="1501054" y="3655851"/>
                    <a:chExt cx="155286" cy="198867"/>
                  </a:xfrm>
                </p:grpSpPr>
                <p:sp>
                  <p:nvSpPr>
                    <p:cNvPr id="5406" name="Google Shape;5406;p8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8" name="Google Shape;5408;p86"/>
              <p:cNvGrpSpPr/>
              <p:nvPr/>
            </p:nvGrpSpPr>
            <p:grpSpPr>
              <a:xfrm>
                <a:off x="724986" y="3800594"/>
                <a:ext cx="532950" cy="302090"/>
                <a:chOff x="724986" y="3800594"/>
                <a:chExt cx="532950" cy="302090"/>
              </a:xfrm>
            </p:grpSpPr>
            <p:grpSp>
              <p:nvGrpSpPr>
                <p:cNvPr id="5409" name="Google Shape;5409;p86"/>
                <p:cNvGrpSpPr/>
                <p:nvPr/>
              </p:nvGrpSpPr>
              <p:grpSpPr>
                <a:xfrm>
                  <a:off x="724986" y="4044367"/>
                  <a:ext cx="181314" cy="25626"/>
                  <a:chOff x="724986" y="4044367"/>
                  <a:chExt cx="181314" cy="25626"/>
                </a:xfrm>
              </p:grpSpPr>
              <p:sp>
                <p:nvSpPr>
                  <p:cNvPr id="5410" name="Google Shape;5410;p8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86"/>
                <p:cNvGrpSpPr/>
                <p:nvPr/>
              </p:nvGrpSpPr>
              <p:grpSpPr>
                <a:xfrm>
                  <a:off x="906290" y="3800594"/>
                  <a:ext cx="351646" cy="302090"/>
                  <a:chOff x="906290" y="3800594"/>
                  <a:chExt cx="351646" cy="302090"/>
                </a:xfrm>
              </p:grpSpPr>
              <p:grpSp>
                <p:nvGrpSpPr>
                  <p:cNvPr id="5413" name="Google Shape;5413;p86"/>
                  <p:cNvGrpSpPr/>
                  <p:nvPr/>
                </p:nvGrpSpPr>
                <p:grpSpPr>
                  <a:xfrm>
                    <a:off x="1084172" y="3842857"/>
                    <a:ext cx="173764" cy="217131"/>
                    <a:chOff x="1084172" y="3842857"/>
                    <a:chExt cx="173764" cy="217131"/>
                  </a:xfrm>
                </p:grpSpPr>
                <p:grpSp>
                  <p:nvGrpSpPr>
                    <p:cNvPr id="5414" name="Google Shape;5414;p86"/>
                    <p:cNvGrpSpPr/>
                    <p:nvPr/>
                  </p:nvGrpSpPr>
                  <p:grpSpPr>
                    <a:xfrm>
                      <a:off x="1156862" y="3936509"/>
                      <a:ext cx="101073" cy="25622"/>
                      <a:chOff x="1156862" y="3936509"/>
                      <a:chExt cx="101073" cy="25622"/>
                    </a:xfrm>
                  </p:grpSpPr>
                  <p:sp>
                    <p:nvSpPr>
                      <p:cNvPr id="5415" name="Google Shape;5415;p8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7" name="Google Shape;5417;p8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8" name="Google Shape;5418;p8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86"/>
                <p:cNvGrpSpPr/>
                <p:nvPr/>
              </p:nvGrpSpPr>
              <p:grpSpPr>
                <a:xfrm>
                  <a:off x="724986" y="3830189"/>
                  <a:ext cx="189533" cy="25626"/>
                  <a:chOff x="724986" y="3830189"/>
                  <a:chExt cx="189533" cy="25626"/>
                </a:xfrm>
              </p:grpSpPr>
              <p:sp>
                <p:nvSpPr>
                  <p:cNvPr id="5421" name="Google Shape;5421;p8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23" name="Google Shape;5423;p86"/>
          <p:cNvGrpSpPr/>
          <p:nvPr/>
        </p:nvGrpSpPr>
        <p:grpSpPr>
          <a:xfrm>
            <a:off x="2253298" y="2249677"/>
            <a:ext cx="948701" cy="935378"/>
            <a:chOff x="2253298" y="2428317"/>
            <a:chExt cx="948701" cy="935378"/>
          </a:xfrm>
        </p:grpSpPr>
        <p:sp>
          <p:nvSpPr>
            <p:cNvPr id="5424" name="Google Shape;5424;p8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60"/>
        <p:cNvGrpSpPr/>
        <p:nvPr/>
      </p:nvGrpSpPr>
      <p:grpSpPr>
        <a:xfrm>
          <a:off x="0" y="0"/>
          <a:ext cx="0" cy="0"/>
          <a:chOff x="0" y="0"/>
          <a:chExt cx="0" cy="0"/>
        </a:xfrm>
      </p:grpSpPr>
      <p:grpSp>
        <p:nvGrpSpPr>
          <p:cNvPr id="5461" name="Google Shape;5461;p87"/>
          <p:cNvGrpSpPr/>
          <p:nvPr/>
        </p:nvGrpSpPr>
        <p:grpSpPr>
          <a:xfrm>
            <a:off x="3339744" y="952977"/>
            <a:ext cx="2363393" cy="1017867"/>
            <a:chOff x="3292400" y="1219146"/>
            <a:chExt cx="2615240" cy="1110239"/>
          </a:xfrm>
        </p:grpSpPr>
        <p:sp>
          <p:nvSpPr>
            <p:cNvPr id="5462" name="Google Shape;5462;p8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63" name="Google Shape;5463;p8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4" name="Google Shape;5464;p8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65" name="Google Shape;5465;p8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66" name="Google Shape;5466;p8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467" name="Google Shape;5467;p8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468" name="Google Shape;5468;p8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469" name="Google Shape;5469;p8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470" name="Google Shape;5470;p8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471" name="Google Shape;5471;p8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472" name="Google Shape;5472;p8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73" name="Google Shape;5473;p8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74" name="Google Shape;5474;p8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75" name="Google Shape;5475;p8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76" name="Google Shape;5476;p87"/>
            <p:cNvGrpSpPr/>
            <p:nvPr/>
          </p:nvGrpSpPr>
          <p:grpSpPr>
            <a:xfrm>
              <a:off x="3748438" y="1378608"/>
              <a:ext cx="2159202" cy="903971"/>
              <a:chOff x="1683525" y="2179850"/>
              <a:chExt cx="4519050" cy="2134525"/>
            </a:xfrm>
          </p:grpSpPr>
          <p:sp>
            <p:nvSpPr>
              <p:cNvPr id="5477" name="Google Shape;5477;p8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8" name="Google Shape;5478;p8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9" name="Google Shape;5479;p8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0" name="Google Shape;5480;p8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1" name="Google Shape;5481;p8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2" name="Google Shape;5482;p8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3" name="Google Shape;5483;p8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4" name="Google Shape;5484;p8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5" name="Google Shape;5485;p8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6" name="Google Shape;5486;p8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7" name="Google Shape;5487;p8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8" name="Google Shape;5488;p8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89" name="Google Shape;5489;p87"/>
          <p:cNvGraphicFramePr/>
          <p:nvPr/>
        </p:nvGraphicFramePr>
        <p:xfrm>
          <a:off x="5935838" y="2130450"/>
          <a:ext cx="3000000" cy="3000000"/>
        </p:xfrm>
        <a:graphic>
          <a:graphicData uri="http://schemas.openxmlformats.org/drawingml/2006/table">
            <a:tbl>
              <a:tblPr>
                <a:noFill/>
                <a:tableStyleId>{78B07553-8E37-44D6-AC5E-AB31C2B38E5C}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90" name="Google Shape;5490;p87"/>
          <p:cNvGrpSpPr/>
          <p:nvPr/>
        </p:nvGrpSpPr>
        <p:grpSpPr>
          <a:xfrm>
            <a:off x="5913087" y="3189047"/>
            <a:ext cx="2519825" cy="1001454"/>
            <a:chOff x="1906114" y="789980"/>
            <a:chExt cx="1487676" cy="606868"/>
          </a:xfrm>
        </p:grpSpPr>
        <p:cxnSp>
          <p:nvCxnSpPr>
            <p:cNvPr id="5491" name="Google Shape;5491;p8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92" name="Google Shape;5492;p8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93" name="Google Shape;5493;p8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94" name="Google Shape;5494;p8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95" name="Google Shape;5495;p8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96" name="Google Shape;5496;p8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97" name="Google Shape;5497;p8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98" name="Google Shape;5498;p8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05" name="Google Shape;5505;p8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06" name="Google Shape;5506;p8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07" name="Google Shape;5507;p8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87"/>
          <p:cNvGrpSpPr/>
          <p:nvPr/>
        </p:nvGrpSpPr>
        <p:grpSpPr>
          <a:xfrm>
            <a:off x="712562" y="998005"/>
            <a:ext cx="2394370" cy="976502"/>
            <a:chOff x="749309" y="1112739"/>
            <a:chExt cx="2371603" cy="976502"/>
          </a:xfrm>
        </p:grpSpPr>
        <p:sp>
          <p:nvSpPr>
            <p:cNvPr id="5509" name="Google Shape;5509;p8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41" name="Google Shape;5541;p87"/>
          <p:cNvGraphicFramePr/>
          <p:nvPr/>
        </p:nvGraphicFramePr>
        <p:xfrm>
          <a:off x="5935863" y="996300"/>
          <a:ext cx="3000000" cy="3000000"/>
        </p:xfrm>
        <a:graphic>
          <a:graphicData uri="http://schemas.openxmlformats.org/drawingml/2006/table">
            <a:tbl>
              <a:tblPr>
                <a:noFill/>
                <a:tableStyleId>{78B07553-8E37-44D6-AC5E-AB31C2B38E5C}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42" name="Google Shape;5542;p87"/>
          <p:cNvGraphicFramePr/>
          <p:nvPr/>
        </p:nvGraphicFramePr>
        <p:xfrm>
          <a:off x="3342575" y="2130450"/>
          <a:ext cx="3000000" cy="3000000"/>
        </p:xfrm>
        <a:graphic>
          <a:graphicData uri="http://schemas.openxmlformats.org/drawingml/2006/table">
            <a:tbl>
              <a:tblPr>
                <a:noFill/>
                <a:tableStyleId>{78B07553-8E37-44D6-AC5E-AB31C2B38E5C}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43" name="Google Shape;5543;p87"/>
          <p:cNvGrpSpPr/>
          <p:nvPr/>
        </p:nvGrpSpPr>
        <p:grpSpPr>
          <a:xfrm>
            <a:off x="4086504" y="2517093"/>
            <a:ext cx="1517436" cy="74460"/>
            <a:chOff x="3980086" y="2804397"/>
            <a:chExt cx="1227600" cy="66900"/>
          </a:xfrm>
        </p:grpSpPr>
        <p:sp>
          <p:nvSpPr>
            <p:cNvPr id="5544" name="Google Shape;5544;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87"/>
          <p:cNvGrpSpPr/>
          <p:nvPr/>
        </p:nvGrpSpPr>
        <p:grpSpPr>
          <a:xfrm>
            <a:off x="4711569" y="2809680"/>
            <a:ext cx="892956" cy="74460"/>
            <a:chOff x="3980086" y="2804397"/>
            <a:chExt cx="1227600" cy="66900"/>
          </a:xfrm>
        </p:grpSpPr>
        <p:sp>
          <p:nvSpPr>
            <p:cNvPr id="5547" name="Google Shape;5547;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87"/>
          <p:cNvGrpSpPr/>
          <p:nvPr/>
        </p:nvGrpSpPr>
        <p:grpSpPr>
          <a:xfrm>
            <a:off x="3344661" y="3168563"/>
            <a:ext cx="2363244" cy="1005943"/>
            <a:chOff x="3358415" y="3361302"/>
            <a:chExt cx="2363244" cy="1024695"/>
          </a:xfrm>
        </p:grpSpPr>
        <p:grpSp>
          <p:nvGrpSpPr>
            <p:cNvPr id="5550" name="Google Shape;5550;p87"/>
            <p:cNvGrpSpPr/>
            <p:nvPr/>
          </p:nvGrpSpPr>
          <p:grpSpPr>
            <a:xfrm>
              <a:off x="3358415" y="3361302"/>
              <a:ext cx="441300" cy="1024695"/>
              <a:chOff x="3358415" y="3361302"/>
              <a:chExt cx="441300" cy="1024695"/>
            </a:xfrm>
          </p:grpSpPr>
          <p:sp>
            <p:nvSpPr>
              <p:cNvPr id="5551" name="Google Shape;5551;p8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87"/>
            <p:cNvGrpSpPr/>
            <p:nvPr/>
          </p:nvGrpSpPr>
          <p:grpSpPr>
            <a:xfrm>
              <a:off x="3838901" y="3361302"/>
              <a:ext cx="441300" cy="1024695"/>
              <a:chOff x="3838901" y="3361302"/>
              <a:chExt cx="441300" cy="1024695"/>
            </a:xfrm>
          </p:grpSpPr>
          <p:sp>
            <p:nvSpPr>
              <p:cNvPr id="5558" name="Google Shape;5558;p8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87"/>
            <p:cNvGrpSpPr/>
            <p:nvPr/>
          </p:nvGrpSpPr>
          <p:grpSpPr>
            <a:xfrm>
              <a:off x="4319387" y="3361302"/>
              <a:ext cx="441300" cy="1024695"/>
              <a:chOff x="4319387" y="3361302"/>
              <a:chExt cx="441300" cy="1024695"/>
            </a:xfrm>
          </p:grpSpPr>
          <p:sp>
            <p:nvSpPr>
              <p:cNvPr id="5565" name="Google Shape;5565;p8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87"/>
            <p:cNvGrpSpPr/>
            <p:nvPr/>
          </p:nvGrpSpPr>
          <p:grpSpPr>
            <a:xfrm>
              <a:off x="4799873" y="3361302"/>
              <a:ext cx="441300" cy="1024695"/>
              <a:chOff x="4799873" y="3361302"/>
              <a:chExt cx="441300" cy="1024695"/>
            </a:xfrm>
          </p:grpSpPr>
          <p:sp>
            <p:nvSpPr>
              <p:cNvPr id="5572" name="Google Shape;5572;p8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87"/>
            <p:cNvGrpSpPr/>
            <p:nvPr/>
          </p:nvGrpSpPr>
          <p:grpSpPr>
            <a:xfrm>
              <a:off x="5280360" y="3361302"/>
              <a:ext cx="441300" cy="1024695"/>
              <a:chOff x="5280360" y="3361302"/>
              <a:chExt cx="441300" cy="1024695"/>
            </a:xfrm>
          </p:grpSpPr>
          <p:sp>
            <p:nvSpPr>
              <p:cNvPr id="5579" name="Google Shape;5579;p8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85" name="Google Shape;5585;p87"/>
          <p:cNvGraphicFramePr/>
          <p:nvPr/>
        </p:nvGraphicFramePr>
        <p:xfrm>
          <a:off x="711088" y="2130450"/>
          <a:ext cx="3000000" cy="3000000"/>
        </p:xfrm>
        <a:graphic>
          <a:graphicData uri="http://schemas.openxmlformats.org/drawingml/2006/table">
            <a:tbl>
              <a:tblPr>
                <a:noFill/>
                <a:tableStyleId>{78B07553-8E37-44D6-AC5E-AB31C2B38E5C}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86" name="Google Shape;5586;p87"/>
          <p:cNvGrpSpPr/>
          <p:nvPr/>
        </p:nvGrpSpPr>
        <p:grpSpPr>
          <a:xfrm>
            <a:off x="712613" y="3180175"/>
            <a:ext cx="2403614" cy="1005900"/>
            <a:chOff x="726450" y="3372825"/>
            <a:chExt cx="2403614" cy="1005900"/>
          </a:xfrm>
        </p:grpSpPr>
        <p:grpSp>
          <p:nvGrpSpPr>
            <p:cNvPr id="5587" name="Google Shape;5587;p87"/>
            <p:cNvGrpSpPr/>
            <p:nvPr/>
          </p:nvGrpSpPr>
          <p:grpSpPr>
            <a:xfrm>
              <a:off x="726450" y="3696000"/>
              <a:ext cx="2403614" cy="500898"/>
              <a:chOff x="726450" y="3696000"/>
              <a:chExt cx="2403614" cy="500898"/>
            </a:xfrm>
          </p:grpSpPr>
          <p:sp>
            <p:nvSpPr>
              <p:cNvPr id="5588" name="Google Shape;5588;p8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89" name="Google Shape;5589;p8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90" name="Google Shape;5590;p87"/>
            <p:cNvGrpSpPr/>
            <p:nvPr/>
          </p:nvGrpSpPr>
          <p:grpSpPr>
            <a:xfrm>
              <a:off x="1348050" y="3372825"/>
              <a:ext cx="1720425" cy="1005900"/>
              <a:chOff x="1348050" y="3372825"/>
              <a:chExt cx="1720425" cy="1005900"/>
            </a:xfrm>
          </p:grpSpPr>
          <p:sp>
            <p:nvSpPr>
              <p:cNvPr id="5591" name="Google Shape;5591;p8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2" name="Google Shape;5592;p8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3" name="Google Shape;5593;p8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4" name="Google Shape;5594;p8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5" name="Google Shape;5595;p8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96" name="Google Shape;5596;p87"/>
            <p:cNvGrpSpPr/>
            <p:nvPr/>
          </p:nvGrpSpPr>
          <p:grpSpPr>
            <a:xfrm>
              <a:off x="1455707" y="3731058"/>
              <a:ext cx="1491150" cy="417657"/>
              <a:chOff x="1455707" y="3731058"/>
              <a:chExt cx="1491150" cy="417657"/>
            </a:xfrm>
          </p:grpSpPr>
          <p:grpSp>
            <p:nvGrpSpPr>
              <p:cNvPr id="5597" name="Google Shape;5597;p87"/>
              <p:cNvGrpSpPr/>
              <p:nvPr/>
            </p:nvGrpSpPr>
            <p:grpSpPr>
              <a:xfrm>
                <a:off x="1472938" y="3745828"/>
                <a:ext cx="72126" cy="53788"/>
                <a:chOff x="1472938" y="3745828"/>
                <a:chExt cx="72126" cy="53788"/>
              </a:xfrm>
            </p:grpSpPr>
            <p:sp>
              <p:nvSpPr>
                <p:cNvPr id="5598" name="Google Shape;5598;p8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87"/>
              <p:cNvGrpSpPr/>
              <p:nvPr/>
            </p:nvGrpSpPr>
            <p:grpSpPr>
              <a:xfrm>
                <a:off x="1819181" y="4089633"/>
                <a:ext cx="72126" cy="53788"/>
                <a:chOff x="1819181" y="4089633"/>
                <a:chExt cx="72126" cy="53788"/>
              </a:xfrm>
            </p:grpSpPr>
            <p:sp>
              <p:nvSpPr>
                <p:cNvPr id="5601" name="Google Shape;5601;p8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87"/>
              <p:cNvGrpSpPr/>
              <p:nvPr/>
            </p:nvGrpSpPr>
            <p:grpSpPr>
              <a:xfrm>
                <a:off x="1455707" y="4084171"/>
                <a:ext cx="64321" cy="64544"/>
                <a:chOff x="1455707" y="4084171"/>
                <a:chExt cx="64321" cy="64544"/>
              </a:xfrm>
            </p:grpSpPr>
            <p:sp>
              <p:nvSpPr>
                <p:cNvPr id="5604" name="Google Shape;5604;p8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87"/>
              <p:cNvGrpSpPr/>
              <p:nvPr/>
            </p:nvGrpSpPr>
            <p:grpSpPr>
              <a:xfrm>
                <a:off x="1818610" y="3731058"/>
                <a:ext cx="64321" cy="64544"/>
                <a:chOff x="1818610" y="3731058"/>
                <a:chExt cx="64321" cy="64544"/>
              </a:xfrm>
            </p:grpSpPr>
            <p:sp>
              <p:nvSpPr>
                <p:cNvPr id="5607" name="Google Shape;5607;p8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7"/>
              <p:cNvGrpSpPr/>
              <p:nvPr/>
            </p:nvGrpSpPr>
            <p:grpSpPr>
              <a:xfrm>
                <a:off x="2172491" y="4089633"/>
                <a:ext cx="72126" cy="53788"/>
                <a:chOff x="2172491" y="4089633"/>
                <a:chExt cx="72126" cy="53788"/>
              </a:xfrm>
            </p:grpSpPr>
            <p:sp>
              <p:nvSpPr>
                <p:cNvPr id="5610" name="Google Shape;5610;p8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87"/>
              <p:cNvGrpSpPr/>
              <p:nvPr/>
            </p:nvGrpSpPr>
            <p:grpSpPr>
              <a:xfrm>
                <a:off x="2171920" y="3731058"/>
                <a:ext cx="64321" cy="64544"/>
                <a:chOff x="2171920" y="3731058"/>
                <a:chExt cx="64321" cy="64544"/>
              </a:xfrm>
            </p:grpSpPr>
            <p:sp>
              <p:nvSpPr>
                <p:cNvPr id="5613" name="Google Shape;5613;p8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87"/>
              <p:cNvGrpSpPr/>
              <p:nvPr/>
            </p:nvGrpSpPr>
            <p:grpSpPr>
              <a:xfrm>
                <a:off x="2874730" y="3745828"/>
                <a:ext cx="72126" cy="53788"/>
                <a:chOff x="2874730" y="3745828"/>
                <a:chExt cx="72126" cy="53788"/>
              </a:xfrm>
            </p:grpSpPr>
            <p:sp>
              <p:nvSpPr>
                <p:cNvPr id="5616" name="Google Shape;5616;p8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87"/>
              <p:cNvGrpSpPr/>
              <p:nvPr/>
            </p:nvGrpSpPr>
            <p:grpSpPr>
              <a:xfrm>
                <a:off x="2878589" y="4081481"/>
                <a:ext cx="64321" cy="64544"/>
                <a:chOff x="2878589" y="4081481"/>
                <a:chExt cx="64321" cy="64544"/>
              </a:xfrm>
            </p:grpSpPr>
            <p:sp>
              <p:nvSpPr>
                <p:cNvPr id="5619" name="Google Shape;5619;p8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87"/>
              <p:cNvGrpSpPr/>
              <p:nvPr/>
            </p:nvGrpSpPr>
            <p:grpSpPr>
              <a:xfrm>
                <a:off x="2525796" y="4089633"/>
                <a:ext cx="72126" cy="53788"/>
                <a:chOff x="2525796" y="4089633"/>
                <a:chExt cx="72126" cy="53788"/>
              </a:xfrm>
            </p:grpSpPr>
            <p:sp>
              <p:nvSpPr>
                <p:cNvPr id="5622" name="Google Shape;5622;p8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87"/>
              <p:cNvGrpSpPr/>
              <p:nvPr/>
            </p:nvGrpSpPr>
            <p:grpSpPr>
              <a:xfrm>
                <a:off x="2525225" y="3731058"/>
                <a:ext cx="64321" cy="64544"/>
                <a:chOff x="2525225" y="3731058"/>
                <a:chExt cx="64321" cy="64544"/>
              </a:xfrm>
            </p:grpSpPr>
            <p:sp>
              <p:nvSpPr>
                <p:cNvPr id="5625" name="Google Shape;5625;p8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30"/>
        <p:cNvGrpSpPr/>
        <p:nvPr/>
      </p:nvGrpSpPr>
      <p:grpSpPr>
        <a:xfrm>
          <a:off x="0" y="0"/>
          <a:ext cx="0" cy="0"/>
          <a:chOff x="0" y="0"/>
          <a:chExt cx="0" cy="0"/>
        </a:xfrm>
      </p:grpSpPr>
      <p:grpSp>
        <p:nvGrpSpPr>
          <p:cNvPr id="5631" name="Google Shape;5631;p88"/>
          <p:cNvGrpSpPr/>
          <p:nvPr/>
        </p:nvGrpSpPr>
        <p:grpSpPr>
          <a:xfrm>
            <a:off x="716991" y="971306"/>
            <a:ext cx="845921" cy="690752"/>
            <a:chOff x="732428" y="1198513"/>
            <a:chExt cx="845921" cy="690752"/>
          </a:xfrm>
        </p:grpSpPr>
        <p:grpSp>
          <p:nvGrpSpPr>
            <p:cNvPr id="5632" name="Google Shape;5632;p88"/>
            <p:cNvGrpSpPr/>
            <p:nvPr/>
          </p:nvGrpSpPr>
          <p:grpSpPr>
            <a:xfrm>
              <a:off x="823030" y="1198513"/>
              <a:ext cx="755319" cy="690752"/>
              <a:chOff x="823030" y="1198513"/>
              <a:chExt cx="755319" cy="690752"/>
            </a:xfrm>
          </p:grpSpPr>
          <p:sp>
            <p:nvSpPr>
              <p:cNvPr id="5633" name="Google Shape;5633;p8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88"/>
            <p:cNvGrpSpPr/>
            <p:nvPr/>
          </p:nvGrpSpPr>
          <p:grpSpPr>
            <a:xfrm>
              <a:off x="732428" y="1239937"/>
              <a:ext cx="739912" cy="607886"/>
              <a:chOff x="732428" y="1239937"/>
              <a:chExt cx="739912" cy="607886"/>
            </a:xfrm>
          </p:grpSpPr>
          <p:sp>
            <p:nvSpPr>
              <p:cNvPr id="5636" name="Google Shape;5636;p8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88"/>
            <p:cNvGrpSpPr/>
            <p:nvPr/>
          </p:nvGrpSpPr>
          <p:grpSpPr>
            <a:xfrm>
              <a:off x="732428" y="1277018"/>
              <a:ext cx="702832" cy="533758"/>
              <a:chOff x="732428" y="1277018"/>
              <a:chExt cx="702832" cy="533758"/>
            </a:xfrm>
          </p:grpSpPr>
          <p:sp>
            <p:nvSpPr>
              <p:cNvPr id="5639" name="Google Shape;5639;p8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88"/>
            <p:cNvGrpSpPr/>
            <p:nvPr/>
          </p:nvGrpSpPr>
          <p:grpSpPr>
            <a:xfrm>
              <a:off x="931170" y="1306653"/>
              <a:ext cx="647179" cy="474455"/>
              <a:chOff x="931170" y="1306653"/>
              <a:chExt cx="647179" cy="474455"/>
            </a:xfrm>
          </p:grpSpPr>
          <p:sp>
            <p:nvSpPr>
              <p:cNvPr id="5642" name="Google Shape;5642;p8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4" name="Google Shape;5644;p8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88"/>
          <p:cNvGrpSpPr/>
          <p:nvPr/>
        </p:nvGrpSpPr>
        <p:grpSpPr>
          <a:xfrm>
            <a:off x="3948600" y="971313"/>
            <a:ext cx="634656" cy="699982"/>
            <a:chOff x="5985650" y="2860025"/>
            <a:chExt cx="1396075" cy="1539775"/>
          </a:xfrm>
        </p:grpSpPr>
        <p:sp>
          <p:nvSpPr>
            <p:cNvPr id="5646" name="Google Shape;5646;p8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88"/>
          <p:cNvGrpSpPr/>
          <p:nvPr/>
        </p:nvGrpSpPr>
        <p:grpSpPr>
          <a:xfrm>
            <a:off x="4704250" y="971306"/>
            <a:ext cx="725845" cy="699975"/>
            <a:chOff x="4249973" y="1201875"/>
            <a:chExt cx="1958568" cy="1888762"/>
          </a:xfrm>
        </p:grpSpPr>
        <p:sp>
          <p:nvSpPr>
            <p:cNvPr id="5679" name="Google Shape;5679;p8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0" name="Google Shape;5680;p88"/>
            <p:cNvGrpSpPr/>
            <p:nvPr/>
          </p:nvGrpSpPr>
          <p:grpSpPr>
            <a:xfrm>
              <a:off x="5853086" y="1789142"/>
              <a:ext cx="355454" cy="1048099"/>
              <a:chOff x="5576108" y="2016725"/>
              <a:chExt cx="565200" cy="1666560"/>
            </a:xfrm>
          </p:grpSpPr>
          <p:sp>
            <p:nvSpPr>
              <p:cNvPr id="5681" name="Google Shape;5681;p8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82" name="Google Shape;5682;p8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88"/>
            <p:cNvGrpSpPr/>
            <p:nvPr/>
          </p:nvGrpSpPr>
          <p:grpSpPr>
            <a:xfrm>
              <a:off x="4869455" y="2691676"/>
              <a:ext cx="1013897" cy="398961"/>
              <a:chOff x="4012057" y="3451825"/>
              <a:chExt cx="1612175" cy="634379"/>
            </a:xfrm>
          </p:grpSpPr>
          <p:sp>
            <p:nvSpPr>
              <p:cNvPr id="5684" name="Google Shape;5684;p8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85" name="Google Shape;5685;p8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88"/>
            <p:cNvGrpSpPr/>
            <p:nvPr/>
          </p:nvGrpSpPr>
          <p:grpSpPr>
            <a:xfrm>
              <a:off x="4276937" y="2155961"/>
              <a:ext cx="651965" cy="891358"/>
              <a:chOff x="3069908" y="2599997"/>
              <a:chExt cx="1036675" cy="1417328"/>
            </a:xfrm>
          </p:grpSpPr>
          <p:sp>
            <p:nvSpPr>
              <p:cNvPr id="5687" name="Google Shape;5687;p8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88" name="Google Shape;5688;p8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88"/>
            <p:cNvGrpSpPr/>
            <p:nvPr/>
          </p:nvGrpSpPr>
          <p:grpSpPr>
            <a:xfrm>
              <a:off x="5054918" y="1201875"/>
              <a:ext cx="999548" cy="602711"/>
              <a:chOff x="4306958" y="1082925"/>
              <a:chExt cx="1589359" cy="958358"/>
            </a:xfrm>
          </p:grpSpPr>
          <p:sp>
            <p:nvSpPr>
              <p:cNvPr id="5690" name="Google Shape;5690;p8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91" name="Google Shape;5691;p8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88"/>
            <p:cNvGrpSpPr/>
            <p:nvPr/>
          </p:nvGrpSpPr>
          <p:grpSpPr>
            <a:xfrm>
              <a:off x="4249973" y="1303451"/>
              <a:ext cx="799317" cy="841334"/>
              <a:chOff x="3027033" y="1244439"/>
              <a:chExt cx="1270977" cy="1337786"/>
            </a:xfrm>
          </p:grpSpPr>
          <p:sp>
            <p:nvSpPr>
              <p:cNvPr id="5693" name="Google Shape;5693;p8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94" name="Google Shape;5694;p8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5" name="Google Shape;5695;p88"/>
          <p:cNvGrpSpPr/>
          <p:nvPr/>
        </p:nvGrpSpPr>
        <p:grpSpPr>
          <a:xfrm>
            <a:off x="4057114" y="1858087"/>
            <a:ext cx="750769" cy="683784"/>
            <a:chOff x="4204684" y="2104422"/>
            <a:chExt cx="699822" cy="637382"/>
          </a:xfrm>
        </p:grpSpPr>
        <p:grpSp>
          <p:nvGrpSpPr>
            <p:cNvPr id="5696" name="Google Shape;5696;p88"/>
            <p:cNvGrpSpPr/>
            <p:nvPr/>
          </p:nvGrpSpPr>
          <p:grpSpPr>
            <a:xfrm>
              <a:off x="4204684" y="2430067"/>
              <a:ext cx="342957" cy="311738"/>
              <a:chOff x="4204684" y="2430067"/>
              <a:chExt cx="342957" cy="311738"/>
            </a:xfrm>
          </p:grpSpPr>
          <p:sp>
            <p:nvSpPr>
              <p:cNvPr id="5697" name="Google Shape;5697;p8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88"/>
            <p:cNvGrpSpPr/>
            <p:nvPr/>
          </p:nvGrpSpPr>
          <p:grpSpPr>
            <a:xfrm>
              <a:off x="4561586" y="2430067"/>
              <a:ext cx="342920" cy="311738"/>
              <a:chOff x="4561586" y="2430067"/>
              <a:chExt cx="342920" cy="311738"/>
            </a:xfrm>
          </p:grpSpPr>
          <p:sp>
            <p:nvSpPr>
              <p:cNvPr id="5700" name="Google Shape;5700;p8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88"/>
            <p:cNvGrpSpPr/>
            <p:nvPr/>
          </p:nvGrpSpPr>
          <p:grpSpPr>
            <a:xfrm>
              <a:off x="4561586" y="2104422"/>
              <a:ext cx="342920" cy="311738"/>
              <a:chOff x="4561586" y="2104422"/>
              <a:chExt cx="342920" cy="311738"/>
            </a:xfrm>
          </p:grpSpPr>
          <p:sp>
            <p:nvSpPr>
              <p:cNvPr id="5703" name="Google Shape;5703;p8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88"/>
            <p:cNvGrpSpPr/>
            <p:nvPr/>
          </p:nvGrpSpPr>
          <p:grpSpPr>
            <a:xfrm>
              <a:off x="4204684" y="2104422"/>
              <a:ext cx="342957" cy="311664"/>
              <a:chOff x="4204684" y="2104422"/>
              <a:chExt cx="342957" cy="311664"/>
            </a:xfrm>
          </p:grpSpPr>
          <p:sp>
            <p:nvSpPr>
              <p:cNvPr id="5706" name="Google Shape;5706;p8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8" name="Google Shape;5708;p88"/>
          <p:cNvGrpSpPr/>
          <p:nvPr/>
        </p:nvGrpSpPr>
        <p:grpSpPr>
          <a:xfrm>
            <a:off x="5521547" y="971301"/>
            <a:ext cx="660591" cy="688867"/>
            <a:chOff x="5830645" y="1267368"/>
            <a:chExt cx="530340" cy="553040"/>
          </a:xfrm>
        </p:grpSpPr>
        <p:sp>
          <p:nvSpPr>
            <p:cNvPr id="5709" name="Google Shape;5709;p8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0" name="Google Shape;5710;p88"/>
            <p:cNvGrpSpPr/>
            <p:nvPr/>
          </p:nvGrpSpPr>
          <p:grpSpPr>
            <a:xfrm>
              <a:off x="5830645" y="1267368"/>
              <a:ext cx="259743" cy="269909"/>
              <a:chOff x="5830645" y="1267368"/>
              <a:chExt cx="259743" cy="269909"/>
            </a:xfrm>
          </p:grpSpPr>
          <p:sp>
            <p:nvSpPr>
              <p:cNvPr id="5711" name="Google Shape;5711;p8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8"/>
            <p:cNvGrpSpPr/>
            <p:nvPr/>
          </p:nvGrpSpPr>
          <p:grpSpPr>
            <a:xfrm>
              <a:off x="6101293" y="1267368"/>
              <a:ext cx="259692" cy="269909"/>
              <a:chOff x="6101293" y="1267368"/>
              <a:chExt cx="259692" cy="269909"/>
            </a:xfrm>
          </p:grpSpPr>
          <p:sp>
            <p:nvSpPr>
              <p:cNvPr id="5714" name="Google Shape;5714;p8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8"/>
            <p:cNvGrpSpPr/>
            <p:nvPr/>
          </p:nvGrpSpPr>
          <p:grpSpPr>
            <a:xfrm>
              <a:off x="5830645" y="1550500"/>
              <a:ext cx="259692" cy="269909"/>
              <a:chOff x="5830645" y="1550500"/>
              <a:chExt cx="259692" cy="269909"/>
            </a:xfrm>
          </p:grpSpPr>
          <p:sp>
            <p:nvSpPr>
              <p:cNvPr id="5717" name="Google Shape;5717;p8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88"/>
            <p:cNvGrpSpPr/>
            <p:nvPr/>
          </p:nvGrpSpPr>
          <p:grpSpPr>
            <a:xfrm>
              <a:off x="6101293" y="1550500"/>
              <a:ext cx="259692" cy="269909"/>
              <a:chOff x="6101293" y="1550500"/>
              <a:chExt cx="259692" cy="269909"/>
            </a:xfrm>
          </p:grpSpPr>
          <p:sp>
            <p:nvSpPr>
              <p:cNvPr id="5720" name="Google Shape;5720;p8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2" name="Google Shape;5722;p88"/>
          <p:cNvGrpSpPr/>
          <p:nvPr/>
        </p:nvGrpSpPr>
        <p:grpSpPr>
          <a:xfrm>
            <a:off x="723700" y="1861760"/>
            <a:ext cx="697154" cy="679574"/>
            <a:chOff x="2679875" y="2361475"/>
            <a:chExt cx="780425" cy="760575"/>
          </a:xfrm>
        </p:grpSpPr>
        <p:sp>
          <p:nvSpPr>
            <p:cNvPr id="5723" name="Google Shape;5723;p8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88"/>
          <p:cNvGrpSpPr/>
          <p:nvPr/>
        </p:nvGrpSpPr>
        <p:grpSpPr>
          <a:xfrm>
            <a:off x="3122859" y="971352"/>
            <a:ext cx="735829" cy="684547"/>
            <a:chOff x="3351965" y="1148808"/>
            <a:chExt cx="750770" cy="698375"/>
          </a:xfrm>
        </p:grpSpPr>
        <p:grpSp>
          <p:nvGrpSpPr>
            <p:cNvPr id="5730" name="Google Shape;5730;p88"/>
            <p:cNvGrpSpPr/>
            <p:nvPr/>
          </p:nvGrpSpPr>
          <p:grpSpPr>
            <a:xfrm>
              <a:off x="3586796" y="1148808"/>
              <a:ext cx="294857" cy="286830"/>
              <a:chOff x="3750225" y="1774000"/>
              <a:chExt cx="149575" cy="145525"/>
            </a:xfrm>
          </p:grpSpPr>
          <p:sp>
            <p:nvSpPr>
              <p:cNvPr id="5731" name="Google Shape;5731;p8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88"/>
            <p:cNvGrpSpPr/>
            <p:nvPr/>
          </p:nvGrpSpPr>
          <p:grpSpPr>
            <a:xfrm>
              <a:off x="3779245" y="1375768"/>
              <a:ext cx="323490" cy="286978"/>
              <a:chOff x="3847850" y="1889150"/>
              <a:chExt cx="164100" cy="145600"/>
            </a:xfrm>
          </p:grpSpPr>
          <p:sp>
            <p:nvSpPr>
              <p:cNvPr id="5734" name="Google Shape;5734;p8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88"/>
            <p:cNvGrpSpPr/>
            <p:nvPr/>
          </p:nvGrpSpPr>
          <p:grpSpPr>
            <a:xfrm>
              <a:off x="3351965" y="1330435"/>
              <a:ext cx="295449" cy="285401"/>
              <a:chOff x="3631100" y="1866150"/>
              <a:chExt cx="149875" cy="144800"/>
            </a:xfrm>
          </p:grpSpPr>
          <p:sp>
            <p:nvSpPr>
              <p:cNvPr id="5737" name="Google Shape;5737;p8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88"/>
            <p:cNvGrpSpPr/>
            <p:nvPr/>
          </p:nvGrpSpPr>
          <p:grpSpPr>
            <a:xfrm>
              <a:off x="3548208" y="1560352"/>
              <a:ext cx="294808" cy="286830"/>
              <a:chOff x="3730650" y="1982800"/>
              <a:chExt cx="149550" cy="145525"/>
            </a:xfrm>
          </p:grpSpPr>
          <p:sp>
            <p:nvSpPr>
              <p:cNvPr id="5740" name="Google Shape;5740;p8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2" name="Google Shape;5742;p88"/>
          <p:cNvGrpSpPr/>
          <p:nvPr/>
        </p:nvGrpSpPr>
        <p:grpSpPr>
          <a:xfrm>
            <a:off x="7624512" y="971306"/>
            <a:ext cx="804565" cy="677795"/>
            <a:chOff x="7636443" y="1204988"/>
            <a:chExt cx="804565" cy="677795"/>
          </a:xfrm>
        </p:grpSpPr>
        <p:grpSp>
          <p:nvGrpSpPr>
            <p:cNvPr id="5743" name="Google Shape;5743;p88"/>
            <p:cNvGrpSpPr/>
            <p:nvPr/>
          </p:nvGrpSpPr>
          <p:grpSpPr>
            <a:xfrm>
              <a:off x="7636443" y="1509705"/>
              <a:ext cx="804565" cy="373078"/>
              <a:chOff x="7636443" y="1509705"/>
              <a:chExt cx="804565" cy="373078"/>
            </a:xfrm>
          </p:grpSpPr>
          <p:sp>
            <p:nvSpPr>
              <p:cNvPr id="5744" name="Google Shape;5744;p8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88"/>
            <p:cNvGrpSpPr/>
            <p:nvPr/>
          </p:nvGrpSpPr>
          <p:grpSpPr>
            <a:xfrm>
              <a:off x="7636443" y="1408133"/>
              <a:ext cx="804565" cy="373078"/>
              <a:chOff x="7636443" y="1408133"/>
              <a:chExt cx="804565" cy="373078"/>
            </a:xfrm>
          </p:grpSpPr>
          <p:sp>
            <p:nvSpPr>
              <p:cNvPr id="5747" name="Google Shape;5747;p8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88"/>
            <p:cNvGrpSpPr/>
            <p:nvPr/>
          </p:nvGrpSpPr>
          <p:grpSpPr>
            <a:xfrm>
              <a:off x="7636443" y="1306560"/>
              <a:ext cx="804565" cy="373078"/>
              <a:chOff x="7636443" y="1306560"/>
              <a:chExt cx="804565" cy="373078"/>
            </a:xfrm>
          </p:grpSpPr>
          <p:sp>
            <p:nvSpPr>
              <p:cNvPr id="5750" name="Google Shape;5750;p8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88"/>
            <p:cNvGrpSpPr/>
            <p:nvPr/>
          </p:nvGrpSpPr>
          <p:grpSpPr>
            <a:xfrm>
              <a:off x="7636443" y="1204988"/>
              <a:ext cx="804565" cy="373078"/>
              <a:chOff x="7636443" y="1204988"/>
              <a:chExt cx="804565" cy="373078"/>
            </a:xfrm>
          </p:grpSpPr>
          <p:sp>
            <p:nvSpPr>
              <p:cNvPr id="5753" name="Google Shape;5753;p8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88"/>
          <p:cNvGrpSpPr/>
          <p:nvPr/>
        </p:nvGrpSpPr>
        <p:grpSpPr>
          <a:xfrm>
            <a:off x="4963358" y="1878721"/>
            <a:ext cx="661339" cy="661188"/>
            <a:chOff x="3990000" y="975400"/>
            <a:chExt cx="3934200" cy="3933300"/>
          </a:xfrm>
        </p:grpSpPr>
        <p:sp>
          <p:nvSpPr>
            <p:cNvPr id="5756" name="Google Shape;5756;p8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8"/>
          <p:cNvGrpSpPr/>
          <p:nvPr/>
        </p:nvGrpSpPr>
        <p:grpSpPr>
          <a:xfrm>
            <a:off x="6607006" y="1857359"/>
            <a:ext cx="868881" cy="684241"/>
            <a:chOff x="6598259" y="2078634"/>
            <a:chExt cx="868881" cy="684241"/>
          </a:xfrm>
        </p:grpSpPr>
        <p:sp>
          <p:nvSpPr>
            <p:cNvPr id="5761" name="Google Shape;5761;p8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7" name="Google Shape;5767;p88"/>
            <p:cNvGrpSpPr/>
            <p:nvPr/>
          </p:nvGrpSpPr>
          <p:grpSpPr>
            <a:xfrm>
              <a:off x="6808175" y="2078634"/>
              <a:ext cx="452229" cy="684241"/>
              <a:chOff x="6808175" y="2078634"/>
              <a:chExt cx="452229" cy="684241"/>
            </a:xfrm>
          </p:grpSpPr>
          <p:sp>
            <p:nvSpPr>
              <p:cNvPr id="5768" name="Google Shape;5768;p8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4" name="Google Shape;5774;p88"/>
              <p:cNvGrpSpPr/>
              <p:nvPr/>
            </p:nvGrpSpPr>
            <p:grpSpPr>
              <a:xfrm>
                <a:off x="6821586" y="2078634"/>
                <a:ext cx="426871" cy="684241"/>
                <a:chOff x="6821586" y="2078634"/>
                <a:chExt cx="426871" cy="684241"/>
              </a:xfrm>
            </p:grpSpPr>
            <p:grpSp>
              <p:nvGrpSpPr>
                <p:cNvPr id="5775" name="Google Shape;5775;p88"/>
                <p:cNvGrpSpPr/>
                <p:nvPr/>
              </p:nvGrpSpPr>
              <p:grpSpPr>
                <a:xfrm>
                  <a:off x="6821586" y="2078634"/>
                  <a:ext cx="426871" cy="684241"/>
                  <a:chOff x="6821586" y="2078634"/>
                  <a:chExt cx="426871" cy="684241"/>
                </a:xfrm>
              </p:grpSpPr>
              <p:sp>
                <p:nvSpPr>
                  <p:cNvPr id="5776" name="Google Shape;5776;p8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5" name="Google Shape;5795;p8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01" name="Google Shape;5801;p88"/>
          <p:cNvGrpSpPr/>
          <p:nvPr/>
        </p:nvGrpSpPr>
        <p:grpSpPr>
          <a:xfrm>
            <a:off x="5780173" y="1862968"/>
            <a:ext cx="671358" cy="671358"/>
            <a:chOff x="6535625" y="760425"/>
            <a:chExt cx="1665900" cy="1665900"/>
          </a:xfrm>
        </p:grpSpPr>
        <p:sp>
          <p:nvSpPr>
            <p:cNvPr id="5802" name="Google Shape;5802;p8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88"/>
          <p:cNvGrpSpPr/>
          <p:nvPr/>
        </p:nvGrpSpPr>
        <p:grpSpPr>
          <a:xfrm>
            <a:off x="716989" y="3531368"/>
            <a:ext cx="1340789" cy="640830"/>
            <a:chOff x="238125" y="1151100"/>
            <a:chExt cx="7139450" cy="3412300"/>
          </a:xfrm>
        </p:grpSpPr>
        <p:sp>
          <p:nvSpPr>
            <p:cNvPr id="5807" name="Google Shape;5807;p8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88"/>
          <p:cNvGrpSpPr/>
          <p:nvPr/>
        </p:nvGrpSpPr>
        <p:grpSpPr>
          <a:xfrm>
            <a:off x="5584212" y="2734649"/>
            <a:ext cx="985357" cy="585764"/>
            <a:chOff x="5145061" y="2881789"/>
            <a:chExt cx="1107641" cy="658458"/>
          </a:xfrm>
        </p:grpSpPr>
        <p:grpSp>
          <p:nvGrpSpPr>
            <p:cNvPr id="5820" name="Google Shape;5820;p88"/>
            <p:cNvGrpSpPr/>
            <p:nvPr/>
          </p:nvGrpSpPr>
          <p:grpSpPr>
            <a:xfrm>
              <a:off x="5722989" y="3244587"/>
              <a:ext cx="529713" cy="295659"/>
              <a:chOff x="5722989" y="3244587"/>
              <a:chExt cx="529713" cy="295659"/>
            </a:xfrm>
          </p:grpSpPr>
          <p:sp>
            <p:nvSpPr>
              <p:cNvPr id="5821" name="Google Shape;5821;p8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22" name="Google Shape;5822;p8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23" name="Google Shape;5823;p88"/>
            <p:cNvGrpSpPr/>
            <p:nvPr/>
          </p:nvGrpSpPr>
          <p:grpSpPr>
            <a:xfrm>
              <a:off x="5145061" y="3244587"/>
              <a:ext cx="536807" cy="295659"/>
              <a:chOff x="5145061" y="3244587"/>
              <a:chExt cx="536807" cy="295659"/>
            </a:xfrm>
          </p:grpSpPr>
          <p:sp>
            <p:nvSpPr>
              <p:cNvPr id="5824" name="Google Shape;5824;p8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25" name="Google Shape;5825;p8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26" name="Google Shape;5826;p88"/>
            <p:cNvGrpSpPr/>
            <p:nvPr/>
          </p:nvGrpSpPr>
          <p:grpSpPr>
            <a:xfrm>
              <a:off x="5341327" y="2898245"/>
              <a:ext cx="532309" cy="614891"/>
              <a:chOff x="5341327" y="2898245"/>
              <a:chExt cx="532309" cy="614891"/>
            </a:xfrm>
          </p:grpSpPr>
          <p:sp>
            <p:nvSpPr>
              <p:cNvPr id="5827" name="Google Shape;5827;p8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28" name="Google Shape;5828;p8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29" name="Google Shape;5829;p88"/>
            <p:cNvGrpSpPr/>
            <p:nvPr/>
          </p:nvGrpSpPr>
          <p:grpSpPr>
            <a:xfrm>
              <a:off x="5532290" y="2881789"/>
              <a:ext cx="620516" cy="305456"/>
              <a:chOff x="5532290" y="2881789"/>
              <a:chExt cx="620516" cy="305456"/>
            </a:xfrm>
          </p:grpSpPr>
          <p:sp>
            <p:nvSpPr>
              <p:cNvPr id="5830" name="Google Shape;5830;p8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31" name="Google Shape;5831;p8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32" name="Google Shape;5832;p88"/>
          <p:cNvGrpSpPr/>
          <p:nvPr/>
        </p:nvGrpSpPr>
        <p:grpSpPr>
          <a:xfrm>
            <a:off x="8163135" y="3526707"/>
            <a:ext cx="269068" cy="645491"/>
            <a:chOff x="7026852" y="3311869"/>
            <a:chExt cx="434331" cy="1041954"/>
          </a:xfrm>
        </p:grpSpPr>
        <p:sp>
          <p:nvSpPr>
            <p:cNvPr id="5833" name="Google Shape;5833;p8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8"/>
          <p:cNvGrpSpPr/>
          <p:nvPr/>
        </p:nvGrpSpPr>
        <p:grpSpPr>
          <a:xfrm>
            <a:off x="6179716" y="3565945"/>
            <a:ext cx="293882" cy="293836"/>
            <a:chOff x="4873519" y="3311869"/>
            <a:chExt cx="499374" cy="499296"/>
          </a:xfrm>
        </p:grpSpPr>
        <p:sp>
          <p:nvSpPr>
            <p:cNvPr id="5837" name="Google Shape;5837;p8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88"/>
          <p:cNvGrpSpPr/>
          <p:nvPr/>
        </p:nvGrpSpPr>
        <p:grpSpPr>
          <a:xfrm>
            <a:off x="6179716" y="3878316"/>
            <a:ext cx="293882" cy="293882"/>
            <a:chOff x="4873519" y="3875839"/>
            <a:chExt cx="499374" cy="499374"/>
          </a:xfrm>
        </p:grpSpPr>
        <p:sp>
          <p:nvSpPr>
            <p:cNvPr id="5840" name="Google Shape;5840;p8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88"/>
          <p:cNvGrpSpPr/>
          <p:nvPr/>
        </p:nvGrpSpPr>
        <p:grpSpPr>
          <a:xfrm>
            <a:off x="2410244" y="1850269"/>
            <a:ext cx="698104" cy="698208"/>
            <a:chOff x="2565073" y="2075876"/>
            <a:chExt cx="672482" cy="672518"/>
          </a:xfrm>
        </p:grpSpPr>
        <p:sp>
          <p:nvSpPr>
            <p:cNvPr id="5843" name="Google Shape;5843;p8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8"/>
          <p:cNvGrpSpPr/>
          <p:nvPr/>
        </p:nvGrpSpPr>
        <p:grpSpPr>
          <a:xfrm>
            <a:off x="5633655" y="3534869"/>
            <a:ext cx="438354" cy="637329"/>
            <a:chOff x="1697726" y="3244179"/>
            <a:chExt cx="788124" cy="1146069"/>
          </a:xfrm>
        </p:grpSpPr>
        <p:sp>
          <p:nvSpPr>
            <p:cNvPr id="5850" name="Google Shape;5850;p8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2" name="Google Shape;5852;p8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3" name="Google Shape;5853;p88"/>
          <p:cNvGrpSpPr/>
          <p:nvPr/>
        </p:nvGrpSpPr>
        <p:grpSpPr>
          <a:xfrm>
            <a:off x="7634869" y="1863232"/>
            <a:ext cx="799565" cy="670282"/>
            <a:chOff x="7617850" y="2063282"/>
            <a:chExt cx="799565" cy="670282"/>
          </a:xfrm>
        </p:grpSpPr>
        <p:cxnSp>
          <p:nvCxnSpPr>
            <p:cNvPr id="5854" name="Google Shape;5854;p8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5" name="Google Shape;5855;p8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6" name="Google Shape;5856;p8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7" name="Google Shape;5857;p8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8" name="Google Shape;5858;p8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59" name="Google Shape;5859;p8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60" name="Google Shape;5860;p88"/>
            <p:cNvGrpSpPr/>
            <p:nvPr/>
          </p:nvGrpSpPr>
          <p:grpSpPr>
            <a:xfrm>
              <a:off x="7734309" y="2063282"/>
              <a:ext cx="570957" cy="620095"/>
              <a:chOff x="7734309" y="2063282"/>
              <a:chExt cx="570957" cy="620095"/>
            </a:xfrm>
          </p:grpSpPr>
          <p:grpSp>
            <p:nvGrpSpPr>
              <p:cNvPr id="5861" name="Google Shape;5861;p88"/>
              <p:cNvGrpSpPr/>
              <p:nvPr/>
            </p:nvGrpSpPr>
            <p:grpSpPr>
              <a:xfrm>
                <a:off x="8031573" y="2063282"/>
                <a:ext cx="273693" cy="620095"/>
                <a:chOff x="8031573" y="2063282"/>
                <a:chExt cx="273693" cy="620095"/>
              </a:xfrm>
            </p:grpSpPr>
            <p:sp>
              <p:nvSpPr>
                <p:cNvPr id="5862" name="Google Shape;5862;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6" name="Google Shape;5866;p88"/>
              <p:cNvGrpSpPr/>
              <p:nvPr/>
            </p:nvGrpSpPr>
            <p:grpSpPr>
              <a:xfrm flipH="1">
                <a:off x="7734309" y="2063282"/>
                <a:ext cx="273693" cy="620095"/>
                <a:chOff x="8031573" y="2063282"/>
                <a:chExt cx="273693" cy="620095"/>
              </a:xfrm>
            </p:grpSpPr>
            <p:sp>
              <p:nvSpPr>
                <p:cNvPr id="5867" name="Google Shape;5867;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71" name="Google Shape;5871;p8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3" name="Google Shape;5873;p88"/>
          <p:cNvGrpSpPr/>
          <p:nvPr/>
        </p:nvGrpSpPr>
        <p:grpSpPr>
          <a:xfrm>
            <a:off x="7821475" y="2716715"/>
            <a:ext cx="602567" cy="601884"/>
            <a:chOff x="1186975" y="238125"/>
            <a:chExt cx="5244275" cy="5238325"/>
          </a:xfrm>
        </p:grpSpPr>
        <p:sp>
          <p:nvSpPr>
            <p:cNvPr id="5874" name="Google Shape;5874;p8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88"/>
          <p:cNvGrpSpPr/>
          <p:nvPr/>
        </p:nvGrpSpPr>
        <p:grpSpPr>
          <a:xfrm>
            <a:off x="3264213" y="1856199"/>
            <a:ext cx="651848" cy="687338"/>
            <a:chOff x="3400515" y="2056248"/>
            <a:chExt cx="698134" cy="735987"/>
          </a:xfrm>
        </p:grpSpPr>
        <p:grpSp>
          <p:nvGrpSpPr>
            <p:cNvPr id="5879" name="Google Shape;5879;p88"/>
            <p:cNvGrpSpPr/>
            <p:nvPr/>
          </p:nvGrpSpPr>
          <p:grpSpPr>
            <a:xfrm>
              <a:off x="3400515" y="2283913"/>
              <a:ext cx="312919" cy="219900"/>
              <a:chOff x="3400515" y="2283913"/>
              <a:chExt cx="312919" cy="219900"/>
            </a:xfrm>
          </p:grpSpPr>
          <p:sp>
            <p:nvSpPr>
              <p:cNvPr id="5880" name="Google Shape;5880;p8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81" name="Google Shape;5881;p8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82" name="Google Shape;5882;p88"/>
            <p:cNvGrpSpPr/>
            <p:nvPr/>
          </p:nvGrpSpPr>
          <p:grpSpPr>
            <a:xfrm>
              <a:off x="3547823" y="2461089"/>
              <a:ext cx="219900" cy="331146"/>
              <a:chOff x="3547823" y="2461089"/>
              <a:chExt cx="219900" cy="331146"/>
            </a:xfrm>
          </p:grpSpPr>
          <p:sp>
            <p:nvSpPr>
              <p:cNvPr id="5883" name="Google Shape;5883;p8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84" name="Google Shape;5884;p8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85" name="Google Shape;5885;p88"/>
            <p:cNvGrpSpPr/>
            <p:nvPr/>
          </p:nvGrpSpPr>
          <p:grpSpPr>
            <a:xfrm>
              <a:off x="3734138" y="2461089"/>
              <a:ext cx="219900" cy="331146"/>
              <a:chOff x="3734138" y="2461089"/>
              <a:chExt cx="219900" cy="331146"/>
            </a:xfrm>
          </p:grpSpPr>
          <p:sp>
            <p:nvSpPr>
              <p:cNvPr id="5886" name="Google Shape;5886;p8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87" name="Google Shape;5887;p8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88" name="Google Shape;5888;p88"/>
            <p:cNvGrpSpPr/>
            <p:nvPr/>
          </p:nvGrpSpPr>
          <p:grpSpPr>
            <a:xfrm>
              <a:off x="3787560" y="2281742"/>
              <a:ext cx="311089" cy="219900"/>
              <a:chOff x="3787560" y="2281742"/>
              <a:chExt cx="311089" cy="219900"/>
            </a:xfrm>
          </p:grpSpPr>
          <p:sp>
            <p:nvSpPr>
              <p:cNvPr id="5889" name="Google Shape;5889;p8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90" name="Google Shape;5890;p8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91" name="Google Shape;5891;p88"/>
            <p:cNvGrpSpPr/>
            <p:nvPr/>
          </p:nvGrpSpPr>
          <p:grpSpPr>
            <a:xfrm>
              <a:off x="3637290" y="2056248"/>
              <a:ext cx="219900" cy="330736"/>
              <a:chOff x="3637290" y="2056248"/>
              <a:chExt cx="219900" cy="330736"/>
            </a:xfrm>
          </p:grpSpPr>
          <p:sp>
            <p:nvSpPr>
              <p:cNvPr id="5892" name="Google Shape;5892;p8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93" name="Google Shape;5893;p8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94" name="Google Shape;5894;p88"/>
          <p:cNvGrpSpPr/>
          <p:nvPr/>
        </p:nvGrpSpPr>
        <p:grpSpPr>
          <a:xfrm>
            <a:off x="2555919" y="2726205"/>
            <a:ext cx="1268144" cy="592394"/>
            <a:chOff x="238125" y="1188750"/>
            <a:chExt cx="7140450" cy="3335550"/>
          </a:xfrm>
        </p:grpSpPr>
        <p:sp>
          <p:nvSpPr>
            <p:cNvPr id="5895" name="Google Shape;5895;p8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88"/>
          <p:cNvGrpSpPr/>
          <p:nvPr/>
        </p:nvGrpSpPr>
        <p:grpSpPr>
          <a:xfrm>
            <a:off x="6663819" y="2728360"/>
            <a:ext cx="1053944" cy="590147"/>
            <a:chOff x="238125" y="1335475"/>
            <a:chExt cx="5418735" cy="3034175"/>
          </a:xfrm>
        </p:grpSpPr>
        <p:sp>
          <p:nvSpPr>
            <p:cNvPr id="5901" name="Google Shape;5901;p8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8"/>
          <p:cNvGrpSpPr/>
          <p:nvPr/>
        </p:nvGrpSpPr>
        <p:grpSpPr>
          <a:xfrm>
            <a:off x="4094628" y="3533259"/>
            <a:ext cx="1268207" cy="638939"/>
            <a:chOff x="3967651" y="3645904"/>
            <a:chExt cx="1479304" cy="745292"/>
          </a:xfrm>
        </p:grpSpPr>
        <p:grpSp>
          <p:nvGrpSpPr>
            <p:cNvPr id="5905" name="Google Shape;5905;p88"/>
            <p:cNvGrpSpPr/>
            <p:nvPr/>
          </p:nvGrpSpPr>
          <p:grpSpPr>
            <a:xfrm>
              <a:off x="3967651" y="4009026"/>
              <a:ext cx="1479304" cy="382170"/>
              <a:chOff x="3967651" y="4009026"/>
              <a:chExt cx="1479304" cy="382170"/>
            </a:xfrm>
          </p:grpSpPr>
          <p:grpSp>
            <p:nvGrpSpPr>
              <p:cNvPr id="5906" name="Google Shape;5906;p88"/>
              <p:cNvGrpSpPr/>
              <p:nvPr/>
            </p:nvGrpSpPr>
            <p:grpSpPr>
              <a:xfrm>
                <a:off x="4892216" y="4195630"/>
                <a:ext cx="554739" cy="195566"/>
                <a:chOff x="3604375" y="4892160"/>
                <a:chExt cx="1651500" cy="582215"/>
              </a:xfrm>
            </p:grpSpPr>
            <p:sp>
              <p:nvSpPr>
                <p:cNvPr id="5907" name="Google Shape;5907;p8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88"/>
              <p:cNvGrpSpPr/>
              <p:nvPr/>
            </p:nvGrpSpPr>
            <p:grpSpPr>
              <a:xfrm>
                <a:off x="3967651" y="4146303"/>
                <a:ext cx="579402" cy="244893"/>
                <a:chOff x="851875" y="4745310"/>
                <a:chExt cx="1724925" cy="729065"/>
              </a:xfrm>
            </p:grpSpPr>
            <p:sp>
              <p:nvSpPr>
                <p:cNvPr id="5910" name="Google Shape;5910;p8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88"/>
              <p:cNvGrpSpPr/>
              <p:nvPr/>
            </p:nvGrpSpPr>
            <p:grpSpPr>
              <a:xfrm>
                <a:off x="4460753" y="4009026"/>
                <a:ext cx="493110" cy="382170"/>
                <a:chOff x="2319875" y="4336625"/>
                <a:chExt cx="1468025" cy="1137750"/>
              </a:xfrm>
            </p:grpSpPr>
            <p:sp>
              <p:nvSpPr>
                <p:cNvPr id="5913" name="Google Shape;5913;p8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5" name="Google Shape;5915;p88"/>
            <p:cNvGrpSpPr/>
            <p:nvPr/>
          </p:nvGrpSpPr>
          <p:grpSpPr>
            <a:xfrm>
              <a:off x="4479443" y="3645904"/>
              <a:ext cx="455965" cy="388789"/>
              <a:chOff x="2957425" y="238100"/>
              <a:chExt cx="1910200" cy="1628775"/>
            </a:xfrm>
          </p:grpSpPr>
          <p:sp>
            <p:nvSpPr>
              <p:cNvPr id="5916" name="Google Shape;5916;p8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6" name="Google Shape;5926;p88"/>
          <p:cNvGrpSpPr/>
          <p:nvPr/>
        </p:nvGrpSpPr>
        <p:grpSpPr>
          <a:xfrm>
            <a:off x="2480742" y="3534460"/>
            <a:ext cx="1243128" cy="637739"/>
            <a:chOff x="2496310" y="3693351"/>
            <a:chExt cx="1342906" cy="688926"/>
          </a:xfrm>
        </p:grpSpPr>
        <p:grpSp>
          <p:nvGrpSpPr>
            <p:cNvPr id="5927" name="Google Shape;5927;p88"/>
            <p:cNvGrpSpPr/>
            <p:nvPr/>
          </p:nvGrpSpPr>
          <p:grpSpPr>
            <a:xfrm>
              <a:off x="2496310" y="3693351"/>
              <a:ext cx="1342906" cy="688875"/>
              <a:chOff x="2496310" y="3693351"/>
              <a:chExt cx="1342906" cy="688875"/>
            </a:xfrm>
          </p:grpSpPr>
          <p:sp>
            <p:nvSpPr>
              <p:cNvPr id="5928" name="Google Shape;5928;p8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4" name="Google Shape;5934;p88"/>
              <p:cNvCxnSpPr>
                <a:stCxn id="593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35" name="Google Shape;5935;p88"/>
              <p:cNvCxnSpPr>
                <a:stCxn id="592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36" name="Google Shape;5936;p88"/>
              <p:cNvCxnSpPr>
                <a:stCxn id="593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37" name="Google Shape;5937;p88"/>
              <p:cNvCxnSpPr>
                <a:stCxn id="593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38" name="Google Shape;5938;p88"/>
              <p:cNvCxnSpPr>
                <a:stCxn id="593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39" name="Google Shape;5939;p88"/>
            <p:cNvGrpSpPr/>
            <p:nvPr/>
          </p:nvGrpSpPr>
          <p:grpSpPr>
            <a:xfrm>
              <a:off x="2675275" y="3930557"/>
              <a:ext cx="1003306" cy="451719"/>
              <a:chOff x="2675275" y="4174282"/>
              <a:chExt cx="1003306" cy="451719"/>
            </a:xfrm>
          </p:grpSpPr>
          <p:sp>
            <p:nvSpPr>
              <p:cNvPr id="5940" name="Google Shape;5940;p8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3" name="Google Shape;5943;p88"/>
          <p:cNvGrpSpPr/>
          <p:nvPr/>
        </p:nvGrpSpPr>
        <p:grpSpPr>
          <a:xfrm>
            <a:off x="1654412" y="971306"/>
            <a:ext cx="574511" cy="874709"/>
            <a:chOff x="1715404" y="1112080"/>
            <a:chExt cx="642270" cy="977984"/>
          </a:xfrm>
        </p:grpSpPr>
        <p:grpSp>
          <p:nvGrpSpPr>
            <p:cNvPr id="5944" name="Google Shape;5944;p88"/>
            <p:cNvGrpSpPr/>
            <p:nvPr/>
          </p:nvGrpSpPr>
          <p:grpSpPr>
            <a:xfrm>
              <a:off x="1715404" y="1112080"/>
              <a:ext cx="642270" cy="977984"/>
              <a:chOff x="1715404" y="1112080"/>
              <a:chExt cx="642270" cy="977984"/>
            </a:xfrm>
          </p:grpSpPr>
          <p:sp>
            <p:nvSpPr>
              <p:cNvPr id="5945" name="Google Shape;5945;p8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88"/>
            <p:cNvGrpSpPr/>
            <p:nvPr/>
          </p:nvGrpSpPr>
          <p:grpSpPr>
            <a:xfrm>
              <a:off x="1768927" y="1165603"/>
              <a:ext cx="535225" cy="851367"/>
              <a:chOff x="1768927" y="1165603"/>
              <a:chExt cx="535225" cy="851367"/>
            </a:xfrm>
          </p:grpSpPr>
          <p:sp>
            <p:nvSpPr>
              <p:cNvPr id="5948" name="Google Shape;5948;p8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8"/>
            <p:cNvGrpSpPr/>
            <p:nvPr/>
          </p:nvGrpSpPr>
          <p:grpSpPr>
            <a:xfrm>
              <a:off x="1822449" y="1219125"/>
              <a:ext cx="428180" cy="718859"/>
              <a:chOff x="1822449" y="1219125"/>
              <a:chExt cx="428180" cy="718859"/>
            </a:xfrm>
          </p:grpSpPr>
          <p:sp>
            <p:nvSpPr>
              <p:cNvPr id="5951" name="Google Shape;5951;p8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88"/>
            <p:cNvGrpSpPr/>
            <p:nvPr/>
          </p:nvGrpSpPr>
          <p:grpSpPr>
            <a:xfrm>
              <a:off x="1875972" y="1272648"/>
              <a:ext cx="321135" cy="586939"/>
              <a:chOff x="1875972" y="1272648"/>
              <a:chExt cx="321135" cy="586939"/>
            </a:xfrm>
          </p:grpSpPr>
          <p:sp>
            <p:nvSpPr>
              <p:cNvPr id="5954" name="Google Shape;5954;p8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6" name="Google Shape;5956;p88"/>
          <p:cNvGrpSpPr/>
          <p:nvPr/>
        </p:nvGrpSpPr>
        <p:grpSpPr>
          <a:xfrm>
            <a:off x="7761573" y="3528028"/>
            <a:ext cx="293855" cy="644170"/>
            <a:chOff x="241025" y="3151575"/>
            <a:chExt cx="293855" cy="644170"/>
          </a:xfrm>
        </p:grpSpPr>
        <p:sp>
          <p:nvSpPr>
            <p:cNvPr id="5957" name="Google Shape;5957;p8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88"/>
          <p:cNvGrpSpPr/>
          <p:nvPr/>
        </p:nvGrpSpPr>
        <p:grpSpPr>
          <a:xfrm>
            <a:off x="709557" y="2728028"/>
            <a:ext cx="1779649" cy="591620"/>
            <a:chOff x="246070" y="1983375"/>
            <a:chExt cx="1855347" cy="616849"/>
          </a:xfrm>
        </p:grpSpPr>
        <p:sp>
          <p:nvSpPr>
            <p:cNvPr id="5960" name="Google Shape;5960;p8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88"/>
          <p:cNvGrpSpPr/>
          <p:nvPr/>
        </p:nvGrpSpPr>
        <p:grpSpPr>
          <a:xfrm>
            <a:off x="2320424" y="971306"/>
            <a:ext cx="711055" cy="745993"/>
            <a:chOff x="2496269" y="1171698"/>
            <a:chExt cx="761953" cy="799392"/>
          </a:xfrm>
        </p:grpSpPr>
        <p:grpSp>
          <p:nvGrpSpPr>
            <p:cNvPr id="5970" name="Google Shape;5970;p88"/>
            <p:cNvGrpSpPr/>
            <p:nvPr/>
          </p:nvGrpSpPr>
          <p:grpSpPr>
            <a:xfrm>
              <a:off x="2496269" y="1171698"/>
              <a:ext cx="761953" cy="723022"/>
              <a:chOff x="2496269" y="1171698"/>
              <a:chExt cx="761953" cy="723022"/>
            </a:xfrm>
          </p:grpSpPr>
          <p:sp>
            <p:nvSpPr>
              <p:cNvPr id="5971" name="Google Shape;5971;p8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3" name="Google Shape;5973;p88"/>
              <p:cNvGrpSpPr/>
              <p:nvPr/>
            </p:nvGrpSpPr>
            <p:grpSpPr>
              <a:xfrm>
                <a:off x="2496269" y="1171698"/>
                <a:ext cx="761953" cy="723022"/>
                <a:chOff x="2496269" y="1120652"/>
                <a:chExt cx="761953" cy="723022"/>
              </a:xfrm>
            </p:grpSpPr>
            <p:grpSp>
              <p:nvGrpSpPr>
                <p:cNvPr id="5974" name="Google Shape;5974;p88"/>
                <p:cNvGrpSpPr/>
                <p:nvPr/>
              </p:nvGrpSpPr>
              <p:grpSpPr>
                <a:xfrm>
                  <a:off x="2496269" y="1120652"/>
                  <a:ext cx="761953" cy="723022"/>
                  <a:chOff x="2496269" y="1120652"/>
                  <a:chExt cx="761953" cy="723022"/>
                </a:xfrm>
              </p:grpSpPr>
              <p:grpSp>
                <p:nvGrpSpPr>
                  <p:cNvPr id="5975" name="Google Shape;5975;p88"/>
                  <p:cNvGrpSpPr/>
                  <p:nvPr/>
                </p:nvGrpSpPr>
                <p:grpSpPr>
                  <a:xfrm>
                    <a:off x="2496269" y="1304589"/>
                    <a:ext cx="407089" cy="305057"/>
                    <a:chOff x="2496269" y="1304589"/>
                    <a:chExt cx="407089" cy="305057"/>
                  </a:xfrm>
                </p:grpSpPr>
                <p:sp>
                  <p:nvSpPr>
                    <p:cNvPr id="5976" name="Google Shape;5976;p8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88"/>
                  <p:cNvGrpSpPr/>
                  <p:nvPr/>
                </p:nvGrpSpPr>
                <p:grpSpPr>
                  <a:xfrm>
                    <a:off x="2586468" y="1493376"/>
                    <a:ext cx="358850" cy="349656"/>
                    <a:chOff x="2586468" y="1493376"/>
                    <a:chExt cx="358850" cy="349656"/>
                  </a:xfrm>
                </p:grpSpPr>
                <p:sp>
                  <p:nvSpPr>
                    <p:cNvPr id="5979" name="Google Shape;5979;p8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88"/>
                  <p:cNvGrpSpPr/>
                  <p:nvPr/>
                </p:nvGrpSpPr>
                <p:grpSpPr>
                  <a:xfrm>
                    <a:off x="2807939" y="1494024"/>
                    <a:ext cx="358857" cy="349650"/>
                    <a:chOff x="2807939" y="1494024"/>
                    <a:chExt cx="358857" cy="349650"/>
                  </a:xfrm>
                </p:grpSpPr>
                <p:sp>
                  <p:nvSpPr>
                    <p:cNvPr id="5982" name="Google Shape;5982;p8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88"/>
                  <p:cNvGrpSpPr/>
                  <p:nvPr/>
                </p:nvGrpSpPr>
                <p:grpSpPr>
                  <a:xfrm>
                    <a:off x="2851133" y="1305635"/>
                    <a:ext cx="407089" cy="305057"/>
                    <a:chOff x="2851133" y="1305635"/>
                    <a:chExt cx="407089" cy="305057"/>
                  </a:xfrm>
                </p:grpSpPr>
                <p:sp>
                  <p:nvSpPr>
                    <p:cNvPr id="5985" name="Google Shape;5985;p8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88"/>
                  <p:cNvGrpSpPr/>
                  <p:nvPr/>
                </p:nvGrpSpPr>
                <p:grpSpPr>
                  <a:xfrm>
                    <a:off x="2727495" y="1120652"/>
                    <a:ext cx="300271" cy="396358"/>
                    <a:chOff x="2727495" y="1120652"/>
                    <a:chExt cx="300271" cy="396358"/>
                  </a:xfrm>
                </p:grpSpPr>
                <p:sp>
                  <p:nvSpPr>
                    <p:cNvPr id="5988" name="Google Shape;5988;p8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0" name="Google Shape;5990;p88"/>
                <p:cNvGrpSpPr/>
                <p:nvPr/>
              </p:nvGrpSpPr>
              <p:grpSpPr>
                <a:xfrm>
                  <a:off x="2722305" y="1350460"/>
                  <a:ext cx="308357" cy="308344"/>
                  <a:chOff x="2722305" y="1350460"/>
                  <a:chExt cx="308357" cy="308344"/>
                </a:xfrm>
              </p:grpSpPr>
              <p:sp>
                <p:nvSpPr>
                  <p:cNvPr id="5991" name="Google Shape;5991;p8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2" name="Google Shape;5992;p88"/>
                  <p:cNvGrpSpPr/>
                  <p:nvPr/>
                </p:nvGrpSpPr>
                <p:grpSpPr>
                  <a:xfrm>
                    <a:off x="2725064" y="1364529"/>
                    <a:ext cx="297954" cy="280182"/>
                    <a:chOff x="2725064" y="1364529"/>
                    <a:chExt cx="297954" cy="280182"/>
                  </a:xfrm>
                </p:grpSpPr>
                <p:sp>
                  <p:nvSpPr>
                    <p:cNvPr id="5993" name="Google Shape;5993;p8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98" name="Google Shape;5998;p8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8"/>
          <p:cNvGrpSpPr/>
          <p:nvPr/>
        </p:nvGrpSpPr>
        <p:grpSpPr>
          <a:xfrm>
            <a:off x="3909124" y="2727412"/>
            <a:ext cx="1569144" cy="591015"/>
            <a:chOff x="3820100" y="3023049"/>
            <a:chExt cx="1303926" cy="491162"/>
          </a:xfrm>
        </p:grpSpPr>
        <p:grpSp>
          <p:nvGrpSpPr>
            <p:cNvPr id="6004" name="Google Shape;6004;p88"/>
            <p:cNvGrpSpPr/>
            <p:nvPr/>
          </p:nvGrpSpPr>
          <p:grpSpPr>
            <a:xfrm>
              <a:off x="3820100" y="3023072"/>
              <a:ext cx="1303926" cy="491139"/>
              <a:chOff x="3820100" y="3023072"/>
              <a:chExt cx="1303926" cy="491139"/>
            </a:xfrm>
          </p:grpSpPr>
          <p:sp>
            <p:nvSpPr>
              <p:cNvPr id="6005" name="Google Shape;6005;p8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88"/>
            <p:cNvGrpSpPr/>
            <p:nvPr/>
          </p:nvGrpSpPr>
          <p:grpSpPr>
            <a:xfrm>
              <a:off x="4132439" y="3023645"/>
              <a:ext cx="393633" cy="177096"/>
              <a:chOff x="4132439" y="3023645"/>
              <a:chExt cx="393633" cy="177096"/>
            </a:xfrm>
          </p:grpSpPr>
          <p:sp>
            <p:nvSpPr>
              <p:cNvPr id="6008" name="Google Shape;6008;p8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88"/>
            <p:cNvGrpSpPr/>
            <p:nvPr/>
          </p:nvGrpSpPr>
          <p:grpSpPr>
            <a:xfrm>
              <a:off x="3921811" y="3023049"/>
              <a:ext cx="1002397" cy="388943"/>
              <a:chOff x="3921811" y="3023049"/>
              <a:chExt cx="1002397" cy="388943"/>
            </a:xfrm>
          </p:grpSpPr>
          <p:sp>
            <p:nvSpPr>
              <p:cNvPr id="6011" name="Google Shape;6011;p8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8"/>
            <p:cNvGrpSpPr/>
            <p:nvPr/>
          </p:nvGrpSpPr>
          <p:grpSpPr>
            <a:xfrm>
              <a:off x="4023645" y="3023049"/>
              <a:ext cx="683032" cy="286722"/>
              <a:chOff x="4023645" y="3023049"/>
              <a:chExt cx="683032" cy="286722"/>
            </a:xfrm>
          </p:grpSpPr>
          <p:sp>
            <p:nvSpPr>
              <p:cNvPr id="6014" name="Google Shape;6014;p8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6" name="Google Shape;6016;p88"/>
          <p:cNvGrpSpPr/>
          <p:nvPr/>
        </p:nvGrpSpPr>
        <p:grpSpPr>
          <a:xfrm>
            <a:off x="1541246" y="1854257"/>
            <a:ext cx="713522" cy="688025"/>
            <a:chOff x="1706078" y="2092648"/>
            <a:chExt cx="660913" cy="637296"/>
          </a:xfrm>
        </p:grpSpPr>
        <p:sp>
          <p:nvSpPr>
            <p:cNvPr id="6017" name="Google Shape;6017;p8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88"/>
            <p:cNvGrpSpPr/>
            <p:nvPr/>
          </p:nvGrpSpPr>
          <p:grpSpPr>
            <a:xfrm>
              <a:off x="1706078" y="2092648"/>
              <a:ext cx="660913" cy="575241"/>
              <a:chOff x="1706078" y="2092648"/>
              <a:chExt cx="660913" cy="575241"/>
            </a:xfrm>
          </p:grpSpPr>
          <p:sp>
            <p:nvSpPr>
              <p:cNvPr id="6019" name="Google Shape;6019;p8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2" name="Google Shape;6022;p88"/>
          <p:cNvGrpSpPr/>
          <p:nvPr/>
        </p:nvGrpSpPr>
        <p:grpSpPr>
          <a:xfrm>
            <a:off x="6303104" y="971806"/>
            <a:ext cx="1317459" cy="684168"/>
            <a:chOff x="238125" y="999450"/>
            <a:chExt cx="7140700" cy="3708225"/>
          </a:xfrm>
        </p:grpSpPr>
        <p:sp>
          <p:nvSpPr>
            <p:cNvPr id="6023" name="Google Shape;6023;p8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35"/>
        <p:cNvGrpSpPr/>
        <p:nvPr/>
      </p:nvGrpSpPr>
      <p:grpSpPr>
        <a:xfrm>
          <a:off x="0" y="0"/>
          <a:ext cx="0" cy="0"/>
          <a:chOff x="0" y="0"/>
          <a:chExt cx="0" cy="0"/>
        </a:xfrm>
      </p:grpSpPr>
      <p:grpSp>
        <p:nvGrpSpPr>
          <p:cNvPr id="6036" name="Google Shape;6036;p89"/>
          <p:cNvGrpSpPr/>
          <p:nvPr/>
        </p:nvGrpSpPr>
        <p:grpSpPr>
          <a:xfrm>
            <a:off x="717025" y="967615"/>
            <a:ext cx="1636117" cy="1526144"/>
            <a:chOff x="729238" y="1179665"/>
            <a:chExt cx="1636117" cy="1526144"/>
          </a:xfrm>
        </p:grpSpPr>
        <p:grpSp>
          <p:nvGrpSpPr>
            <p:cNvPr id="6037" name="Google Shape;6037;p89"/>
            <p:cNvGrpSpPr/>
            <p:nvPr/>
          </p:nvGrpSpPr>
          <p:grpSpPr>
            <a:xfrm>
              <a:off x="729238" y="1179665"/>
              <a:ext cx="80700" cy="1526144"/>
              <a:chOff x="729238" y="1179665"/>
              <a:chExt cx="80700" cy="1526144"/>
            </a:xfrm>
          </p:grpSpPr>
          <p:sp>
            <p:nvSpPr>
              <p:cNvPr id="6038" name="Google Shape;6038;p8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89"/>
            <p:cNvGrpSpPr/>
            <p:nvPr/>
          </p:nvGrpSpPr>
          <p:grpSpPr>
            <a:xfrm>
              <a:off x="903098" y="1179665"/>
              <a:ext cx="80700" cy="1526144"/>
              <a:chOff x="903098" y="1179665"/>
              <a:chExt cx="80700" cy="1526144"/>
            </a:xfrm>
          </p:grpSpPr>
          <p:sp>
            <p:nvSpPr>
              <p:cNvPr id="6049" name="Google Shape;6049;p8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89"/>
            <p:cNvGrpSpPr/>
            <p:nvPr/>
          </p:nvGrpSpPr>
          <p:grpSpPr>
            <a:xfrm>
              <a:off x="1076958" y="1179665"/>
              <a:ext cx="80700" cy="1526144"/>
              <a:chOff x="1076958" y="1179665"/>
              <a:chExt cx="80700" cy="1526144"/>
            </a:xfrm>
          </p:grpSpPr>
          <p:sp>
            <p:nvSpPr>
              <p:cNvPr id="6060" name="Google Shape;6060;p8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9"/>
            <p:cNvGrpSpPr/>
            <p:nvPr/>
          </p:nvGrpSpPr>
          <p:grpSpPr>
            <a:xfrm>
              <a:off x="1247707" y="1179665"/>
              <a:ext cx="80700" cy="1526144"/>
              <a:chOff x="1247707" y="1179665"/>
              <a:chExt cx="80700" cy="1526144"/>
            </a:xfrm>
          </p:grpSpPr>
          <p:sp>
            <p:nvSpPr>
              <p:cNvPr id="6071" name="Google Shape;6071;p8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89"/>
            <p:cNvGrpSpPr/>
            <p:nvPr/>
          </p:nvGrpSpPr>
          <p:grpSpPr>
            <a:xfrm>
              <a:off x="1421567" y="1179665"/>
              <a:ext cx="80700" cy="1526144"/>
              <a:chOff x="1421567" y="1179665"/>
              <a:chExt cx="80700" cy="1526144"/>
            </a:xfrm>
          </p:grpSpPr>
          <p:sp>
            <p:nvSpPr>
              <p:cNvPr id="6082" name="Google Shape;6082;p8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89"/>
            <p:cNvGrpSpPr/>
            <p:nvPr/>
          </p:nvGrpSpPr>
          <p:grpSpPr>
            <a:xfrm>
              <a:off x="1592327" y="1179665"/>
              <a:ext cx="80700" cy="1526144"/>
              <a:chOff x="1592327" y="1179665"/>
              <a:chExt cx="80700" cy="1526144"/>
            </a:xfrm>
          </p:grpSpPr>
          <p:sp>
            <p:nvSpPr>
              <p:cNvPr id="6093" name="Google Shape;6093;p8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89"/>
            <p:cNvGrpSpPr/>
            <p:nvPr/>
          </p:nvGrpSpPr>
          <p:grpSpPr>
            <a:xfrm>
              <a:off x="1766187" y="1179665"/>
              <a:ext cx="80700" cy="1526144"/>
              <a:chOff x="1766187" y="1179665"/>
              <a:chExt cx="80700" cy="1526144"/>
            </a:xfrm>
          </p:grpSpPr>
          <p:sp>
            <p:nvSpPr>
              <p:cNvPr id="6104" name="Google Shape;6104;p8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89"/>
            <p:cNvGrpSpPr/>
            <p:nvPr/>
          </p:nvGrpSpPr>
          <p:grpSpPr>
            <a:xfrm>
              <a:off x="1936935" y="1179665"/>
              <a:ext cx="80700" cy="1526144"/>
              <a:chOff x="1936935" y="1179665"/>
              <a:chExt cx="80700" cy="1526144"/>
            </a:xfrm>
          </p:grpSpPr>
          <p:sp>
            <p:nvSpPr>
              <p:cNvPr id="6115" name="Google Shape;6115;p8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89"/>
            <p:cNvGrpSpPr/>
            <p:nvPr/>
          </p:nvGrpSpPr>
          <p:grpSpPr>
            <a:xfrm>
              <a:off x="2110795" y="1179665"/>
              <a:ext cx="80700" cy="1526144"/>
              <a:chOff x="2110795" y="1179665"/>
              <a:chExt cx="80700" cy="1526144"/>
            </a:xfrm>
          </p:grpSpPr>
          <p:sp>
            <p:nvSpPr>
              <p:cNvPr id="6126" name="Google Shape;6126;p8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89"/>
            <p:cNvGrpSpPr/>
            <p:nvPr/>
          </p:nvGrpSpPr>
          <p:grpSpPr>
            <a:xfrm>
              <a:off x="2284655" y="1179665"/>
              <a:ext cx="80700" cy="1526144"/>
              <a:chOff x="2284655" y="1179665"/>
              <a:chExt cx="80700" cy="1526144"/>
            </a:xfrm>
          </p:grpSpPr>
          <p:sp>
            <p:nvSpPr>
              <p:cNvPr id="6137" name="Google Shape;6137;p8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47" name="Google Shape;6147;p89"/>
          <p:cNvGrpSpPr/>
          <p:nvPr/>
        </p:nvGrpSpPr>
        <p:grpSpPr>
          <a:xfrm>
            <a:off x="2611692" y="986753"/>
            <a:ext cx="1364248" cy="1102133"/>
            <a:chOff x="2623904" y="1198803"/>
            <a:chExt cx="1364248" cy="1102133"/>
          </a:xfrm>
        </p:grpSpPr>
        <p:grpSp>
          <p:nvGrpSpPr>
            <p:cNvPr id="6148" name="Google Shape;6148;p89"/>
            <p:cNvGrpSpPr/>
            <p:nvPr/>
          </p:nvGrpSpPr>
          <p:grpSpPr>
            <a:xfrm>
              <a:off x="2623907" y="1198803"/>
              <a:ext cx="1364245" cy="273000"/>
              <a:chOff x="2623907" y="1198803"/>
              <a:chExt cx="1364245" cy="273000"/>
            </a:xfrm>
          </p:grpSpPr>
          <p:sp>
            <p:nvSpPr>
              <p:cNvPr id="6149" name="Google Shape;6149;p8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89"/>
            <p:cNvGrpSpPr/>
            <p:nvPr/>
          </p:nvGrpSpPr>
          <p:grpSpPr>
            <a:xfrm>
              <a:off x="2623904" y="1476964"/>
              <a:ext cx="1364245" cy="273000"/>
              <a:chOff x="2623904" y="1476964"/>
              <a:chExt cx="1364245" cy="273000"/>
            </a:xfrm>
          </p:grpSpPr>
          <p:sp>
            <p:nvSpPr>
              <p:cNvPr id="6155" name="Google Shape;6155;p8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89"/>
            <p:cNvGrpSpPr/>
            <p:nvPr/>
          </p:nvGrpSpPr>
          <p:grpSpPr>
            <a:xfrm>
              <a:off x="2623907" y="1749775"/>
              <a:ext cx="1364245" cy="273000"/>
              <a:chOff x="2623907" y="1749775"/>
              <a:chExt cx="1364245" cy="273000"/>
            </a:xfrm>
          </p:grpSpPr>
          <p:sp>
            <p:nvSpPr>
              <p:cNvPr id="6161" name="Google Shape;6161;p8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89"/>
            <p:cNvGrpSpPr/>
            <p:nvPr/>
          </p:nvGrpSpPr>
          <p:grpSpPr>
            <a:xfrm>
              <a:off x="2623904" y="2027936"/>
              <a:ext cx="1364245" cy="273000"/>
              <a:chOff x="2623904" y="2027936"/>
              <a:chExt cx="1364245" cy="273000"/>
            </a:xfrm>
          </p:grpSpPr>
          <p:sp>
            <p:nvSpPr>
              <p:cNvPr id="6167" name="Google Shape;6167;p8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2" name="Google Shape;6172;p89"/>
          <p:cNvGrpSpPr/>
          <p:nvPr/>
        </p:nvGrpSpPr>
        <p:grpSpPr>
          <a:xfrm>
            <a:off x="2601153" y="2445826"/>
            <a:ext cx="1387541" cy="159124"/>
            <a:chOff x="3200660" y="2180272"/>
            <a:chExt cx="2563824" cy="378237"/>
          </a:xfrm>
        </p:grpSpPr>
        <p:sp>
          <p:nvSpPr>
            <p:cNvPr id="6173" name="Google Shape;6173;p8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89"/>
          <p:cNvGrpSpPr/>
          <p:nvPr/>
        </p:nvGrpSpPr>
        <p:grpSpPr>
          <a:xfrm>
            <a:off x="2597677" y="2723590"/>
            <a:ext cx="1390502" cy="159625"/>
            <a:chOff x="3530150" y="2790075"/>
            <a:chExt cx="1962600" cy="225300"/>
          </a:xfrm>
        </p:grpSpPr>
        <p:sp>
          <p:nvSpPr>
            <p:cNvPr id="6192" name="Google Shape;6192;p8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89"/>
          <p:cNvGrpSpPr/>
          <p:nvPr/>
        </p:nvGrpSpPr>
        <p:grpSpPr>
          <a:xfrm>
            <a:off x="2597735" y="3001855"/>
            <a:ext cx="1411629" cy="154175"/>
            <a:chOff x="3558802" y="4011244"/>
            <a:chExt cx="1866000" cy="111600"/>
          </a:xfrm>
        </p:grpSpPr>
        <p:sp>
          <p:nvSpPr>
            <p:cNvPr id="6195" name="Google Shape;6195;p8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89"/>
          <p:cNvGrpSpPr/>
          <p:nvPr/>
        </p:nvGrpSpPr>
        <p:grpSpPr>
          <a:xfrm>
            <a:off x="2598023" y="2207425"/>
            <a:ext cx="1383503" cy="119761"/>
            <a:chOff x="3465975" y="2270258"/>
            <a:chExt cx="1986364" cy="171947"/>
          </a:xfrm>
        </p:grpSpPr>
        <p:sp>
          <p:nvSpPr>
            <p:cNvPr id="6198" name="Google Shape;6198;p8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89"/>
          <p:cNvGrpSpPr/>
          <p:nvPr/>
        </p:nvGrpSpPr>
        <p:grpSpPr>
          <a:xfrm>
            <a:off x="2609030" y="3571198"/>
            <a:ext cx="1369531" cy="195460"/>
            <a:chOff x="723300" y="4253549"/>
            <a:chExt cx="2276482" cy="324900"/>
          </a:xfrm>
        </p:grpSpPr>
        <p:sp>
          <p:nvSpPr>
            <p:cNvPr id="6207" name="Google Shape;6207;p8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89"/>
          <p:cNvGrpSpPr/>
          <p:nvPr/>
        </p:nvGrpSpPr>
        <p:grpSpPr>
          <a:xfrm>
            <a:off x="2598591" y="3272439"/>
            <a:ext cx="1389066" cy="180119"/>
            <a:chOff x="705948" y="3788465"/>
            <a:chExt cx="2308953" cy="299400"/>
          </a:xfrm>
        </p:grpSpPr>
        <p:sp>
          <p:nvSpPr>
            <p:cNvPr id="6213" name="Google Shape;6213;p8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9"/>
          <p:cNvGrpSpPr/>
          <p:nvPr/>
        </p:nvGrpSpPr>
        <p:grpSpPr>
          <a:xfrm>
            <a:off x="4195581" y="1876393"/>
            <a:ext cx="1433821" cy="191501"/>
            <a:chOff x="4273350" y="2088443"/>
            <a:chExt cx="1433821" cy="191501"/>
          </a:xfrm>
        </p:grpSpPr>
        <p:grpSp>
          <p:nvGrpSpPr>
            <p:cNvPr id="6219" name="Google Shape;6219;p89"/>
            <p:cNvGrpSpPr/>
            <p:nvPr/>
          </p:nvGrpSpPr>
          <p:grpSpPr>
            <a:xfrm>
              <a:off x="4273350" y="2088443"/>
              <a:ext cx="1433821" cy="0"/>
              <a:chOff x="5224975" y="2962250"/>
              <a:chExt cx="1544400" cy="0"/>
            </a:xfrm>
          </p:grpSpPr>
          <p:cxnSp>
            <p:nvCxnSpPr>
              <p:cNvPr id="6220" name="Google Shape;6220;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21" name="Google Shape;6221;p8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22" name="Google Shape;6222;p89"/>
            <p:cNvGrpSpPr/>
            <p:nvPr/>
          </p:nvGrpSpPr>
          <p:grpSpPr>
            <a:xfrm>
              <a:off x="4273350" y="2279944"/>
              <a:ext cx="1433821" cy="0"/>
              <a:chOff x="5224975" y="2962250"/>
              <a:chExt cx="1544400" cy="0"/>
            </a:xfrm>
          </p:grpSpPr>
          <p:cxnSp>
            <p:nvCxnSpPr>
              <p:cNvPr id="6223" name="Google Shape;6223;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24" name="Google Shape;6224;p8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25" name="Google Shape;6225;p89"/>
          <p:cNvGrpSpPr/>
          <p:nvPr/>
        </p:nvGrpSpPr>
        <p:grpSpPr>
          <a:xfrm>
            <a:off x="2646528" y="3885297"/>
            <a:ext cx="1304609" cy="294074"/>
            <a:chOff x="2658741" y="4097347"/>
            <a:chExt cx="1304609" cy="294074"/>
          </a:xfrm>
        </p:grpSpPr>
        <p:grpSp>
          <p:nvGrpSpPr>
            <p:cNvPr id="6226" name="Google Shape;6226;p89"/>
            <p:cNvGrpSpPr/>
            <p:nvPr/>
          </p:nvGrpSpPr>
          <p:grpSpPr>
            <a:xfrm>
              <a:off x="2658741" y="4097347"/>
              <a:ext cx="118572" cy="294074"/>
              <a:chOff x="3343310" y="4475555"/>
              <a:chExt cx="127717" cy="316753"/>
            </a:xfrm>
          </p:grpSpPr>
          <p:sp>
            <p:nvSpPr>
              <p:cNvPr id="6227" name="Google Shape;6227;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89"/>
            <p:cNvGrpSpPr/>
            <p:nvPr/>
          </p:nvGrpSpPr>
          <p:grpSpPr>
            <a:xfrm>
              <a:off x="3815519" y="4098388"/>
              <a:ext cx="147831" cy="291991"/>
              <a:chOff x="3527539" y="4476677"/>
              <a:chExt cx="159232" cy="314510"/>
            </a:xfrm>
          </p:grpSpPr>
          <p:sp>
            <p:nvSpPr>
              <p:cNvPr id="6230" name="Google Shape;6230;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89"/>
            <p:cNvGrpSpPr/>
            <p:nvPr/>
          </p:nvGrpSpPr>
          <p:grpSpPr>
            <a:xfrm>
              <a:off x="3511696" y="4098388"/>
              <a:ext cx="147831" cy="291991"/>
              <a:chOff x="3527539" y="4476677"/>
              <a:chExt cx="159232" cy="314510"/>
            </a:xfrm>
          </p:grpSpPr>
          <p:sp>
            <p:nvSpPr>
              <p:cNvPr id="6233" name="Google Shape;6233;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9"/>
            <p:cNvGrpSpPr/>
            <p:nvPr/>
          </p:nvGrpSpPr>
          <p:grpSpPr>
            <a:xfrm>
              <a:off x="3207874" y="4098388"/>
              <a:ext cx="147831" cy="291991"/>
              <a:chOff x="3527539" y="4476677"/>
              <a:chExt cx="159232" cy="314510"/>
            </a:xfrm>
          </p:grpSpPr>
          <p:sp>
            <p:nvSpPr>
              <p:cNvPr id="6236" name="Google Shape;6236;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89"/>
            <p:cNvGrpSpPr/>
            <p:nvPr/>
          </p:nvGrpSpPr>
          <p:grpSpPr>
            <a:xfrm>
              <a:off x="2933305" y="4097347"/>
              <a:ext cx="118572" cy="294074"/>
              <a:chOff x="3343310" y="4475555"/>
              <a:chExt cx="127717" cy="316753"/>
            </a:xfrm>
          </p:grpSpPr>
          <p:sp>
            <p:nvSpPr>
              <p:cNvPr id="6239" name="Google Shape;6239;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1" name="Google Shape;6241;p89"/>
          <p:cNvGrpSpPr/>
          <p:nvPr/>
        </p:nvGrpSpPr>
        <p:grpSpPr>
          <a:xfrm>
            <a:off x="4197136" y="963991"/>
            <a:ext cx="1430711" cy="751237"/>
            <a:chOff x="5159450" y="1919950"/>
            <a:chExt cx="1541050" cy="862500"/>
          </a:xfrm>
        </p:grpSpPr>
        <p:sp>
          <p:nvSpPr>
            <p:cNvPr id="6242" name="Google Shape;6242;p8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43" name="Google Shape;6243;p89"/>
            <p:cNvGrpSpPr/>
            <p:nvPr/>
          </p:nvGrpSpPr>
          <p:grpSpPr>
            <a:xfrm>
              <a:off x="5159450" y="1919950"/>
              <a:ext cx="1541050" cy="862500"/>
              <a:chOff x="5159450" y="1919950"/>
              <a:chExt cx="1541050" cy="862500"/>
            </a:xfrm>
          </p:grpSpPr>
          <p:cxnSp>
            <p:nvCxnSpPr>
              <p:cNvPr id="6244" name="Google Shape;6244;p8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45" name="Google Shape;6245;p8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46" name="Google Shape;6246;p89"/>
          <p:cNvGrpSpPr/>
          <p:nvPr/>
        </p:nvGrpSpPr>
        <p:grpSpPr>
          <a:xfrm>
            <a:off x="4245274" y="2227761"/>
            <a:ext cx="1334436" cy="967914"/>
            <a:chOff x="4294923" y="2439811"/>
            <a:chExt cx="1334436" cy="967914"/>
          </a:xfrm>
        </p:grpSpPr>
        <p:grpSp>
          <p:nvGrpSpPr>
            <p:cNvPr id="6247" name="Google Shape;6247;p89"/>
            <p:cNvGrpSpPr/>
            <p:nvPr/>
          </p:nvGrpSpPr>
          <p:grpSpPr>
            <a:xfrm>
              <a:off x="4960455" y="2469658"/>
              <a:ext cx="668904" cy="885524"/>
              <a:chOff x="4960455" y="2469658"/>
              <a:chExt cx="668904" cy="885524"/>
            </a:xfrm>
          </p:grpSpPr>
          <p:sp>
            <p:nvSpPr>
              <p:cNvPr id="6248" name="Google Shape;6248;p8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89"/>
            <p:cNvGrpSpPr/>
            <p:nvPr/>
          </p:nvGrpSpPr>
          <p:grpSpPr>
            <a:xfrm>
              <a:off x="4294923" y="2469658"/>
              <a:ext cx="668951" cy="885524"/>
              <a:chOff x="4294923" y="2469658"/>
              <a:chExt cx="668951" cy="885524"/>
            </a:xfrm>
          </p:grpSpPr>
          <p:sp>
            <p:nvSpPr>
              <p:cNvPr id="6255" name="Google Shape;6255;p8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1" name="Google Shape;6261;p8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89"/>
          <p:cNvGrpSpPr/>
          <p:nvPr/>
        </p:nvGrpSpPr>
        <p:grpSpPr>
          <a:xfrm>
            <a:off x="4231477" y="3282206"/>
            <a:ext cx="1430949" cy="897289"/>
            <a:chOff x="4351371" y="3547942"/>
            <a:chExt cx="1345130" cy="843475"/>
          </a:xfrm>
        </p:grpSpPr>
        <p:grpSp>
          <p:nvGrpSpPr>
            <p:cNvPr id="6263" name="Google Shape;6263;p89"/>
            <p:cNvGrpSpPr/>
            <p:nvPr/>
          </p:nvGrpSpPr>
          <p:grpSpPr>
            <a:xfrm>
              <a:off x="4351371" y="4209917"/>
              <a:ext cx="1345130" cy="181500"/>
              <a:chOff x="4351371" y="4209917"/>
              <a:chExt cx="1345130" cy="181500"/>
            </a:xfrm>
          </p:grpSpPr>
          <p:sp>
            <p:nvSpPr>
              <p:cNvPr id="6264" name="Google Shape;6264;p8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5" name="Google Shape;6265;p8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66" name="Google Shape;6266;p89"/>
            <p:cNvGrpSpPr/>
            <p:nvPr/>
          </p:nvGrpSpPr>
          <p:grpSpPr>
            <a:xfrm>
              <a:off x="4403010" y="3985221"/>
              <a:ext cx="1109518" cy="181500"/>
              <a:chOff x="4403010" y="3985221"/>
              <a:chExt cx="1109518" cy="181500"/>
            </a:xfrm>
          </p:grpSpPr>
          <p:sp>
            <p:nvSpPr>
              <p:cNvPr id="6267" name="Google Shape;6267;p8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8" name="Google Shape;6268;p8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69" name="Google Shape;6269;p89"/>
            <p:cNvGrpSpPr/>
            <p:nvPr/>
          </p:nvGrpSpPr>
          <p:grpSpPr>
            <a:xfrm>
              <a:off x="4618704" y="3766582"/>
              <a:ext cx="807858" cy="181500"/>
              <a:chOff x="4618704" y="3766582"/>
              <a:chExt cx="807858" cy="181500"/>
            </a:xfrm>
          </p:grpSpPr>
          <p:sp>
            <p:nvSpPr>
              <p:cNvPr id="6270" name="Google Shape;6270;p8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1" name="Google Shape;6271;p8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72" name="Google Shape;6272;p89"/>
            <p:cNvGrpSpPr/>
            <p:nvPr/>
          </p:nvGrpSpPr>
          <p:grpSpPr>
            <a:xfrm>
              <a:off x="4735238" y="3547942"/>
              <a:ext cx="462839" cy="181500"/>
              <a:chOff x="4735238" y="3547942"/>
              <a:chExt cx="462839" cy="181500"/>
            </a:xfrm>
          </p:grpSpPr>
          <p:sp>
            <p:nvSpPr>
              <p:cNvPr id="6273" name="Google Shape;6273;p8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4" name="Google Shape;6274;p8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75" name="Google Shape;6275;p89"/>
          <p:cNvGrpSpPr/>
          <p:nvPr/>
        </p:nvGrpSpPr>
        <p:grpSpPr>
          <a:xfrm>
            <a:off x="7407835" y="2217530"/>
            <a:ext cx="1020955" cy="928853"/>
            <a:chOff x="926675" y="238125"/>
            <a:chExt cx="5755100" cy="5232975"/>
          </a:xfrm>
        </p:grpSpPr>
        <p:sp>
          <p:nvSpPr>
            <p:cNvPr id="6276" name="Google Shape;6276;p8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89"/>
          <p:cNvGrpSpPr/>
          <p:nvPr/>
        </p:nvGrpSpPr>
        <p:grpSpPr>
          <a:xfrm>
            <a:off x="715208" y="2616265"/>
            <a:ext cx="1695374" cy="1560837"/>
            <a:chOff x="727421" y="2828315"/>
            <a:chExt cx="1695374" cy="1560837"/>
          </a:xfrm>
        </p:grpSpPr>
        <p:grpSp>
          <p:nvGrpSpPr>
            <p:cNvPr id="6281" name="Google Shape;6281;p89"/>
            <p:cNvGrpSpPr/>
            <p:nvPr/>
          </p:nvGrpSpPr>
          <p:grpSpPr>
            <a:xfrm>
              <a:off x="727421" y="2828315"/>
              <a:ext cx="1695374" cy="1560837"/>
              <a:chOff x="734799" y="2782450"/>
              <a:chExt cx="1571100" cy="1577400"/>
            </a:xfrm>
          </p:grpSpPr>
          <p:cxnSp>
            <p:nvCxnSpPr>
              <p:cNvPr id="6282" name="Google Shape;6282;p8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83" name="Google Shape;6283;p8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84" name="Google Shape;6284;p89"/>
            <p:cNvGrpSpPr/>
            <p:nvPr/>
          </p:nvGrpSpPr>
          <p:grpSpPr>
            <a:xfrm>
              <a:off x="819108" y="2882501"/>
              <a:ext cx="1556791" cy="1426186"/>
              <a:chOff x="819108" y="2882501"/>
              <a:chExt cx="1556791" cy="1426186"/>
            </a:xfrm>
          </p:grpSpPr>
          <p:grpSp>
            <p:nvGrpSpPr>
              <p:cNvPr id="6285" name="Google Shape;6285;p89"/>
              <p:cNvGrpSpPr/>
              <p:nvPr/>
            </p:nvGrpSpPr>
            <p:grpSpPr>
              <a:xfrm>
                <a:off x="819108" y="2882501"/>
                <a:ext cx="103104" cy="1426186"/>
                <a:chOff x="4674013" y="3100904"/>
                <a:chExt cx="122758" cy="1698043"/>
              </a:xfrm>
            </p:grpSpPr>
            <p:sp>
              <p:nvSpPr>
                <p:cNvPr id="6286" name="Google Shape;6286;p8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89"/>
              <p:cNvGrpSpPr/>
              <p:nvPr/>
            </p:nvGrpSpPr>
            <p:grpSpPr>
              <a:xfrm>
                <a:off x="1062475" y="2882501"/>
                <a:ext cx="103104" cy="1426186"/>
                <a:chOff x="4940438" y="3100904"/>
                <a:chExt cx="122758" cy="1698043"/>
              </a:xfrm>
            </p:grpSpPr>
            <p:sp>
              <p:nvSpPr>
                <p:cNvPr id="6294" name="Google Shape;6294;p8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89"/>
              <p:cNvGrpSpPr/>
              <p:nvPr/>
            </p:nvGrpSpPr>
            <p:grpSpPr>
              <a:xfrm>
                <a:off x="1299324" y="2882501"/>
                <a:ext cx="103104" cy="1426186"/>
                <a:chOff x="5206863" y="3100904"/>
                <a:chExt cx="122758" cy="1698043"/>
              </a:xfrm>
            </p:grpSpPr>
            <p:sp>
              <p:nvSpPr>
                <p:cNvPr id="6302" name="Google Shape;6302;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9"/>
              <p:cNvGrpSpPr/>
              <p:nvPr/>
            </p:nvGrpSpPr>
            <p:grpSpPr>
              <a:xfrm>
                <a:off x="1786057" y="2882501"/>
                <a:ext cx="103104" cy="1426186"/>
                <a:chOff x="6006138" y="3143629"/>
                <a:chExt cx="122758" cy="1698043"/>
              </a:xfrm>
            </p:grpSpPr>
            <p:sp>
              <p:nvSpPr>
                <p:cNvPr id="6310" name="Google Shape;6310;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89"/>
              <p:cNvGrpSpPr/>
              <p:nvPr/>
            </p:nvGrpSpPr>
            <p:grpSpPr>
              <a:xfrm>
                <a:off x="2029422" y="2882501"/>
                <a:ext cx="103104" cy="1426186"/>
                <a:chOff x="6805413" y="3100904"/>
                <a:chExt cx="122758" cy="1698043"/>
              </a:xfrm>
            </p:grpSpPr>
            <p:sp>
              <p:nvSpPr>
                <p:cNvPr id="6318" name="Google Shape;6318;p8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89"/>
              <p:cNvGrpSpPr/>
              <p:nvPr/>
            </p:nvGrpSpPr>
            <p:grpSpPr>
              <a:xfrm>
                <a:off x="2272795" y="2882501"/>
                <a:ext cx="103104" cy="1426186"/>
                <a:chOff x="5206863" y="3100904"/>
                <a:chExt cx="122758" cy="1698043"/>
              </a:xfrm>
            </p:grpSpPr>
            <p:sp>
              <p:nvSpPr>
                <p:cNvPr id="6326" name="Google Shape;6326;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9"/>
              <p:cNvGrpSpPr/>
              <p:nvPr/>
            </p:nvGrpSpPr>
            <p:grpSpPr>
              <a:xfrm>
                <a:off x="1542694" y="2882501"/>
                <a:ext cx="103104" cy="1426186"/>
                <a:chOff x="6006138" y="3143629"/>
                <a:chExt cx="122758" cy="1698043"/>
              </a:xfrm>
            </p:grpSpPr>
            <p:sp>
              <p:nvSpPr>
                <p:cNvPr id="6334" name="Google Shape;6334;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41" name="Google Shape;6341;p89"/>
          <p:cNvGrpSpPr/>
          <p:nvPr/>
        </p:nvGrpSpPr>
        <p:grpSpPr>
          <a:xfrm>
            <a:off x="5671259" y="3305987"/>
            <a:ext cx="2749952" cy="870677"/>
            <a:chOff x="238125" y="1725700"/>
            <a:chExt cx="7139025" cy="2260325"/>
          </a:xfrm>
        </p:grpSpPr>
        <p:sp>
          <p:nvSpPr>
            <p:cNvPr id="6342" name="Google Shape;6342;p8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9"/>
          <p:cNvGrpSpPr/>
          <p:nvPr/>
        </p:nvGrpSpPr>
        <p:grpSpPr>
          <a:xfrm>
            <a:off x="5941423" y="2247733"/>
            <a:ext cx="1105452" cy="916747"/>
            <a:chOff x="5249100" y="1210600"/>
            <a:chExt cx="3502700" cy="2904775"/>
          </a:xfrm>
        </p:grpSpPr>
        <p:sp>
          <p:nvSpPr>
            <p:cNvPr id="6353" name="Google Shape;6353;p8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7" name="Google Shape;6357;p8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58" name="Google Shape;6358;p8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59" name="Google Shape;6359;p8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60" name="Google Shape;6360;p8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61" name="Google Shape;6361;p8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89"/>
          <p:cNvGrpSpPr/>
          <p:nvPr/>
        </p:nvGrpSpPr>
        <p:grpSpPr>
          <a:xfrm>
            <a:off x="7123971" y="967151"/>
            <a:ext cx="1304650" cy="1124856"/>
            <a:chOff x="7287122" y="1165658"/>
            <a:chExt cx="1219413" cy="1051365"/>
          </a:xfrm>
        </p:grpSpPr>
        <p:grpSp>
          <p:nvGrpSpPr>
            <p:cNvPr id="6363" name="Google Shape;6363;p89"/>
            <p:cNvGrpSpPr/>
            <p:nvPr/>
          </p:nvGrpSpPr>
          <p:grpSpPr>
            <a:xfrm>
              <a:off x="7287122" y="1969723"/>
              <a:ext cx="1219413" cy="247300"/>
              <a:chOff x="7287122" y="1969723"/>
              <a:chExt cx="1219413" cy="247300"/>
            </a:xfrm>
          </p:grpSpPr>
          <p:sp>
            <p:nvSpPr>
              <p:cNvPr id="6364" name="Google Shape;6364;p8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5" name="Google Shape;6365;p89"/>
              <p:cNvGrpSpPr/>
              <p:nvPr/>
            </p:nvGrpSpPr>
            <p:grpSpPr>
              <a:xfrm>
                <a:off x="7287122" y="2063892"/>
                <a:ext cx="1151753" cy="73428"/>
                <a:chOff x="7287122" y="2063892"/>
                <a:chExt cx="1151753" cy="73428"/>
              </a:xfrm>
            </p:grpSpPr>
            <p:sp>
              <p:nvSpPr>
                <p:cNvPr id="6366" name="Google Shape;6366;p8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7" name="Google Shape;6367;p8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68" name="Google Shape;6368;p89"/>
            <p:cNvGrpSpPr/>
            <p:nvPr/>
          </p:nvGrpSpPr>
          <p:grpSpPr>
            <a:xfrm>
              <a:off x="7287122" y="1712201"/>
              <a:ext cx="1219403" cy="246767"/>
              <a:chOff x="7287122" y="1712201"/>
              <a:chExt cx="1219403" cy="246767"/>
            </a:xfrm>
          </p:grpSpPr>
          <p:sp>
            <p:nvSpPr>
              <p:cNvPr id="6369" name="Google Shape;6369;p8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0" name="Google Shape;6370;p89"/>
              <p:cNvGrpSpPr/>
              <p:nvPr/>
            </p:nvGrpSpPr>
            <p:grpSpPr>
              <a:xfrm>
                <a:off x="7287122" y="1842861"/>
                <a:ext cx="1005303" cy="73419"/>
                <a:chOff x="7287122" y="1842861"/>
                <a:chExt cx="1005303" cy="73419"/>
              </a:xfrm>
            </p:grpSpPr>
            <p:sp>
              <p:nvSpPr>
                <p:cNvPr id="6371" name="Google Shape;6371;p8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2" name="Google Shape;6372;p8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73" name="Google Shape;6373;p89"/>
            <p:cNvGrpSpPr/>
            <p:nvPr/>
          </p:nvGrpSpPr>
          <p:grpSpPr>
            <a:xfrm>
              <a:off x="7287122" y="1447520"/>
              <a:ext cx="1219403" cy="286667"/>
              <a:chOff x="7287122" y="1447520"/>
              <a:chExt cx="1219403" cy="286667"/>
            </a:xfrm>
          </p:grpSpPr>
          <p:sp>
            <p:nvSpPr>
              <p:cNvPr id="6374" name="Google Shape;6374;p8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5" name="Google Shape;6375;p89"/>
              <p:cNvGrpSpPr/>
              <p:nvPr/>
            </p:nvGrpSpPr>
            <p:grpSpPr>
              <a:xfrm>
                <a:off x="7287122" y="1581977"/>
                <a:ext cx="852803" cy="73428"/>
                <a:chOff x="7287122" y="1581977"/>
                <a:chExt cx="852803" cy="73428"/>
              </a:xfrm>
            </p:grpSpPr>
            <p:sp>
              <p:nvSpPr>
                <p:cNvPr id="6376" name="Google Shape;6376;p8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7" name="Google Shape;6377;p8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78" name="Google Shape;6378;p89"/>
            <p:cNvGrpSpPr/>
            <p:nvPr/>
          </p:nvGrpSpPr>
          <p:grpSpPr>
            <a:xfrm>
              <a:off x="7287122" y="1165658"/>
              <a:ext cx="1219403" cy="344253"/>
              <a:chOff x="7287122" y="1165658"/>
              <a:chExt cx="1219403" cy="344253"/>
            </a:xfrm>
          </p:grpSpPr>
          <p:sp>
            <p:nvSpPr>
              <p:cNvPr id="6379" name="Google Shape;6379;p8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89"/>
              <p:cNvGrpSpPr/>
              <p:nvPr/>
            </p:nvGrpSpPr>
            <p:grpSpPr>
              <a:xfrm>
                <a:off x="7287122" y="1341025"/>
                <a:ext cx="695703" cy="73419"/>
                <a:chOff x="7287122" y="1341025"/>
                <a:chExt cx="695703" cy="73419"/>
              </a:xfrm>
            </p:grpSpPr>
            <p:sp>
              <p:nvSpPr>
                <p:cNvPr id="6381" name="Google Shape;6381;p8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2" name="Google Shape;6382;p8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83" name="Google Shape;6383;p89"/>
          <p:cNvGrpSpPr/>
          <p:nvPr/>
        </p:nvGrpSpPr>
        <p:grpSpPr>
          <a:xfrm>
            <a:off x="5790463" y="973174"/>
            <a:ext cx="1397729" cy="1098540"/>
            <a:chOff x="5900602" y="1193063"/>
            <a:chExt cx="1299851" cy="1021707"/>
          </a:xfrm>
        </p:grpSpPr>
        <p:grpSp>
          <p:nvGrpSpPr>
            <p:cNvPr id="6384" name="Google Shape;6384;p89"/>
            <p:cNvGrpSpPr/>
            <p:nvPr/>
          </p:nvGrpSpPr>
          <p:grpSpPr>
            <a:xfrm>
              <a:off x="6520337" y="1193063"/>
              <a:ext cx="341815" cy="799959"/>
              <a:chOff x="6520337" y="1193063"/>
              <a:chExt cx="341815" cy="799959"/>
            </a:xfrm>
          </p:grpSpPr>
          <p:grpSp>
            <p:nvGrpSpPr>
              <p:cNvPr id="6385" name="Google Shape;6385;p89"/>
              <p:cNvGrpSpPr/>
              <p:nvPr/>
            </p:nvGrpSpPr>
            <p:grpSpPr>
              <a:xfrm>
                <a:off x="6520337" y="1589527"/>
                <a:ext cx="213950" cy="403494"/>
                <a:chOff x="6520337" y="1589527"/>
                <a:chExt cx="213950" cy="403494"/>
              </a:xfrm>
            </p:grpSpPr>
            <p:sp>
              <p:nvSpPr>
                <p:cNvPr id="6386" name="Google Shape;6386;p8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89"/>
              <p:cNvGrpSpPr/>
              <p:nvPr/>
            </p:nvGrpSpPr>
            <p:grpSpPr>
              <a:xfrm>
                <a:off x="6577204" y="1193063"/>
                <a:ext cx="284947" cy="464512"/>
                <a:chOff x="6577204" y="1193063"/>
                <a:chExt cx="284947" cy="464512"/>
              </a:xfrm>
            </p:grpSpPr>
            <p:sp>
              <p:nvSpPr>
                <p:cNvPr id="6389" name="Google Shape;6389;p8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8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91" name="Google Shape;6391;p89"/>
            <p:cNvGrpSpPr/>
            <p:nvPr/>
          </p:nvGrpSpPr>
          <p:grpSpPr>
            <a:xfrm>
              <a:off x="6238903" y="1193063"/>
              <a:ext cx="300475" cy="900152"/>
              <a:chOff x="6238903" y="1193063"/>
              <a:chExt cx="300475" cy="900152"/>
            </a:xfrm>
          </p:grpSpPr>
          <p:grpSp>
            <p:nvGrpSpPr>
              <p:cNvPr id="6392" name="Google Shape;6392;p89"/>
              <p:cNvGrpSpPr/>
              <p:nvPr/>
            </p:nvGrpSpPr>
            <p:grpSpPr>
              <a:xfrm>
                <a:off x="6290865" y="1489315"/>
                <a:ext cx="248514" cy="603900"/>
                <a:chOff x="6290865" y="1489315"/>
                <a:chExt cx="248514" cy="603900"/>
              </a:xfrm>
            </p:grpSpPr>
            <p:sp>
              <p:nvSpPr>
                <p:cNvPr id="6393" name="Google Shape;6393;p8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89"/>
              <p:cNvGrpSpPr/>
              <p:nvPr/>
            </p:nvGrpSpPr>
            <p:grpSpPr>
              <a:xfrm>
                <a:off x="6238903" y="1193063"/>
                <a:ext cx="284947" cy="333087"/>
                <a:chOff x="6238903" y="1193063"/>
                <a:chExt cx="284947" cy="333087"/>
              </a:xfrm>
            </p:grpSpPr>
            <p:sp>
              <p:nvSpPr>
                <p:cNvPr id="6396" name="Google Shape;6396;p8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7" name="Google Shape;6397;p8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98" name="Google Shape;6398;p89"/>
            <p:cNvGrpSpPr/>
            <p:nvPr/>
          </p:nvGrpSpPr>
          <p:grpSpPr>
            <a:xfrm>
              <a:off x="5900602" y="1193063"/>
              <a:ext cx="444345" cy="1021707"/>
              <a:chOff x="5900602" y="1193063"/>
              <a:chExt cx="444345" cy="1021707"/>
            </a:xfrm>
          </p:grpSpPr>
          <p:grpSp>
            <p:nvGrpSpPr>
              <p:cNvPr id="6399" name="Google Shape;6399;p89"/>
              <p:cNvGrpSpPr/>
              <p:nvPr/>
            </p:nvGrpSpPr>
            <p:grpSpPr>
              <a:xfrm>
                <a:off x="6046501" y="1367785"/>
                <a:ext cx="298446" cy="846986"/>
                <a:chOff x="6046501" y="1367785"/>
                <a:chExt cx="298446" cy="846986"/>
              </a:xfrm>
            </p:grpSpPr>
            <p:sp>
              <p:nvSpPr>
                <p:cNvPr id="6400" name="Google Shape;6400;p8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89"/>
              <p:cNvGrpSpPr/>
              <p:nvPr/>
            </p:nvGrpSpPr>
            <p:grpSpPr>
              <a:xfrm>
                <a:off x="5900602" y="1193063"/>
                <a:ext cx="284947" cy="182312"/>
                <a:chOff x="5900602" y="1193063"/>
                <a:chExt cx="284947" cy="182312"/>
              </a:xfrm>
            </p:grpSpPr>
            <p:sp>
              <p:nvSpPr>
                <p:cNvPr id="6403" name="Google Shape;6403;p8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4" name="Google Shape;6404;p8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05" name="Google Shape;6405;p89"/>
            <p:cNvGrpSpPr/>
            <p:nvPr/>
          </p:nvGrpSpPr>
          <p:grpSpPr>
            <a:xfrm>
              <a:off x="6738300" y="1193063"/>
              <a:ext cx="462153" cy="707634"/>
              <a:chOff x="6738300" y="1193063"/>
              <a:chExt cx="462153" cy="707634"/>
            </a:xfrm>
          </p:grpSpPr>
          <p:grpSp>
            <p:nvGrpSpPr>
              <p:cNvPr id="6406" name="Google Shape;6406;p89"/>
              <p:cNvGrpSpPr/>
              <p:nvPr/>
            </p:nvGrpSpPr>
            <p:grpSpPr>
              <a:xfrm>
                <a:off x="6915505" y="1193063"/>
                <a:ext cx="284947" cy="597387"/>
                <a:chOff x="6915505" y="1193063"/>
                <a:chExt cx="284947" cy="597387"/>
              </a:xfrm>
            </p:grpSpPr>
            <p:sp>
              <p:nvSpPr>
                <p:cNvPr id="6407" name="Google Shape;6407;p8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8" name="Google Shape;6408;p8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09" name="Google Shape;6409;p89"/>
              <p:cNvGrpSpPr/>
              <p:nvPr/>
            </p:nvGrpSpPr>
            <p:grpSpPr>
              <a:xfrm>
                <a:off x="6738300" y="1684725"/>
                <a:ext cx="230066" cy="215971"/>
                <a:chOff x="6738300" y="1684725"/>
                <a:chExt cx="230066" cy="215971"/>
              </a:xfrm>
            </p:grpSpPr>
            <p:sp>
              <p:nvSpPr>
                <p:cNvPr id="6410" name="Google Shape;6410;p8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15"/>
        <p:cNvGrpSpPr/>
        <p:nvPr/>
      </p:nvGrpSpPr>
      <p:grpSpPr>
        <a:xfrm>
          <a:off x="0" y="0"/>
          <a:ext cx="0" cy="0"/>
          <a:chOff x="0" y="0"/>
          <a:chExt cx="0" cy="0"/>
        </a:xfrm>
      </p:grpSpPr>
      <p:grpSp>
        <p:nvGrpSpPr>
          <p:cNvPr id="6416" name="Google Shape;6416;p90"/>
          <p:cNvGrpSpPr/>
          <p:nvPr/>
        </p:nvGrpSpPr>
        <p:grpSpPr>
          <a:xfrm>
            <a:off x="829359" y="2307635"/>
            <a:ext cx="339235" cy="298186"/>
            <a:chOff x="898875" y="244725"/>
            <a:chExt cx="481800" cy="423500"/>
          </a:xfrm>
        </p:grpSpPr>
        <p:sp>
          <p:nvSpPr>
            <p:cNvPr id="6417" name="Google Shape;6417;p9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9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9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9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9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9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3" name="Google Shape;6423;p90"/>
          <p:cNvGrpSpPr/>
          <p:nvPr/>
        </p:nvGrpSpPr>
        <p:grpSpPr>
          <a:xfrm>
            <a:off x="1267741" y="2287103"/>
            <a:ext cx="298169" cy="339253"/>
            <a:chOff x="1529350" y="258825"/>
            <a:chExt cx="423475" cy="481825"/>
          </a:xfrm>
        </p:grpSpPr>
        <p:sp>
          <p:nvSpPr>
            <p:cNvPr id="6424" name="Google Shape;6424;p9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5" name="Google Shape;6425;p9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6" name="Google Shape;6426;p90"/>
          <p:cNvGrpSpPr/>
          <p:nvPr/>
        </p:nvGrpSpPr>
        <p:grpSpPr>
          <a:xfrm>
            <a:off x="1660716" y="2367273"/>
            <a:ext cx="340890" cy="178912"/>
            <a:chOff x="2084325" y="363300"/>
            <a:chExt cx="484150" cy="254100"/>
          </a:xfrm>
        </p:grpSpPr>
        <p:sp>
          <p:nvSpPr>
            <p:cNvPr id="6427" name="Google Shape;6427;p9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9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9" name="Google Shape;6429;p90"/>
          <p:cNvGrpSpPr/>
          <p:nvPr/>
        </p:nvGrpSpPr>
        <p:grpSpPr>
          <a:xfrm>
            <a:off x="2110011" y="2287102"/>
            <a:ext cx="298169" cy="339253"/>
            <a:chOff x="2707500" y="249400"/>
            <a:chExt cx="423475" cy="481825"/>
          </a:xfrm>
        </p:grpSpPr>
        <p:sp>
          <p:nvSpPr>
            <p:cNvPr id="6430" name="Google Shape;6430;p9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9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2" name="Google Shape;6432;p90"/>
          <p:cNvGrpSpPr/>
          <p:nvPr/>
        </p:nvGrpSpPr>
        <p:grpSpPr>
          <a:xfrm>
            <a:off x="2523626" y="2287428"/>
            <a:ext cx="305386" cy="338602"/>
            <a:chOff x="3300325" y="249875"/>
            <a:chExt cx="433725" cy="480900"/>
          </a:xfrm>
        </p:grpSpPr>
        <p:sp>
          <p:nvSpPr>
            <p:cNvPr id="6433" name="Google Shape;6433;p9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9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9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9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9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9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9" name="Google Shape;6439;p90"/>
          <p:cNvGrpSpPr/>
          <p:nvPr/>
        </p:nvGrpSpPr>
        <p:grpSpPr>
          <a:xfrm>
            <a:off x="2912712" y="2287349"/>
            <a:ext cx="352349" cy="338760"/>
            <a:chOff x="3854700" y="249750"/>
            <a:chExt cx="500425" cy="481125"/>
          </a:xfrm>
        </p:grpSpPr>
        <p:sp>
          <p:nvSpPr>
            <p:cNvPr id="6440" name="Google Shape;6440;p9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9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9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9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9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9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9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9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8" name="Google Shape;6448;p90"/>
          <p:cNvGrpSpPr/>
          <p:nvPr/>
        </p:nvGrpSpPr>
        <p:grpSpPr>
          <a:xfrm>
            <a:off x="3330701" y="2287349"/>
            <a:ext cx="352349" cy="338760"/>
            <a:chOff x="4447550" y="249750"/>
            <a:chExt cx="500425" cy="481125"/>
          </a:xfrm>
        </p:grpSpPr>
        <p:sp>
          <p:nvSpPr>
            <p:cNvPr id="6449" name="Google Shape;6449;p9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9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1" name="Google Shape;6451;p90"/>
          <p:cNvGrpSpPr/>
          <p:nvPr/>
        </p:nvGrpSpPr>
        <p:grpSpPr>
          <a:xfrm>
            <a:off x="3759902" y="2287102"/>
            <a:ext cx="339253" cy="339253"/>
            <a:chOff x="5049725" y="249400"/>
            <a:chExt cx="481825" cy="481825"/>
          </a:xfrm>
        </p:grpSpPr>
        <p:sp>
          <p:nvSpPr>
            <p:cNvPr id="6452" name="Google Shape;6452;p9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9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4" name="Google Shape;6454;p90"/>
          <p:cNvGrpSpPr/>
          <p:nvPr/>
        </p:nvGrpSpPr>
        <p:grpSpPr>
          <a:xfrm>
            <a:off x="4173843" y="2287102"/>
            <a:ext cx="339253" cy="339253"/>
            <a:chOff x="5660400" y="238125"/>
            <a:chExt cx="481825" cy="481825"/>
          </a:xfrm>
        </p:grpSpPr>
        <p:sp>
          <p:nvSpPr>
            <p:cNvPr id="6455" name="Google Shape;6455;p9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9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7" name="Google Shape;6457;p90"/>
          <p:cNvGrpSpPr/>
          <p:nvPr/>
        </p:nvGrpSpPr>
        <p:grpSpPr>
          <a:xfrm>
            <a:off x="4590529" y="2287102"/>
            <a:ext cx="339253" cy="339253"/>
            <a:chOff x="6235400" y="249400"/>
            <a:chExt cx="481825" cy="481825"/>
          </a:xfrm>
        </p:grpSpPr>
        <p:sp>
          <p:nvSpPr>
            <p:cNvPr id="6458" name="Google Shape;6458;p9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9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9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9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9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3" name="Google Shape;6463;p90"/>
          <p:cNvGrpSpPr/>
          <p:nvPr/>
        </p:nvGrpSpPr>
        <p:grpSpPr>
          <a:xfrm>
            <a:off x="828875" y="2731810"/>
            <a:ext cx="340204" cy="298116"/>
            <a:chOff x="899850" y="871450"/>
            <a:chExt cx="483175" cy="423400"/>
          </a:xfrm>
        </p:grpSpPr>
        <p:sp>
          <p:nvSpPr>
            <p:cNvPr id="6464" name="Google Shape;6464;p9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9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9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9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68" name="Google Shape;6468;p9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69" name="Google Shape;6469;p90"/>
          <p:cNvGrpSpPr/>
          <p:nvPr/>
        </p:nvGrpSpPr>
        <p:grpSpPr>
          <a:xfrm>
            <a:off x="1660875" y="2711232"/>
            <a:ext cx="340573" cy="339271"/>
            <a:chOff x="2085450" y="842250"/>
            <a:chExt cx="483700" cy="481850"/>
          </a:xfrm>
        </p:grpSpPr>
        <p:sp>
          <p:nvSpPr>
            <p:cNvPr id="6470" name="Google Shape;6470;p9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9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9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90"/>
          <p:cNvGrpSpPr/>
          <p:nvPr/>
        </p:nvGrpSpPr>
        <p:grpSpPr>
          <a:xfrm>
            <a:off x="2089443" y="2711241"/>
            <a:ext cx="339306" cy="339253"/>
            <a:chOff x="2685825" y="840375"/>
            <a:chExt cx="481900" cy="481825"/>
          </a:xfrm>
        </p:grpSpPr>
        <p:sp>
          <p:nvSpPr>
            <p:cNvPr id="6474" name="Google Shape;6474;p9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9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6" name="Google Shape;6476;p90"/>
          <p:cNvGrpSpPr/>
          <p:nvPr/>
        </p:nvGrpSpPr>
        <p:grpSpPr>
          <a:xfrm>
            <a:off x="2501104" y="2710924"/>
            <a:ext cx="350431" cy="339887"/>
            <a:chOff x="3270675" y="841800"/>
            <a:chExt cx="497700" cy="482725"/>
          </a:xfrm>
        </p:grpSpPr>
        <p:sp>
          <p:nvSpPr>
            <p:cNvPr id="6477" name="Google Shape;6477;p9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9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9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0" name="Google Shape;6480;p9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81" name="Google Shape;6481;p90"/>
          <p:cNvGrpSpPr/>
          <p:nvPr/>
        </p:nvGrpSpPr>
        <p:grpSpPr>
          <a:xfrm>
            <a:off x="3337249" y="2731783"/>
            <a:ext cx="339253" cy="298169"/>
            <a:chOff x="4467200" y="877100"/>
            <a:chExt cx="481825" cy="423475"/>
          </a:xfrm>
        </p:grpSpPr>
        <p:sp>
          <p:nvSpPr>
            <p:cNvPr id="6482" name="Google Shape;6482;p9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9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9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9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90"/>
          <p:cNvGrpSpPr/>
          <p:nvPr/>
        </p:nvGrpSpPr>
        <p:grpSpPr>
          <a:xfrm>
            <a:off x="3752140" y="2711232"/>
            <a:ext cx="354778" cy="339271"/>
            <a:chOff x="5045500" y="842250"/>
            <a:chExt cx="503875" cy="481850"/>
          </a:xfrm>
        </p:grpSpPr>
        <p:sp>
          <p:nvSpPr>
            <p:cNvPr id="6487" name="Google Shape;6487;p9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9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90"/>
          <p:cNvGrpSpPr/>
          <p:nvPr/>
        </p:nvGrpSpPr>
        <p:grpSpPr>
          <a:xfrm>
            <a:off x="4174987" y="2737451"/>
            <a:ext cx="336965" cy="286833"/>
            <a:chOff x="5645200" y="879425"/>
            <a:chExt cx="478575" cy="407375"/>
          </a:xfrm>
        </p:grpSpPr>
        <p:sp>
          <p:nvSpPr>
            <p:cNvPr id="6490" name="Google Shape;6490;p9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9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9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9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9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9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6" name="Google Shape;6496;p90"/>
          <p:cNvGrpSpPr/>
          <p:nvPr/>
        </p:nvGrpSpPr>
        <p:grpSpPr>
          <a:xfrm>
            <a:off x="4611062" y="2711241"/>
            <a:ext cx="298186" cy="339253"/>
            <a:chOff x="6264525" y="842250"/>
            <a:chExt cx="423500" cy="481825"/>
          </a:xfrm>
        </p:grpSpPr>
        <p:sp>
          <p:nvSpPr>
            <p:cNvPr id="6497" name="Google Shape;6497;p9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9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9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9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9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9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9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90"/>
          <p:cNvGrpSpPr/>
          <p:nvPr/>
        </p:nvGrpSpPr>
        <p:grpSpPr>
          <a:xfrm>
            <a:off x="829350" y="3125895"/>
            <a:ext cx="339253" cy="339253"/>
            <a:chOff x="900750" y="1436075"/>
            <a:chExt cx="481825" cy="481825"/>
          </a:xfrm>
        </p:grpSpPr>
        <p:sp>
          <p:nvSpPr>
            <p:cNvPr id="6505" name="Google Shape;6505;p9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9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9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9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9" name="Google Shape;6509;p90"/>
          <p:cNvGrpSpPr/>
          <p:nvPr/>
        </p:nvGrpSpPr>
        <p:grpSpPr>
          <a:xfrm>
            <a:off x="1247198" y="3186183"/>
            <a:ext cx="339253" cy="218676"/>
            <a:chOff x="1492675" y="1520750"/>
            <a:chExt cx="481825" cy="310575"/>
          </a:xfrm>
        </p:grpSpPr>
        <p:sp>
          <p:nvSpPr>
            <p:cNvPr id="6510" name="Google Shape;6510;p9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9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2" name="Google Shape;6512;p90"/>
          <p:cNvGrpSpPr/>
          <p:nvPr/>
        </p:nvGrpSpPr>
        <p:grpSpPr>
          <a:xfrm>
            <a:off x="1654995" y="3125877"/>
            <a:ext cx="352332" cy="339288"/>
            <a:chOff x="2071000" y="1435025"/>
            <a:chExt cx="500400" cy="481875"/>
          </a:xfrm>
        </p:grpSpPr>
        <p:sp>
          <p:nvSpPr>
            <p:cNvPr id="6513" name="Google Shape;6513;p9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9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9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6" name="Google Shape;6516;p90"/>
          <p:cNvGrpSpPr/>
          <p:nvPr/>
        </p:nvGrpSpPr>
        <p:grpSpPr>
          <a:xfrm>
            <a:off x="2083159" y="3146709"/>
            <a:ext cx="351874" cy="297623"/>
            <a:chOff x="2678350" y="1464650"/>
            <a:chExt cx="499750" cy="422700"/>
          </a:xfrm>
        </p:grpSpPr>
        <p:sp>
          <p:nvSpPr>
            <p:cNvPr id="6517" name="Google Shape;6517;p9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9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9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0" name="Google Shape;6520;p90"/>
          <p:cNvGrpSpPr/>
          <p:nvPr/>
        </p:nvGrpSpPr>
        <p:grpSpPr>
          <a:xfrm>
            <a:off x="2506692" y="3125895"/>
            <a:ext cx="339253" cy="339253"/>
            <a:chOff x="3271200" y="1435075"/>
            <a:chExt cx="481825" cy="481825"/>
          </a:xfrm>
        </p:grpSpPr>
        <p:sp>
          <p:nvSpPr>
            <p:cNvPr id="6521" name="Google Shape;6521;p9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9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3" name="Google Shape;6523;p90"/>
          <p:cNvGrpSpPr/>
          <p:nvPr/>
        </p:nvGrpSpPr>
        <p:grpSpPr>
          <a:xfrm>
            <a:off x="2917165" y="3125877"/>
            <a:ext cx="343442" cy="339288"/>
            <a:chOff x="3858100" y="1435075"/>
            <a:chExt cx="487775" cy="481875"/>
          </a:xfrm>
        </p:grpSpPr>
        <p:sp>
          <p:nvSpPr>
            <p:cNvPr id="6524" name="Google Shape;6524;p9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9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9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9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9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9" name="Google Shape;6529;p90"/>
          <p:cNvGrpSpPr/>
          <p:nvPr/>
        </p:nvGrpSpPr>
        <p:grpSpPr>
          <a:xfrm>
            <a:off x="3337249" y="3125895"/>
            <a:ext cx="339253" cy="339253"/>
            <a:chOff x="4456875" y="1435075"/>
            <a:chExt cx="481825" cy="481825"/>
          </a:xfrm>
        </p:grpSpPr>
        <p:sp>
          <p:nvSpPr>
            <p:cNvPr id="6530" name="Google Shape;6530;p9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9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9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9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9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9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9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9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9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9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9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9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9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9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9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9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9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9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9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9" name="Google Shape;6549;p90"/>
          <p:cNvGrpSpPr/>
          <p:nvPr/>
        </p:nvGrpSpPr>
        <p:grpSpPr>
          <a:xfrm>
            <a:off x="3758239" y="3125886"/>
            <a:ext cx="342580" cy="339271"/>
            <a:chOff x="5049725" y="1435050"/>
            <a:chExt cx="486550" cy="481850"/>
          </a:xfrm>
        </p:grpSpPr>
        <p:sp>
          <p:nvSpPr>
            <p:cNvPr id="6550" name="Google Shape;6550;p9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9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9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9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4" name="Google Shape;6554;p90"/>
          <p:cNvGrpSpPr/>
          <p:nvPr/>
        </p:nvGrpSpPr>
        <p:grpSpPr>
          <a:xfrm>
            <a:off x="4173790" y="3125895"/>
            <a:ext cx="339359" cy="339253"/>
            <a:chOff x="5642475" y="1435075"/>
            <a:chExt cx="481975" cy="481825"/>
          </a:xfrm>
        </p:grpSpPr>
        <p:sp>
          <p:nvSpPr>
            <p:cNvPr id="6555" name="Google Shape;6555;p9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9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9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90"/>
          <p:cNvGrpSpPr/>
          <p:nvPr/>
        </p:nvGrpSpPr>
        <p:grpSpPr>
          <a:xfrm>
            <a:off x="4588276" y="3125886"/>
            <a:ext cx="343759" cy="339271"/>
            <a:chOff x="6232000" y="1435050"/>
            <a:chExt cx="488225" cy="481850"/>
          </a:xfrm>
        </p:grpSpPr>
        <p:sp>
          <p:nvSpPr>
            <p:cNvPr id="6559" name="Google Shape;6559;p9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9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9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9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9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90"/>
          <p:cNvGrpSpPr/>
          <p:nvPr/>
        </p:nvGrpSpPr>
        <p:grpSpPr>
          <a:xfrm>
            <a:off x="849012" y="3539545"/>
            <a:ext cx="299929" cy="337792"/>
            <a:chOff x="924450" y="2028975"/>
            <a:chExt cx="425975" cy="479750"/>
          </a:xfrm>
        </p:grpSpPr>
        <p:sp>
          <p:nvSpPr>
            <p:cNvPr id="6565" name="Google Shape;6565;p9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9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9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8" name="Google Shape;6568;p90"/>
          <p:cNvGrpSpPr/>
          <p:nvPr/>
        </p:nvGrpSpPr>
        <p:grpSpPr>
          <a:xfrm>
            <a:off x="1661509" y="3559347"/>
            <a:ext cx="339306" cy="298186"/>
            <a:chOff x="2085450" y="2057100"/>
            <a:chExt cx="481900" cy="423500"/>
          </a:xfrm>
        </p:grpSpPr>
        <p:sp>
          <p:nvSpPr>
            <p:cNvPr id="6569" name="Google Shape;6569;p9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9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9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2" name="Google Shape;6572;p90"/>
          <p:cNvGrpSpPr/>
          <p:nvPr/>
        </p:nvGrpSpPr>
        <p:grpSpPr>
          <a:xfrm>
            <a:off x="2089442" y="3582592"/>
            <a:ext cx="339306" cy="251698"/>
            <a:chOff x="2678275" y="2090100"/>
            <a:chExt cx="481900" cy="357475"/>
          </a:xfrm>
        </p:grpSpPr>
        <p:sp>
          <p:nvSpPr>
            <p:cNvPr id="6573" name="Google Shape;6573;p9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9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9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9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9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8" name="Google Shape;6578;p90"/>
          <p:cNvGrpSpPr/>
          <p:nvPr/>
        </p:nvGrpSpPr>
        <p:grpSpPr>
          <a:xfrm>
            <a:off x="2566646" y="3594790"/>
            <a:ext cx="219345" cy="227301"/>
            <a:chOff x="3357325" y="2093500"/>
            <a:chExt cx="311525" cy="322825"/>
          </a:xfrm>
        </p:grpSpPr>
        <p:sp>
          <p:nvSpPr>
            <p:cNvPr id="6579" name="Google Shape;6579;p9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9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9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82" name="Google Shape;6582;p9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83" name="Google Shape;6583;p90"/>
          <p:cNvGrpSpPr/>
          <p:nvPr/>
        </p:nvGrpSpPr>
        <p:grpSpPr>
          <a:xfrm>
            <a:off x="3360836" y="3538814"/>
            <a:ext cx="292078" cy="339253"/>
            <a:chOff x="4492800" y="2027925"/>
            <a:chExt cx="414825" cy="481825"/>
          </a:xfrm>
        </p:grpSpPr>
        <p:sp>
          <p:nvSpPr>
            <p:cNvPr id="6584" name="Google Shape;6584;p9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9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6" name="Google Shape;6586;p90"/>
          <p:cNvGrpSpPr/>
          <p:nvPr/>
        </p:nvGrpSpPr>
        <p:grpSpPr>
          <a:xfrm>
            <a:off x="3759928" y="3538805"/>
            <a:ext cx="339200" cy="339271"/>
            <a:chOff x="5049725" y="2027900"/>
            <a:chExt cx="481750" cy="481850"/>
          </a:xfrm>
        </p:grpSpPr>
        <p:sp>
          <p:nvSpPr>
            <p:cNvPr id="6587" name="Google Shape;6587;p9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9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9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9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9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9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9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9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90"/>
          <p:cNvGrpSpPr/>
          <p:nvPr/>
        </p:nvGrpSpPr>
        <p:grpSpPr>
          <a:xfrm>
            <a:off x="4233524" y="3538893"/>
            <a:ext cx="219890" cy="339095"/>
            <a:chOff x="5726350" y="2028150"/>
            <a:chExt cx="312300" cy="481600"/>
          </a:xfrm>
        </p:grpSpPr>
        <p:sp>
          <p:nvSpPr>
            <p:cNvPr id="6596" name="Google Shape;6596;p9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9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9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90"/>
          <p:cNvGrpSpPr/>
          <p:nvPr/>
        </p:nvGrpSpPr>
        <p:grpSpPr>
          <a:xfrm>
            <a:off x="4593715" y="3542000"/>
            <a:ext cx="332881" cy="332881"/>
            <a:chOff x="6239925" y="2032450"/>
            <a:chExt cx="472775" cy="472775"/>
          </a:xfrm>
        </p:grpSpPr>
        <p:sp>
          <p:nvSpPr>
            <p:cNvPr id="6600" name="Google Shape;6600;p9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9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2" name="Google Shape;6602;p90"/>
          <p:cNvGrpSpPr/>
          <p:nvPr/>
        </p:nvGrpSpPr>
        <p:grpSpPr>
          <a:xfrm>
            <a:off x="5042807" y="2364092"/>
            <a:ext cx="334641" cy="185425"/>
            <a:chOff x="903075" y="2730000"/>
            <a:chExt cx="475275" cy="263350"/>
          </a:xfrm>
        </p:grpSpPr>
        <p:sp>
          <p:nvSpPr>
            <p:cNvPr id="6603" name="Google Shape;6603;p9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9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9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6" name="Google Shape;6606;p90"/>
          <p:cNvGrpSpPr/>
          <p:nvPr/>
        </p:nvGrpSpPr>
        <p:grpSpPr>
          <a:xfrm>
            <a:off x="1247198" y="3538814"/>
            <a:ext cx="339253" cy="339253"/>
            <a:chOff x="1492675" y="2027925"/>
            <a:chExt cx="481825" cy="481825"/>
          </a:xfrm>
        </p:grpSpPr>
        <p:sp>
          <p:nvSpPr>
            <p:cNvPr id="6607" name="Google Shape;6607;p9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9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9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9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9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90"/>
          <p:cNvGrpSpPr/>
          <p:nvPr/>
        </p:nvGrpSpPr>
        <p:grpSpPr>
          <a:xfrm>
            <a:off x="5473575" y="2287178"/>
            <a:ext cx="339253" cy="339253"/>
            <a:chOff x="1492675" y="2620775"/>
            <a:chExt cx="481825" cy="481825"/>
          </a:xfrm>
        </p:grpSpPr>
        <p:sp>
          <p:nvSpPr>
            <p:cNvPr id="6613" name="Google Shape;6613;p9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9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5" name="Google Shape;6615;p9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6" name="Google Shape;6616;p90"/>
          <p:cNvGrpSpPr/>
          <p:nvPr/>
        </p:nvGrpSpPr>
        <p:grpSpPr>
          <a:xfrm>
            <a:off x="6297328" y="2303161"/>
            <a:ext cx="333585" cy="307287"/>
            <a:chOff x="2682350" y="2643425"/>
            <a:chExt cx="473775" cy="436425"/>
          </a:xfrm>
        </p:grpSpPr>
        <p:sp>
          <p:nvSpPr>
            <p:cNvPr id="6617" name="Google Shape;6617;p9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9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9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9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9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9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9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4" name="Google Shape;6624;p90"/>
          <p:cNvGrpSpPr/>
          <p:nvPr/>
        </p:nvGrpSpPr>
        <p:grpSpPr>
          <a:xfrm>
            <a:off x="6762818" y="2287178"/>
            <a:ext cx="238531" cy="339253"/>
            <a:chOff x="3342725" y="2620775"/>
            <a:chExt cx="338775" cy="481825"/>
          </a:xfrm>
        </p:grpSpPr>
        <p:sp>
          <p:nvSpPr>
            <p:cNvPr id="6625" name="Google Shape;6625;p9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9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9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90"/>
          <p:cNvGrpSpPr/>
          <p:nvPr/>
        </p:nvGrpSpPr>
        <p:grpSpPr>
          <a:xfrm>
            <a:off x="7156568" y="2287178"/>
            <a:ext cx="278296" cy="339253"/>
            <a:chOff x="3907325" y="2620775"/>
            <a:chExt cx="395250" cy="481825"/>
          </a:xfrm>
        </p:grpSpPr>
        <p:sp>
          <p:nvSpPr>
            <p:cNvPr id="6629" name="Google Shape;6629;p9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9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9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9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3" name="Google Shape;6633;p90"/>
          <p:cNvGrpSpPr/>
          <p:nvPr/>
        </p:nvGrpSpPr>
        <p:grpSpPr>
          <a:xfrm>
            <a:off x="7549755" y="2297783"/>
            <a:ext cx="339253" cy="318042"/>
            <a:chOff x="4456875" y="2635825"/>
            <a:chExt cx="481825" cy="451700"/>
          </a:xfrm>
        </p:grpSpPr>
        <p:sp>
          <p:nvSpPr>
            <p:cNvPr id="6634" name="Google Shape;6634;p9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9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9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9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9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9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90"/>
          <p:cNvGrpSpPr/>
          <p:nvPr/>
        </p:nvGrpSpPr>
        <p:grpSpPr>
          <a:xfrm>
            <a:off x="7974679" y="2297783"/>
            <a:ext cx="339253" cy="318042"/>
            <a:chOff x="5049725" y="2635825"/>
            <a:chExt cx="481825" cy="451700"/>
          </a:xfrm>
        </p:grpSpPr>
        <p:sp>
          <p:nvSpPr>
            <p:cNvPr id="6641" name="Google Shape;6641;p9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9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9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4" name="Google Shape;6644;p90"/>
          <p:cNvGrpSpPr/>
          <p:nvPr/>
        </p:nvGrpSpPr>
        <p:grpSpPr>
          <a:xfrm>
            <a:off x="2375386" y="3952243"/>
            <a:ext cx="338566" cy="338373"/>
            <a:chOff x="5643000" y="2621375"/>
            <a:chExt cx="480850" cy="480575"/>
          </a:xfrm>
        </p:grpSpPr>
        <p:sp>
          <p:nvSpPr>
            <p:cNvPr id="6645" name="Google Shape;6645;p9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9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9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9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9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9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9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2" name="Google Shape;6652;p90"/>
          <p:cNvGrpSpPr/>
          <p:nvPr/>
        </p:nvGrpSpPr>
        <p:grpSpPr>
          <a:xfrm>
            <a:off x="4192782" y="3951803"/>
            <a:ext cx="339359" cy="339253"/>
            <a:chOff x="6235250" y="2620775"/>
            <a:chExt cx="481975" cy="481825"/>
          </a:xfrm>
        </p:grpSpPr>
        <p:sp>
          <p:nvSpPr>
            <p:cNvPr id="6653" name="Google Shape;6653;p9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9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9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9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9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8" name="Google Shape;6658;p9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9" name="Google Shape;6659;p90"/>
          <p:cNvGrpSpPr/>
          <p:nvPr/>
        </p:nvGrpSpPr>
        <p:grpSpPr>
          <a:xfrm>
            <a:off x="5472652" y="2711317"/>
            <a:ext cx="341101" cy="339253"/>
            <a:chOff x="1535000" y="3223325"/>
            <a:chExt cx="484450" cy="481825"/>
          </a:xfrm>
        </p:grpSpPr>
        <p:sp>
          <p:nvSpPr>
            <p:cNvPr id="6660" name="Google Shape;6660;p9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9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9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90"/>
          <p:cNvGrpSpPr/>
          <p:nvPr/>
        </p:nvGrpSpPr>
        <p:grpSpPr>
          <a:xfrm>
            <a:off x="5880219" y="2746618"/>
            <a:ext cx="339253" cy="268649"/>
            <a:chOff x="2085525" y="3263750"/>
            <a:chExt cx="481825" cy="381550"/>
          </a:xfrm>
        </p:grpSpPr>
        <p:sp>
          <p:nvSpPr>
            <p:cNvPr id="6664" name="Google Shape;6664;p9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9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66" name="Google Shape;6666;p9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67" name="Google Shape;6667;p90"/>
          <p:cNvGrpSpPr/>
          <p:nvPr/>
        </p:nvGrpSpPr>
        <p:grpSpPr>
          <a:xfrm>
            <a:off x="6711982" y="2711308"/>
            <a:ext cx="340204" cy="339271"/>
            <a:chOff x="3270450" y="3213625"/>
            <a:chExt cx="483175" cy="481850"/>
          </a:xfrm>
        </p:grpSpPr>
        <p:sp>
          <p:nvSpPr>
            <p:cNvPr id="6668" name="Google Shape;6668;p9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9" name="Google Shape;6669;p9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0" name="Google Shape;6670;p90"/>
          <p:cNvGrpSpPr/>
          <p:nvPr/>
        </p:nvGrpSpPr>
        <p:grpSpPr>
          <a:xfrm>
            <a:off x="7211250" y="2711317"/>
            <a:ext cx="168931" cy="339253"/>
            <a:chOff x="3984950" y="3213600"/>
            <a:chExt cx="239925" cy="481825"/>
          </a:xfrm>
        </p:grpSpPr>
        <p:sp>
          <p:nvSpPr>
            <p:cNvPr id="6671" name="Google Shape;6671;p9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9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73" name="Google Shape;6673;p9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9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75" name="Google Shape;6675;p90"/>
          <p:cNvGrpSpPr/>
          <p:nvPr/>
        </p:nvGrpSpPr>
        <p:grpSpPr>
          <a:xfrm>
            <a:off x="1874281" y="3981487"/>
            <a:ext cx="355218" cy="279880"/>
            <a:chOff x="5629975" y="3255775"/>
            <a:chExt cx="504500" cy="397500"/>
          </a:xfrm>
        </p:grpSpPr>
        <p:sp>
          <p:nvSpPr>
            <p:cNvPr id="6676" name="Google Shape;6676;p9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9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9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9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9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1" name="Google Shape;6681;p90"/>
          <p:cNvGrpSpPr/>
          <p:nvPr/>
        </p:nvGrpSpPr>
        <p:grpSpPr>
          <a:xfrm>
            <a:off x="3755839" y="3981593"/>
            <a:ext cx="340256" cy="279669"/>
            <a:chOff x="6234950" y="3255925"/>
            <a:chExt cx="483250" cy="397200"/>
          </a:xfrm>
        </p:grpSpPr>
        <p:sp>
          <p:nvSpPr>
            <p:cNvPr id="6682" name="Google Shape;6682;p9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9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9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9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9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9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90"/>
          <p:cNvGrpSpPr/>
          <p:nvPr/>
        </p:nvGrpSpPr>
        <p:grpSpPr>
          <a:xfrm>
            <a:off x="5051107" y="3125970"/>
            <a:ext cx="318042" cy="339253"/>
            <a:chOff x="914900" y="3806450"/>
            <a:chExt cx="451700" cy="481825"/>
          </a:xfrm>
        </p:grpSpPr>
        <p:sp>
          <p:nvSpPr>
            <p:cNvPr id="6689" name="Google Shape;6689;p9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9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9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9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9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4" name="Google Shape;6694;p90"/>
          <p:cNvGrpSpPr/>
          <p:nvPr/>
        </p:nvGrpSpPr>
        <p:grpSpPr>
          <a:xfrm>
            <a:off x="5470028" y="3125785"/>
            <a:ext cx="346347" cy="339623"/>
            <a:chOff x="1490050" y="3805975"/>
            <a:chExt cx="491900" cy="482350"/>
          </a:xfrm>
        </p:grpSpPr>
        <p:sp>
          <p:nvSpPr>
            <p:cNvPr id="6695" name="Google Shape;6695;p9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9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9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9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9" name="Google Shape;6699;p90"/>
          <p:cNvGrpSpPr/>
          <p:nvPr/>
        </p:nvGrpSpPr>
        <p:grpSpPr>
          <a:xfrm>
            <a:off x="5893896" y="3125970"/>
            <a:ext cx="311899" cy="339253"/>
            <a:chOff x="2104275" y="3806450"/>
            <a:chExt cx="442975" cy="481825"/>
          </a:xfrm>
        </p:grpSpPr>
        <p:sp>
          <p:nvSpPr>
            <p:cNvPr id="6700" name="Google Shape;6700;p9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9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2" name="Google Shape;6702;p90"/>
          <p:cNvGrpSpPr/>
          <p:nvPr/>
        </p:nvGrpSpPr>
        <p:grpSpPr>
          <a:xfrm>
            <a:off x="6317413" y="3125970"/>
            <a:ext cx="293416" cy="339253"/>
            <a:chOff x="2710875" y="3806450"/>
            <a:chExt cx="416725" cy="481825"/>
          </a:xfrm>
        </p:grpSpPr>
        <p:sp>
          <p:nvSpPr>
            <p:cNvPr id="6703" name="Google Shape;6703;p9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9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90"/>
          <p:cNvGrpSpPr/>
          <p:nvPr/>
        </p:nvGrpSpPr>
        <p:grpSpPr>
          <a:xfrm>
            <a:off x="6712457" y="3166412"/>
            <a:ext cx="339253" cy="258369"/>
            <a:chOff x="3271200" y="3863875"/>
            <a:chExt cx="481825" cy="366950"/>
          </a:xfrm>
        </p:grpSpPr>
        <p:sp>
          <p:nvSpPr>
            <p:cNvPr id="6706" name="Google Shape;6706;p9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9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8" name="Google Shape;6708;p90"/>
          <p:cNvGrpSpPr/>
          <p:nvPr/>
        </p:nvGrpSpPr>
        <p:grpSpPr>
          <a:xfrm>
            <a:off x="7147952" y="3126199"/>
            <a:ext cx="295528" cy="338795"/>
            <a:chOff x="3895050" y="3806775"/>
            <a:chExt cx="419725" cy="481175"/>
          </a:xfrm>
        </p:grpSpPr>
        <p:sp>
          <p:nvSpPr>
            <p:cNvPr id="6709" name="Google Shape;6709;p9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9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90"/>
          <p:cNvGrpSpPr/>
          <p:nvPr/>
        </p:nvGrpSpPr>
        <p:grpSpPr>
          <a:xfrm>
            <a:off x="7551234" y="3125979"/>
            <a:ext cx="336296" cy="339235"/>
            <a:chOff x="4464775" y="3806475"/>
            <a:chExt cx="477625" cy="481800"/>
          </a:xfrm>
        </p:grpSpPr>
        <p:sp>
          <p:nvSpPr>
            <p:cNvPr id="6712" name="Google Shape;6712;p9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9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9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9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9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9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8" name="Google Shape;6718;p90"/>
          <p:cNvGrpSpPr/>
          <p:nvPr/>
        </p:nvGrpSpPr>
        <p:grpSpPr>
          <a:xfrm>
            <a:off x="7974679" y="3125970"/>
            <a:ext cx="339253" cy="339253"/>
            <a:chOff x="5049725" y="3806450"/>
            <a:chExt cx="481825" cy="481825"/>
          </a:xfrm>
        </p:grpSpPr>
        <p:sp>
          <p:nvSpPr>
            <p:cNvPr id="6719" name="Google Shape;6719;p9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9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9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2" name="Google Shape;6722;p90"/>
          <p:cNvGrpSpPr/>
          <p:nvPr/>
        </p:nvGrpSpPr>
        <p:grpSpPr>
          <a:xfrm>
            <a:off x="1461983" y="3951798"/>
            <a:ext cx="339253" cy="339253"/>
            <a:chOff x="5651375" y="3806450"/>
            <a:chExt cx="481825" cy="481825"/>
          </a:xfrm>
        </p:grpSpPr>
        <p:sp>
          <p:nvSpPr>
            <p:cNvPr id="6723" name="Google Shape;6723;p9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9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9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9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7" name="Google Shape;6727;p90"/>
          <p:cNvGrpSpPr/>
          <p:nvPr/>
        </p:nvGrpSpPr>
        <p:grpSpPr>
          <a:xfrm>
            <a:off x="3360663" y="3953787"/>
            <a:ext cx="298503" cy="335275"/>
            <a:chOff x="6264300" y="3809300"/>
            <a:chExt cx="423950" cy="476175"/>
          </a:xfrm>
        </p:grpSpPr>
        <p:sp>
          <p:nvSpPr>
            <p:cNvPr id="6728" name="Google Shape;6728;p9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9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9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1" name="Google Shape;6731;p90"/>
          <p:cNvGrpSpPr/>
          <p:nvPr/>
        </p:nvGrpSpPr>
        <p:grpSpPr>
          <a:xfrm>
            <a:off x="5039841" y="3538881"/>
            <a:ext cx="340573" cy="339271"/>
            <a:chOff x="898875" y="4399275"/>
            <a:chExt cx="483700" cy="481850"/>
          </a:xfrm>
        </p:grpSpPr>
        <p:sp>
          <p:nvSpPr>
            <p:cNvPr id="6732" name="Google Shape;6732;p9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9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9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9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9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9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9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9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90"/>
          <p:cNvGrpSpPr/>
          <p:nvPr/>
        </p:nvGrpSpPr>
        <p:grpSpPr>
          <a:xfrm>
            <a:off x="5473575" y="3554133"/>
            <a:ext cx="339253" cy="308765"/>
            <a:chOff x="1492675" y="4420975"/>
            <a:chExt cx="481825" cy="438525"/>
          </a:xfrm>
        </p:grpSpPr>
        <p:sp>
          <p:nvSpPr>
            <p:cNvPr id="6741" name="Google Shape;6741;p9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9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9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9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9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90"/>
          <p:cNvGrpSpPr/>
          <p:nvPr/>
        </p:nvGrpSpPr>
        <p:grpSpPr>
          <a:xfrm>
            <a:off x="5878556" y="3539558"/>
            <a:ext cx="342580" cy="337915"/>
            <a:chOff x="2084100" y="4400250"/>
            <a:chExt cx="486550" cy="479925"/>
          </a:xfrm>
        </p:grpSpPr>
        <p:sp>
          <p:nvSpPr>
            <p:cNvPr id="6747" name="Google Shape;6747;p9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9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9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9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9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9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90"/>
          <p:cNvGrpSpPr/>
          <p:nvPr/>
        </p:nvGrpSpPr>
        <p:grpSpPr>
          <a:xfrm>
            <a:off x="6315036" y="3538907"/>
            <a:ext cx="298169" cy="339218"/>
            <a:chOff x="2707950" y="4399325"/>
            <a:chExt cx="423475" cy="481775"/>
          </a:xfrm>
        </p:grpSpPr>
        <p:sp>
          <p:nvSpPr>
            <p:cNvPr id="6754" name="Google Shape;6754;p9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9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9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9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9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9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9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9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2" name="Google Shape;6762;p9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3" name="Google Shape;6763;p9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9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9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90"/>
          <p:cNvGrpSpPr/>
          <p:nvPr/>
        </p:nvGrpSpPr>
        <p:grpSpPr>
          <a:xfrm>
            <a:off x="6744555" y="3538881"/>
            <a:ext cx="275057" cy="339271"/>
            <a:chOff x="3330525" y="4399275"/>
            <a:chExt cx="390650" cy="481850"/>
          </a:xfrm>
        </p:grpSpPr>
        <p:sp>
          <p:nvSpPr>
            <p:cNvPr id="6767" name="Google Shape;6767;p9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9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9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9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9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9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9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4" name="Google Shape;6774;p90"/>
          <p:cNvGrpSpPr/>
          <p:nvPr/>
        </p:nvGrpSpPr>
        <p:grpSpPr>
          <a:xfrm>
            <a:off x="7169084" y="3538890"/>
            <a:ext cx="253265" cy="339253"/>
            <a:chOff x="3938800" y="4399275"/>
            <a:chExt cx="359700" cy="481825"/>
          </a:xfrm>
        </p:grpSpPr>
        <p:sp>
          <p:nvSpPr>
            <p:cNvPr id="6775" name="Google Shape;6775;p9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9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9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9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9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0" name="Google Shape;6780;p90"/>
          <p:cNvGrpSpPr/>
          <p:nvPr/>
        </p:nvGrpSpPr>
        <p:grpSpPr>
          <a:xfrm>
            <a:off x="7639862" y="3538890"/>
            <a:ext cx="159039" cy="339253"/>
            <a:chOff x="4584850" y="4399275"/>
            <a:chExt cx="225875" cy="481825"/>
          </a:xfrm>
        </p:grpSpPr>
        <p:sp>
          <p:nvSpPr>
            <p:cNvPr id="6781" name="Google Shape;6781;p9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9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83" name="Google Shape;6783;p9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84" name="Google Shape;6784;p90"/>
          <p:cNvGrpSpPr/>
          <p:nvPr/>
        </p:nvGrpSpPr>
        <p:grpSpPr>
          <a:xfrm>
            <a:off x="1049680" y="3951795"/>
            <a:ext cx="339253" cy="339253"/>
            <a:chOff x="5642550" y="4399275"/>
            <a:chExt cx="481825" cy="481825"/>
          </a:xfrm>
        </p:grpSpPr>
        <p:sp>
          <p:nvSpPr>
            <p:cNvPr id="6785" name="Google Shape;6785;p9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9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7" name="Google Shape;6787;p90"/>
          <p:cNvGrpSpPr/>
          <p:nvPr/>
        </p:nvGrpSpPr>
        <p:grpSpPr>
          <a:xfrm>
            <a:off x="2859815" y="3963703"/>
            <a:ext cx="363316" cy="315437"/>
            <a:chOff x="6218300" y="4416175"/>
            <a:chExt cx="516000" cy="448000"/>
          </a:xfrm>
        </p:grpSpPr>
        <p:sp>
          <p:nvSpPr>
            <p:cNvPr id="6788" name="Google Shape;6788;p9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9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9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1" name="Google Shape;6791;p90"/>
          <p:cNvGrpSpPr/>
          <p:nvPr/>
        </p:nvGrpSpPr>
        <p:grpSpPr>
          <a:xfrm>
            <a:off x="5918879" y="3951792"/>
            <a:ext cx="339253" cy="339253"/>
            <a:chOff x="899850" y="4992125"/>
            <a:chExt cx="481825" cy="481825"/>
          </a:xfrm>
        </p:grpSpPr>
        <p:sp>
          <p:nvSpPr>
            <p:cNvPr id="6792" name="Google Shape;6792;p9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9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9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5" name="Google Shape;6795;p90"/>
          <p:cNvGrpSpPr/>
          <p:nvPr/>
        </p:nvGrpSpPr>
        <p:grpSpPr>
          <a:xfrm>
            <a:off x="5461708" y="3951792"/>
            <a:ext cx="339253" cy="339253"/>
            <a:chOff x="1492675" y="4992125"/>
            <a:chExt cx="481825" cy="481825"/>
          </a:xfrm>
        </p:grpSpPr>
        <p:sp>
          <p:nvSpPr>
            <p:cNvPr id="6796" name="Google Shape;6796;p9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9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8" name="Google Shape;6798;p90"/>
          <p:cNvGrpSpPr/>
          <p:nvPr/>
        </p:nvGrpSpPr>
        <p:grpSpPr>
          <a:xfrm>
            <a:off x="5004462" y="3951792"/>
            <a:ext cx="339253" cy="339253"/>
            <a:chOff x="2085525" y="4992125"/>
            <a:chExt cx="481825" cy="481825"/>
          </a:xfrm>
        </p:grpSpPr>
        <p:sp>
          <p:nvSpPr>
            <p:cNvPr id="6799" name="Google Shape;6799;p9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9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90"/>
          <p:cNvGrpSpPr/>
          <p:nvPr/>
        </p:nvGrpSpPr>
        <p:grpSpPr>
          <a:xfrm>
            <a:off x="6833221" y="3951792"/>
            <a:ext cx="339253" cy="339253"/>
            <a:chOff x="2678350" y="4992125"/>
            <a:chExt cx="481825" cy="481825"/>
          </a:xfrm>
        </p:grpSpPr>
        <p:sp>
          <p:nvSpPr>
            <p:cNvPr id="6802" name="Google Shape;6802;p9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9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9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5" name="Google Shape;6805;p90"/>
          <p:cNvGrpSpPr/>
          <p:nvPr/>
        </p:nvGrpSpPr>
        <p:grpSpPr>
          <a:xfrm>
            <a:off x="4628816" y="3951792"/>
            <a:ext cx="339253" cy="339253"/>
            <a:chOff x="3271200" y="4992125"/>
            <a:chExt cx="481825" cy="481825"/>
          </a:xfrm>
        </p:grpSpPr>
        <p:sp>
          <p:nvSpPr>
            <p:cNvPr id="6806" name="Google Shape;6806;p9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9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9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90"/>
          <p:cNvGrpSpPr/>
          <p:nvPr/>
        </p:nvGrpSpPr>
        <p:grpSpPr>
          <a:xfrm>
            <a:off x="7290263" y="3952822"/>
            <a:ext cx="339411" cy="337193"/>
            <a:chOff x="3863900" y="4993625"/>
            <a:chExt cx="482050" cy="478900"/>
          </a:xfrm>
        </p:grpSpPr>
        <p:sp>
          <p:nvSpPr>
            <p:cNvPr id="6810" name="Google Shape;6810;p9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9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9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9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4" name="Google Shape;6814;p90"/>
          <p:cNvGrpSpPr/>
          <p:nvPr/>
        </p:nvGrpSpPr>
        <p:grpSpPr>
          <a:xfrm>
            <a:off x="7747437" y="3952822"/>
            <a:ext cx="339411" cy="337193"/>
            <a:chOff x="4456725" y="4993625"/>
            <a:chExt cx="482050" cy="478900"/>
          </a:xfrm>
        </p:grpSpPr>
        <p:sp>
          <p:nvSpPr>
            <p:cNvPr id="6815" name="Google Shape;6815;p9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6" name="Google Shape;6816;p9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9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9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9" name="Google Shape;6819;p90"/>
          <p:cNvGrpSpPr/>
          <p:nvPr/>
        </p:nvGrpSpPr>
        <p:grpSpPr>
          <a:xfrm>
            <a:off x="6376030" y="3952813"/>
            <a:ext cx="339411" cy="337211"/>
            <a:chOff x="5049575" y="4993600"/>
            <a:chExt cx="482050" cy="478925"/>
          </a:xfrm>
        </p:grpSpPr>
        <p:sp>
          <p:nvSpPr>
            <p:cNvPr id="6820" name="Google Shape;6820;p9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9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9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9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24" name="Google Shape;6824;p9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825" name="Google Shape;6825;p9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29"/>
        <p:cNvGrpSpPr/>
        <p:nvPr/>
      </p:nvGrpSpPr>
      <p:grpSpPr>
        <a:xfrm>
          <a:off x="0" y="0"/>
          <a:ext cx="0" cy="0"/>
          <a:chOff x="0" y="0"/>
          <a:chExt cx="0" cy="0"/>
        </a:xfrm>
      </p:grpSpPr>
      <p:grpSp>
        <p:nvGrpSpPr>
          <p:cNvPr id="6830" name="Google Shape;6830;p91"/>
          <p:cNvGrpSpPr/>
          <p:nvPr/>
        </p:nvGrpSpPr>
        <p:grpSpPr>
          <a:xfrm>
            <a:off x="876361" y="1308054"/>
            <a:ext cx="322099" cy="370529"/>
            <a:chOff x="-42971725" y="3217825"/>
            <a:chExt cx="275675" cy="317125"/>
          </a:xfrm>
        </p:grpSpPr>
        <p:sp>
          <p:nvSpPr>
            <p:cNvPr id="6831" name="Google Shape;6831;p9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9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9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91"/>
          <p:cNvGrpSpPr/>
          <p:nvPr/>
        </p:nvGrpSpPr>
        <p:grpSpPr>
          <a:xfrm>
            <a:off x="848276" y="1776710"/>
            <a:ext cx="378270" cy="337551"/>
            <a:chOff x="-42996150" y="3612600"/>
            <a:chExt cx="323750" cy="288900"/>
          </a:xfrm>
        </p:grpSpPr>
        <p:sp>
          <p:nvSpPr>
            <p:cNvPr id="6835" name="Google Shape;6835;p9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9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9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91"/>
          <p:cNvGrpSpPr/>
          <p:nvPr/>
        </p:nvGrpSpPr>
        <p:grpSpPr>
          <a:xfrm>
            <a:off x="851036" y="2186080"/>
            <a:ext cx="372749" cy="370909"/>
            <a:chOff x="-42994575" y="3950300"/>
            <a:chExt cx="319025" cy="317450"/>
          </a:xfrm>
        </p:grpSpPr>
        <p:sp>
          <p:nvSpPr>
            <p:cNvPr id="6839" name="Google Shape;6839;p9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9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9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91"/>
          <p:cNvGrpSpPr/>
          <p:nvPr/>
        </p:nvGrpSpPr>
        <p:grpSpPr>
          <a:xfrm>
            <a:off x="3004431" y="1332912"/>
            <a:ext cx="371785" cy="370879"/>
            <a:chOff x="-41111350" y="3239100"/>
            <a:chExt cx="318200" cy="317425"/>
          </a:xfrm>
        </p:grpSpPr>
        <p:sp>
          <p:nvSpPr>
            <p:cNvPr id="6843" name="Google Shape;6843;p9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9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9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9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91"/>
          <p:cNvGrpSpPr/>
          <p:nvPr/>
        </p:nvGrpSpPr>
        <p:grpSpPr>
          <a:xfrm>
            <a:off x="3000751" y="1768444"/>
            <a:ext cx="379146" cy="370967"/>
            <a:chOff x="-41117650" y="3605525"/>
            <a:chExt cx="324500" cy="317500"/>
          </a:xfrm>
        </p:grpSpPr>
        <p:sp>
          <p:nvSpPr>
            <p:cNvPr id="6848" name="Google Shape;6848;p9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9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9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1" name="Google Shape;6851;p9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2" name="Google Shape;6852;p91"/>
          <p:cNvGrpSpPr/>
          <p:nvPr/>
        </p:nvGrpSpPr>
        <p:grpSpPr>
          <a:xfrm>
            <a:off x="1827005" y="2659967"/>
            <a:ext cx="216271" cy="371814"/>
            <a:chOff x="-39205300" y="3220175"/>
            <a:chExt cx="185100" cy="318225"/>
          </a:xfrm>
        </p:grpSpPr>
        <p:sp>
          <p:nvSpPr>
            <p:cNvPr id="6853" name="Google Shape;6853;p9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9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91"/>
          <p:cNvGrpSpPr/>
          <p:nvPr/>
        </p:nvGrpSpPr>
        <p:grpSpPr>
          <a:xfrm>
            <a:off x="1792533" y="3120038"/>
            <a:ext cx="300016" cy="369273"/>
            <a:chOff x="-39248625" y="3588600"/>
            <a:chExt cx="256775" cy="316050"/>
          </a:xfrm>
        </p:grpSpPr>
        <p:sp>
          <p:nvSpPr>
            <p:cNvPr id="6856" name="Google Shape;6856;p9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9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8" name="Google Shape;6858;p9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9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91"/>
          <p:cNvGrpSpPr/>
          <p:nvPr/>
        </p:nvGrpSpPr>
        <p:grpSpPr>
          <a:xfrm>
            <a:off x="1243246" y="1308054"/>
            <a:ext cx="429504" cy="370879"/>
            <a:chOff x="-42651700" y="3217825"/>
            <a:chExt cx="367600" cy="317425"/>
          </a:xfrm>
        </p:grpSpPr>
        <p:sp>
          <p:nvSpPr>
            <p:cNvPr id="6861" name="Google Shape;6861;p9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9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9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9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91"/>
          <p:cNvGrpSpPr/>
          <p:nvPr/>
        </p:nvGrpSpPr>
        <p:grpSpPr>
          <a:xfrm>
            <a:off x="1278678" y="1747704"/>
            <a:ext cx="358640" cy="363226"/>
            <a:chOff x="-42617300" y="3587775"/>
            <a:chExt cx="306950" cy="310875"/>
          </a:xfrm>
        </p:grpSpPr>
        <p:sp>
          <p:nvSpPr>
            <p:cNvPr id="6866" name="Google Shape;6866;p9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9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8" name="Google Shape;6868;p9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9" name="Google Shape;6869;p91"/>
          <p:cNvGrpSpPr/>
          <p:nvPr/>
        </p:nvGrpSpPr>
        <p:grpSpPr>
          <a:xfrm>
            <a:off x="3450506" y="1332445"/>
            <a:ext cx="376926" cy="370324"/>
            <a:chOff x="-40748275" y="3238700"/>
            <a:chExt cx="322600" cy="316950"/>
          </a:xfrm>
        </p:grpSpPr>
        <p:sp>
          <p:nvSpPr>
            <p:cNvPr id="6870" name="Google Shape;6870;p9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9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9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9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9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9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91"/>
          <p:cNvGrpSpPr/>
          <p:nvPr/>
        </p:nvGrpSpPr>
        <p:grpSpPr>
          <a:xfrm>
            <a:off x="3453062" y="1800429"/>
            <a:ext cx="371814" cy="338690"/>
            <a:chOff x="-40745125" y="3632900"/>
            <a:chExt cx="318225" cy="289875"/>
          </a:xfrm>
        </p:grpSpPr>
        <p:sp>
          <p:nvSpPr>
            <p:cNvPr id="6877" name="Google Shape;6877;p9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9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9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9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9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9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9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91"/>
          <p:cNvGrpSpPr/>
          <p:nvPr/>
        </p:nvGrpSpPr>
        <p:grpSpPr>
          <a:xfrm>
            <a:off x="3457209" y="2211639"/>
            <a:ext cx="363518" cy="370178"/>
            <a:chOff x="-40742750" y="3972175"/>
            <a:chExt cx="311125" cy="316825"/>
          </a:xfrm>
        </p:grpSpPr>
        <p:sp>
          <p:nvSpPr>
            <p:cNvPr id="6885" name="Google Shape;6885;p9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9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91"/>
          <p:cNvGrpSpPr/>
          <p:nvPr/>
        </p:nvGrpSpPr>
        <p:grpSpPr>
          <a:xfrm>
            <a:off x="2239871" y="2661807"/>
            <a:ext cx="266892" cy="369974"/>
            <a:chOff x="-38860325" y="3221750"/>
            <a:chExt cx="228425" cy="316650"/>
          </a:xfrm>
        </p:grpSpPr>
        <p:sp>
          <p:nvSpPr>
            <p:cNvPr id="6888" name="Google Shape;6888;p9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9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9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9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91"/>
          <p:cNvGrpSpPr/>
          <p:nvPr/>
        </p:nvGrpSpPr>
        <p:grpSpPr>
          <a:xfrm>
            <a:off x="2190678" y="3123864"/>
            <a:ext cx="380081" cy="367111"/>
            <a:chOff x="-38905225" y="3591875"/>
            <a:chExt cx="325300" cy="314200"/>
          </a:xfrm>
        </p:grpSpPr>
        <p:sp>
          <p:nvSpPr>
            <p:cNvPr id="6893" name="Google Shape;6893;p9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9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9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6" name="Google Shape;6896;p9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7" name="Google Shape;6897;p91"/>
          <p:cNvGrpSpPr/>
          <p:nvPr/>
        </p:nvGrpSpPr>
        <p:grpSpPr>
          <a:xfrm>
            <a:off x="3997427" y="3108944"/>
            <a:ext cx="290815" cy="369740"/>
            <a:chOff x="-37370925" y="3579105"/>
            <a:chExt cx="248900" cy="316450"/>
          </a:xfrm>
        </p:grpSpPr>
        <p:sp>
          <p:nvSpPr>
            <p:cNvPr id="6898" name="Google Shape;6898;p9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9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0" name="Google Shape;6900;p9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9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2" name="Google Shape;6902;p91"/>
          <p:cNvGrpSpPr/>
          <p:nvPr/>
        </p:nvGrpSpPr>
        <p:grpSpPr>
          <a:xfrm>
            <a:off x="1690803" y="2187015"/>
            <a:ext cx="371814" cy="369974"/>
            <a:chOff x="-42259725" y="3951100"/>
            <a:chExt cx="318225" cy="316650"/>
          </a:xfrm>
        </p:grpSpPr>
        <p:sp>
          <p:nvSpPr>
            <p:cNvPr id="6903" name="Google Shape;6903;p9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9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91"/>
          <p:cNvGrpSpPr/>
          <p:nvPr/>
        </p:nvGrpSpPr>
        <p:grpSpPr>
          <a:xfrm>
            <a:off x="3889164" y="1366036"/>
            <a:ext cx="370879" cy="337755"/>
            <a:chOff x="-40378075" y="3267450"/>
            <a:chExt cx="317425" cy="289075"/>
          </a:xfrm>
        </p:grpSpPr>
        <p:sp>
          <p:nvSpPr>
            <p:cNvPr id="6906" name="Google Shape;6906;p9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9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9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9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91"/>
          <p:cNvGrpSpPr/>
          <p:nvPr/>
        </p:nvGrpSpPr>
        <p:grpSpPr>
          <a:xfrm>
            <a:off x="3892830" y="1767304"/>
            <a:ext cx="363548" cy="369974"/>
            <a:chOff x="-40372575" y="3604550"/>
            <a:chExt cx="311150" cy="316650"/>
          </a:xfrm>
        </p:grpSpPr>
        <p:sp>
          <p:nvSpPr>
            <p:cNvPr id="6911" name="Google Shape;6911;p9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9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9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4" name="Google Shape;6914;p9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5" name="Google Shape;6915;p91"/>
          <p:cNvGrpSpPr/>
          <p:nvPr/>
        </p:nvGrpSpPr>
        <p:grpSpPr>
          <a:xfrm>
            <a:off x="2616780" y="2659967"/>
            <a:ext cx="399038" cy="372165"/>
            <a:chOff x="-38542250" y="3220175"/>
            <a:chExt cx="341525" cy="318525"/>
          </a:xfrm>
        </p:grpSpPr>
        <p:sp>
          <p:nvSpPr>
            <p:cNvPr id="6916" name="Google Shape;6916;p9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9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9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91"/>
          <p:cNvGrpSpPr/>
          <p:nvPr/>
        </p:nvGrpSpPr>
        <p:grpSpPr>
          <a:xfrm>
            <a:off x="2638712" y="3119337"/>
            <a:ext cx="369974" cy="369068"/>
            <a:chOff x="-38537400" y="3588000"/>
            <a:chExt cx="316650" cy="315875"/>
          </a:xfrm>
        </p:grpSpPr>
        <p:sp>
          <p:nvSpPr>
            <p:cNvPr id="6920" name="Google Shape;6920;p9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9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9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9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91"/>
          <p:cNvGrpSpPr/>
          <p:nvPr/>
        </p:nvGrpSpPr>
        <p:grpSpPr>
          <a:xfrm>
            <a:off x="2637792" y="3576866"/>
            <a:ext cx="371814" cy="369974"/>
            <a:chOff x="-38538975" y="3954250"/>
            <a:chExt cx="318225" cy="316650"/>
          </a:xfrm>
        </p:grpSpPr>
        <p:sp>
          <p:nvSpPr>
            <p:cNvPr id="6925" name="Google Shape;6925;p9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9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91"/>
          <p:cNvGrpSpPr/>
          <p:nvPr/>
        </p:nvGrpSpPr>
        <p:grpSpPr>
          <a:xfrm>
            <a:off x="3955104" y="3571793"/>
            <a:ext cx="375465" cy="371814"/>
            <a:chOff x="-37385100" y="3949908"/>
            <a:chExt cx="321350" cy="318225"/>
          </a:xfrm>
        </p:grpSpPr>
        <p:sp>
          <p:nvSpPr>
            <p:cNvPr id="6928" name="Google Shape;6928;p9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9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91"/>
          <p:cNvGrpSpPr/>
          <p:nvPr/>
        </p:nvGrpSpPr>
        <p:grpSpPr>
          <a:xfrm>
            <a:off x="2130763" y="1307353"/>
            <a:ext cx="370909" cy="370675"/>
            <a:chOff x="-41895050" y="3217225"/>
            <a:chExt cx="317450" cy="317250"/>
          </a:xfrm>
        </p:grpSpPr>
        <p:sp>
          <p:nvSpPr>
            <p:cNvPr id="6931" name="Google Shape;6931;p9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9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9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9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9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91"/>
          <p:cNvGrpSpPr/>
          <p:nvPr/>
        </p:nvGrpSpPr>
        <p:grpSpPr>
          <a:xfrm>
            <a:off x="2130310" y="1744287"/>
            <a:ext cx="371814" cy="369974"/>
            <a:chOff x="-41893475" y="3584850"/>
            <a:chExt cx="318225" cy="316650"/>
          </a:xfrm>
        </p:grpSpPr>
        <p:sp>
          <p:nvSpPr>
            <p:cNvPr id="6937" name="Google Shape;6937;p9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9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9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9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1" name="Google Shape;6941;p9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9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91"/>
          <p:cNvGrpSpPr/>
          <p:nvPr/>
        </p:nvGrpSpPr>
        <p:grpSpPr>
          <a:xfrm>
            <a:off x="900338" y="3139579"/>
            <a:ext cx="337522" cy="370909"/>
            <a:chOff x="-39998250" y="3605325"/>
            <a:chExt cx="288875" cy="317450"/>
          </a:xfrm>
        </p:grpSpPr>
        <p:sp>
          <p:nvSpPr>
            <p:cNvPr id="6944" name="Google Shape;6944;p9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9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91"/>
          <p:cNvGrpSpPr/>
          <p:nvPr/>
        </p:nvGrpSpPr>
        <p:grpSpPr>
          <a:xfrm>
            <a:off x="884112" y="3598043"/>
            <a:ext cx="369974" cy="369945"/>
            <a:chOff x="-40011050" y="3972375"/>
            <a:chExt cx="316650" cy="316625"/>
          </a:xfrm>
        </p:grpSpPr>
        <p:sp>
          <p:nvSpPr>
            <p:cNvPr id="6947" name="Google Shape;6947;p9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9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91"/>
          <p:cNvGrpSpPr/>
          <p:nvPr/>
        </p:nvGrpSpPr>
        <p:grpSpPr>
          <a:xfrm>
            <a:off x="3116043" y="2662742"/>
            <a:ext cx="266921" cy="369039"/>
            <a:chOff x="-38129425" y="3222550"/>
            <a:chExt cx="228450" cy="315850"/>
          </a:xfrm>
        </p:grpSpPr>
        <p:sp>
          <p:nvSpPr>
            <p:cNvPr id="6950" name="Google Shape;6950;p9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9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91"/>
          <p:cNvGrpSpPr/>
          <p:nvPr/>
        </p:nvGrpSpPr>
        <p:grpSpPr>
          <a:xfrm>
            <a:off x="3071012" y="3119337"/>
            <a:ext cx="371785" cy="369974"/>
            <a:chOff x="-38172725" y="3588000"/>
            <a:chExt cx="318200" cy="316650"/>
          </a:xfrm>
        </p:grpSpPr>
        <p:sp>
          <p:nvSpPr>
            <p:cNvPr id="6953" name="Google Shape;6953;p9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9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9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9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9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9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9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9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91"/>
          <p:cNvGrpSpPr/>
          <p:nvPr/>
        </p:nvGrpSpPr>
        <p:grpSpPr>
          <a:xfrm>
            <a:off x="3146914" y="3577772"/>
            <a:ext cx="219981" cy="369974"/>
            <a:chOff x="-38109725" y="3955025"/>
            <a:chExt cx="188275" cy="316650"/>
          </a:xfrm>
        </p:grpSpPr>
        <p:sp>
          <p:nvSpPr>
            <p:cNvPr id="6962" name="Google Shape;6962;p9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9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4" name="Google Shape;6964;p9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5" name="Google Shape;6965;p91"/>
          <p:cNvGrpSpPr/>
          <p:nvPr/>
        </p:nvGrpSpPr>
        <p:grpSpPr>
          <a:xfrm>
            <a:off x="2562313" y="1309193"/>
            <a:ext cx="373654" cy="369068"/>
            <a:chOff x="-41530375" y="3218800"/>
            <a:chExt cx="319800" cy="315875"/>
          </a:xfrm>
        </p:grpSpPr>
        <p:sp>
          <p:nvSpPr>
            <p:cNvPr id="6966" name="Google Shape;6966;p9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9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91"/>
          <p:cNvGrpSpPr/>
          <p:nvPr/>
        </p:nvGrpSpPr>
        <p:grpSpPr>
          <a:xfrm>
            <a:off x="2564607" y="1824351"/>
            <a:ext cx="369068" cy="289004"/>
            <a:chOff x="-41526450" y="3653375"/>
            <a:chExt cx="315875" cy="247350"/>
          </a:xfrm>
        </p:grpSpPr>
        <p:sp>
          <p:nvSpPr>
            <p:cNvPr id="6969" name="Google Shape;6969;p9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9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91"/>
          <p:cNvGrpSpPr/>
          <p:nvPr/>
        </p:nvGrpSpPr>
        <p:grpSpPr>
          <a:xfrm>
            <a:off x="2565994" y="2187015"/>
            <a:ext cx="366293" cy="369974"/>
            <a:chOff x="-41526450" y="3951100"/>
            <a:chExt cx="313500" cy="316650"/>
          </a:xfrm>
        </p:grpSpPr>
        <p:sp>
          <p:nvSpPr>
            <p:cNvPr id="6972" name="Google Shape;6972;p9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9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9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91"/>
          <p:cNvGrpSpPr/>
          <p:nvPr/>
        </p:nvGrpSpPr>
        <p:grpSpPr>
          <a:xfrm>
            <a:off x="1331249" y="2681144"/>
            <a:ext cx="339595" cy="371814"/>
            <a:chOff x="-39625900" y="3238300"/>
            <a:chExt cx="290650" cy="318225"/>
          </a:xfrm>
        </p:grpSpPr>
        <p:sp>
          <p:nvSpPr>
            <p:cNvPr id="6976" name="Google Shape;6976;p9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9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8" name="Google Shape;6978;p9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9" name="Google Shape;6979;p91"/>
          <p:cNvGrpSpPr/>
          <p:nvPr/>
        </p:nvGrpSpPr>
        <p:grpSpPr>
          <a:xfrm>
            <a:off x="1325300" y="3597605"/>
            <a:ext cx="366293" cy="370441"/>
            <a:chOff x="-39647175" y="3972000"/>
            <a:chExt cx="313500" cy="317050"/>
          </a:xfrm>
        </p:grpSpPr>
        <p:sp>
          <p:nvSpPr>
            <p:cNvPr id="6980" name="Google Shape;6980;p9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9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9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91"/>
          <p:cNvGrpSpPr/>
          <p:nvPr/>
        </p:nvGrpSpPr>
        <p:grpSpPr>
          <a:xfrm>
            <a:off x="3494427" y="2661603"/>
            <a:ext cx="375495" cy="370879"/>
            <a:chOff x="-37808850" y="3221575"/>
            <a:chExt cx="321375" cy="317425"/>
          </a:xfrm>
        </p:grpSpPr>
        <p:sp>
          <p:nvSpPr>
            <p:cNvPr id="6984" name="Google Shape;6984;p9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9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91"/>
          <p:cNvGrpSpPr/>
          <p:nvPr/>
        </p:nvGrpSpPr>
        <p:grpSpPr>
          <a:xfrm>
            <a:off x="3503201" y="3183634"/>
            <a:ext cx="372749" cy="241158"/>
            <a:chOff x="-37806500" y="3643030"/>
            <a:chExt cx="319025" cy="206400"/>
          </a:xfrm>
        </p:grpSpPr>
        <p:sp>
          <p:nvSpPr>
            <p:cNvPr id="6987" name="Google Shape;6987;p9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9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91"/>
          <p:cNvGrpSpPr/>
          <p:nvPr/>
        </p:nvGrpSpPr>
        <p:grpSpPr>
          <a:xfrm>
            <a:off x="3505508" y="3575931"/>
            <a:ext cx="368134" cy="371814"/>
            <a:chOff x="-37804925" y="3953450"/>
            <a:chExt cx="315075" cy="318225"/>
          </a:xfrm>
        </p:grpSpPr>
        <p:sp>
          <p:nvSpPr>
            <p:cNvPr id="6990" name="Google Shape;6990;p9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9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9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3" name="Google Shape;6993;p9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4" name="Google Shape;6994;p91"/>
          <p:cNvGrpSpPr/>
          <p:nvPr/>
        </p:nvGrpSpPr>
        <p:grpSpPr>
          <a:xfrm>
            <a:off x="4860977" y="1328538"/>
            <a:ext cx="355663" cy="308725"/>
            <a:chOff x="-28462125" y="3199700"/>
            <a:chExt cx="298550" cy="259150"/>
          </a:xfrm>
        </p:grpSpPr>
        <p:sp>
          <p:nvSpPr>
            <p:cNvPr id="6995" name="Google Shape;6995;p9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9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9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91"/>
          <p:cNvGrpSpPr/>
          <p:nvPr/>
        </p:nvGrpSpPr>
        <p:grpSpPr>
          <a:xfrm>
            <a:off x="4861930" y="1763228"/>
            <a:ext cx="353757" cy="352833"/>
            <a:chOff x="-28461325" y="3545475"/>
            <a:chExt cx="296950" cy="296175"/>
          </a:xfrm>
        </p:grpSpPr>
        <p:sp>
          <p:nvSpPr>
            <p:cNvPr id="6999" name="Google Shape;6999;p9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9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9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9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9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9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91"/>
          <p:cNvGrpSpPr/>
          <p:nvPr/>
        </p:nvGrpSpPr>
        <p:grpSpPr>
          <a:xfrm>
            <a:off x="4858162" y="2213272"/>
            <a:ext cx="361292" cy="352803"/>
            <a:chOff x="-28463700" y="3914875"/>
            <a:chExt cx="303275" cy="296150"/>
          </a:xfrm>
        </p:grpSpPr>
        <p:sp>
          <p:nvSpPr>
            <p:cNvPr id="7006" name="Google Shape;7006;p9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9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91"/>
          <p:cNvGrpSpPr/>
          <p:nvPr/>
        </p:nvGrpSpPr>
        <p:grpSpPr>
          <a:xfrm>
            <a:off x="7092947" y="1369355"/>
            <a:ext cx="351880" cy="227092"/>
            <a:chOff x="-26573400" y="3224125"/>
            <a:chExt cx="295375" cy="190625"/>
          </a:xfrm>
        </p:grpSpPr>
        <p:sp>
          <p:nvSpPr>
            <p:cNvPr id="7009" name="Google Shape;7009;p9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9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91"/>
          <p:cNvGrpSpPr/>
          <p:nvPr/>
        </p:nvGrpSpPr>
        <p:grpSpPr>
          <a:xfrm>
            <a:off x="7092947" y="1763690"/>
            <a:ext cx="351880" cy="351910"/>
            <a:chOff x="-26573400" y="3546250"/>
            <a:chExt cx="295375" cy="295400"/>
          </a:xfrm>
        </p:grpSpPr>
        <p:sp>
          <p:nvSpPr>
            <p:cNvPr id="7012" name="Google Shape;7012;p9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9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9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9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9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91"/>
          <p:cNvGrpSpPr/>
          <p:nvPr/>
        </p:nvGrpSpPr>
        <p:grpSpPr>
          <a:xfrm>
            <a:off x="7081228" y="2213599"/>
            <a:ext cx="375319" cy="352148"/>
            <a:chOff x="-26583625" y="3917025"/>
            <a:chExt cx="315050" cy="295600"/>
          </a:xfrm>
        </p:grpSpPr>
        <p:sp>
          <p:nvSpPr>
            <p:cNvPr id="7018" name="Google Shape;7018;p9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9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9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9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2" name="Google Shape;7022;p9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3" name="Google Shape;7023;p91"/>
          <p:cNvGrpSpPr/>
          <p:nvPr/>
        </p:nvGrpSpPr>
        <p:grpSpPr>
          <a:xfrm>
            <a:off x="5779742" y="3172629"/>
            <a:ext cx="289039" cy="352833"/>
            <a:chOff x="-24694925" y="3518700"/>
            <a:chExt cx="242625" cy="296175"/>
          </a:xfrm>
        </p:grpSpPr>
        <p:sp>
          <p:nvSpPr>
            <p:cNvPr id="7024" name="Google Shape;7024;p9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9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9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9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91"/>
          <p:cNvGrpSpPr/>
          <p:nvPr/>
        </p:nvGrpSpPr>
        <p:grpSpPr>
          <a:xfrm>
            <a:off x="5779280" y="3622657"/>
            <a:ext cx="289962" cy="352833"/>
            <a:chOff x="-24709100" y="3888875"/>
            <a:chExt cx="243400" cy="296175"/>
          </a:xfrm>
        </p:grpSpPr>
        <p:sp>
          <p:nvSpPr>
            <p:cNvPr id="7029" name="Google Shape;7029;p9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9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9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91"/>
          <p:cNvGrpSpPr/>
          <p:nvPr/>
        </p:nvGrpSpPr>
        <p:grpSpPr>
          <a:xfrm>
            <a:off x="7979280" y="2695320"/>
            <a:ext cx="356556" cy="349557"/>
            <a:chOff x="-22863675" y="3131775"/>
            <a:chExt cx="299300" cy="293425"/>
          </a:xfrm>
        </p:grpSpPr>
        <p:sp>
          <p:nvSpPr>
            <p:cNvPr id="7033" name="Google Shape;7033;p9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9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9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91"/>
          <p:cNvGrpSpPr/>
          <p:nvPr/>
        </p:nvGrpSpPr>
        <p:grpSpPr>
          <a:xfrm>
            <a:off x="5322144" y="1306499"/>
            <a:ext cx="310602" cy="352803"/>
            <a:chOff x="-28069875" y="3175300"/>
            <a:chExt cx="260725" cy="296150"/>
          </a:xfrm>
        </p:grpSpPr>
        <p:sp>
          <p:nvSpPr>
            <p:cNvPr id="7037" name="Google Shape;7037;p9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9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9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9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9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9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9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9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9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6" name="Google Shape;7046;p9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7" name="Google Shape;7047;p91"/>
          <p:cNvGrpSpPr/>
          <p:nvPr/>
        </p:nvGrpSpPr>
        <p:grpSpPr>
          <a:xfrm>
            <a:off x="5363423" y="2213733"/>
            <a:ext cx="228045" cy="351880"/>
            <a:chOff x="-28032075" y="3916450"/>
            <a:chExt cx="191425" cy="295375"/>
          </a:xfrm>
        </p:grpSpPr>
        <p:sp>
          <p:nvSpPr>
            <p:cNvPr id="7048" name="Google Shape;7048;p9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9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9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91"/>
          <p:cNvGrpSpPr/>
          <p:nvPr/>
        </p:nvGrpSpPr>
        <p:grpSpPr>
          <a:xfrm>
            <a:off x="7528769" y="1306484"/>
            <a:ext cx="352833" cy="352833"/>
            <a:chOff x="-26201650" y="3176075"/>
            <a:chExt cx="296175" cy="296175"/>
          </a:xfrm>
        </p:grpSpPr>
        <p:sp>
          <p:nvSpPr>
            <p:cNvPr id="7052" name="Google Shape;7052;p9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9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91"/>
          <p:cNvGrpSpPr/>
          <p:nvPr/>
        </p:nvGrpSpPr>
        <p:grpSpPr>
          <a:xfrm>
            <a:off x="7528293" y="1763705"/>
            <a:ext cx="353786" cy="351880"/>
            <a:chOff x="-26204800" y="3547050"/>
            <a:chExt cx="296975" cy="295375"/>
          </a:xfrm>
        </p:grpSpPr>
        <p:sp>
          <p:nvSpPr>
            <p:cNvPr id="7055" name="Google Shape;7055;p9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9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9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91"/>
          <p:cNvGrpSpPr/>
          <p:nvPr/>
        </p:nvGrpSpPr>
        <p:grpSpPr>
          <a:xfrm>
            <a:off x="6199548" y="2693683"/>
            <a:ext cx="345328" cy="352833"/>
            <a:chOff x="-24353875" y="3147725"/>
            <a:chExt cx="289875" cy="296175"/>
          </a:xfrm>
        </p:grpSpPr>
        <p:sp>
          <p:nvSpPr>
            <p:cNvPr id="7059" name="Google Shape;7059;p9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9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91"/>
          <p:cNvGrpSpPr/>
          <p:nvPr/>
        </p:nvGrpSpPr>
        <p:grpSpPr>
          <a:xfrm>
            <a:off x="6207530" y="3173090"/>
            <a:ext cx="329365" cy="351910"/>
            <a:chOff x="-24344425" y="3519475"/>
            <a:chExt cx="276475" cy="295400"/>
          </a:xfrm>
        </p:grpSpPr>
        <p:sp>
          <p:nvSpPr>
            <p:cNvPr id="7062" name="Google Shape;7062;p9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9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91"/>
          <p:cNvGrpSpPr/>
          <p:nvPr/>
        </p:nvGrpSpPr>
        <p:grpSpPr>
          <a:xfrm>
            <a:off x="6197210" y="3625010"/>
            <a:ext cx="350004" cy="348128"/>
            <a:chOff x="-24353075" y="3891250"/>
            <a:chExt cx="293800" cy="292225"/>
          </a:xfrm>
        </p:grpSpPr>
        <p:sp>
          <p:nvSpPr>
            <p:cNvPr id="7065" name="Google Shape;7065;p9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9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91"/>
          <p:cNvGrpSpPr/>
          <p:nvPr/>
        </p:nvGrpSpPr>
        <p:grpSpPr>
          <a:xfrm>
            <a:off x="7980681" y="3173313"/>
            <a:ext cx="353757" cy="351463"/>
            <a:chOff x="-22845575" y="3504075"/>
            <a:chExt cx="296950" cy="295025"/>
          </a:xfrm>
        </p:grpSpPr>
        <p:sp>
          <p:nvSpPr>
            <p:cNvPr id="7068" name="Google Shape;7068;p9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9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91"/>
          <p:cNvGrpSpPr/>
          <p:nvPr/>
        </p:nvGrpSpPr>
        <p:grpSpPr>
          <a:xfrm>
            <a:off x="5773862" y="1306961"/>
            <a:ext cx="299344" cy="351880"/>
            <a:chOff x="-27691025" y="3175300"/>
            <a:chExt cx="251275" cy="295375"/>
          </a:xfrm>
        </p:grpSpPr>
        <p:sp>
          <p:nvSpPr>
            <p:cNvPr id="7071" name="Google Shape;7071;p9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9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9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9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91"/>
          <p:cNvGrpSpPr/>
          <p:nvPr/>
        </p:nvGrpSpPr>
        <p:grpSpPr>
          <a:xfrm>
            <a:off x="5746179" y="1825637"/>
            <a:ext cx="354710" cy="228015"/>
            <a:chOff x="-27721750" y="3598250"/>
            <a:chExt cx="297750" cy="191400"/>
          </a:xfrm>
        </p:grpSpPr>
        <p:sp>
          <p:nvSpPr>
            <p:cNvPr id="7076" name="Google Shape;7076;p9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9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91"/>
          <p:cNvGrpSpPr/>
          <p:nvPr/>
        </p:nvGrpSpPr>
        <p:grpSpPr>
          <a:xfrm>
            <a:off x="5747579" y="2219183"/>
            <a:ext cx="351910" cy="340980"/>
            <a:chOff x="-27719400" y="3925600"/>
            <a:chExt cx="295400" cy="286225"/>
          </a:xfrm>
        </p:grpSpPr>
        <p:sp>
          <p:nvSpPr>
            <p:cNvPr id="7079" name="Google Shape;7079;p9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9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91"/>
          <p:cNvGrpSpPr/>
          <p:nvPr/>
        </p:nvGrpSpPr>
        <p:grpSpPr>
          <a:xfrm>
            <a:off x="7968851" y="1306023"/>
            <a:ext cx="353757" cy="353757"/>
            <a:chOff x="-25834600" y="3176875"/>
            <a:chExt cx="296950" cy="296950"/>
          </a:xfrm>
        </p:grpSpPr>
        <p:sp>
          <p:nvSpPr>
            <p:cNvPr id="7082" name="Google Shape;7082;p9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9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9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9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9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91"/>
          <p:cNvGrpSpPr/>
          <p:nvPr/>
        </p:nvGrpSpPr>
        <p:grpSpPr>
          <a:xfrm>
            <a:off x="7968851" y="1774024"/>
            <a:ext cx="353757" cy="331241"/>
            <a:chOff x="-25834600" y="3564375"/>
            <a:chExt cx="296950" cy="278050"/>
          </a:xfrm>
        </p:grpSpPr>
        <p:sp>
          <p:nvSpPr>
            <p:cNvPr id="7088" name="Google Shape;7088;p9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9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9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9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9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9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9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9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91"/>
          <p:cNvGrpSpPr/>
          <p:nvPr/>
        </p:nvGrpSpPr>
        <p:grpSpPr>
          <a:xfrm>
            <a:off x="7966974" y="2213376"/>
            <a:ext cx="357509" cy="352595"/>
            <a:chOff x="-25834600" y="3915850"/>
            <a:chExt cx="300100" cy="295975"/>
          </a:xfrm>
        </p:grpSpPr>
        <p:sp>
          <p:nvSpPr>
            <p:cNvPr id="7097" name="Google Shape;7097;p9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9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9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91"/>
          <p:cNvGrpSpPr/>
          <p:nvPr/>
        </p:nvGrpSpPr>
        <p:grpSpPr>
          <a:xfrm>
            <a:off x="6702402" y="2694606"/>
            <a:ext cx="228968" cy="350987"/>
            <a:chOff x="-23930925" y="3149300"/>
            <a:chExt cx="192200" cy="294625"/>
          </a:xfrm>
        </p:grpSpPr>
        <p:sp>
          <p:nvSpPr>
            <p:cNvPr id="7101" name="Google Shape;7101;p9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9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9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9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91"/>
          <p:cNvGrpSpPr/>
          <p:nvPr/>
        </p:nvGrpSpPr>
        <p:grpSpPr>
          <a:xfrm>
            <a:off x="6659232" y="3173090"/>
            <a:ext cx="315307" cy="351910"/>
            <a:chOff x="-23962425" y="3519475"/>
            <a:chExt cx="264675" cy="295400"/>
          </a:xfrm>
        </p:grpSpPr>
        <p:sp>
          <p:nvSpPr>
            <p:cNvPr id="7106" name="Google Shape;7106;p9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9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9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9" name="Google Shape;7109;p91"/>
          <p:cNvGrpSpPr/>
          <p:nvPr/>
        </p:nvGrpSpPr>
        <p:grpSpPr>
          <a:xfrm>
            <a:off x="8037908" y="3623134"/>
            <a:ext cx="239302" cy="351880"/>
            <a:chOff x="-22788075" y="3904625"/>
            <a:chExt cx="200875" cy="295375"/>
          </a:xfrm>
        </p:grpSpPr>
        <p:sp>
          <p:nvSpPr>
            <p:cNvPr id="7110" name="Google Shape;7110;p9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9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9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9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91"/>
          <p:cNvGrpSpPr/>
          <p:nvPr/>
        </p:nvGrpSpPr>
        <p:grpSpPr>
          <a:xfrm>
            <a:off x="6193206" y="1306499"/>
            <a:ext cx="354710" cy="352803"/>
            <a:chOff x="-27351575" y="3175300"/>
            <a:chExt cx="297750" cy="296150"/>
          </a:xfrm>
        </p:grpSpPr>
        <p:sp>
          <p:nvSpPr>
            <p:cNvPr id="7115" name="Google Shape;7115;p9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9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9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9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91"/>
          <p:cNvGrpSpPr/>
          <p:nvPr/>
        </p:nvGrpSpPr>
        <p:grpSpPr>
          <a:xfrm>
            <a:off x="6235914" y="1763109"/>
            <a:ext cx="269293" cy="353072"/>
            <a:chOff x="-27313750" y="3545275"/>
            <a:chExt cx="226050" cy="296375"/>
          </a:xfrm>
        </p:grpSpPr>
        <p:sp>
          <p:nvSpPr>
            <p:cNvPr id="7120" name="Google Shape;7120;p9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9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9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91"/>
          <p:cNvGrpSpPr/>
          <p:nvPr/>
        </p:nvGrpSpPr>
        <p:grpSpPr>
          <a:xfrm>
            <a:off x="6193206" y="2211380"/>
            <a:ext cx="354710" cy="356586"/>
            <a:chOff x="-27351575" y="3915650"/>
            <a:chExt cx="297750" cy="299325"/>
          </a:xfrm>
        </p:grpSpPr>
        <p:sp>
          <p:nvSpPr>
            <p:cNvPr id="7124" name="Google Shape;7124;p9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9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91"/>
          <p:cNvGrpSpPr/>
          <p:nvPr/>
        </p:nvGrpSpPr>
        <p:grpSpPr>
          <a:xfrm>
            <a:off x="4880696" y="2693579"/>
            <a:ext cx="319060" cy="353042"/>
            <a:chOff x="-25445525" y="3175900"/>
            <a:chExt cx="267825" cy="296350"/>
          </a:xfrm>
        </p:grpSpPr>
        <p:sp>
          <p:nvSpPr>
            <p:cNvPr id="7127" name="Google Shape;7127;p9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9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9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91"/>
          <p:cNvGrpSpPr/>
          <p:nvPr/>
        </p:nvGrpSpPr>
        <p:grpSpPr>
          <a:xfrm>
            <a:off x="4862410" y="3183902"/>
            <a:ext cx="355633" cy="330288"/>
            <a:chOff x="-25465200" y="3565175"/>
            <a:chExt cx="298525" cy="277250"/>
          </a:xfrm>
        </p:grpSpPr>
        <p:sp>
          <p:nvSpPr>
            <p:cNvPr id="7131" name="Google Shape;7131;p9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9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91"/>
          <p:cNvGrpSpPr/>
          <p:nvPr/>
        </p:nvGrpSpPr>
        <p:grpSpPr>
          <a:xfrm>
            <a:off x="4861948" y="3623432"/>
            <a:ext cx="356556" cy="351285"/>
            <a:chOff x="-25465200" y="3916150"/>
            <a:chExt cx="299300" cy="294875"/>
          </a:xfrm>
        </p:grpSpPr>
        <p:sp>
          <p:nvSpPr>
            <p:cNvPr id="7134" name="Google Shape;7134;p9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9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91"/>
          <p:cNvGrpSpPr/>
          <p:nvPr/>
        </p:nvGrpSpPr>
        <p:grpSpPr>
          <a:xfrm>
            <a:off x="7089388" y="2693698"/>
            <a:ext cx="351880" cy="352803"/>
            <a:chOff x="-23615075" y="3148525"/>
            <a:chExt cx="295375" cy="296150"/>
          </a:xfrm>
        </p:grpSpPr>
        <p:sp>
          <p:nvSpPr>
            <p:cNvPr id="7137" name="Google Shape;7137;p9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9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9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9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1" name="Google Shape;7141;p9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2" name="Google Shape;7142;p91"/>
          <p:cNvGrpSpPr/>
          <p:nvPr/>
        </p:nvGrpSpPr>
        <p:grpSpPr>
          <a:xfrm>
            <a:off x="7088911" y="3632977"/>
            <a:ext cx="352833" cy="332194"/>
            <a:chOff x="-23615075" y="3906200"/>
            <a:chExt cx="296175" cy="278850"/>
          </a:xfrm>
        </p:grpSpPr>
        <p:sp>
          <p:nvSpPr>
            <p:cNvPr id="7143" name="Google Shape;7143;p9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9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9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6" name="Google Shape;7146;p9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7" name="Google Shape;7147;p91"/>
          <p:cNvGrpSpPr/>
          <p:nvPr/>
        </p:nvGrpSpPr>
        <p:grpSpPr>
          <a:xfrm>
            <a:off x="6637880" y="1306618"/>
            <a:ext cx="353757" cy="352565"/>
            <a:chOff x="-26980600" y="3175500"/>
            <a:chExt cx="296950" cy="295950"/>
          </a:xfrm>
        </p:grpSpPr>
        <p:sp>
          <p:nvSpPr>
            <p:cNvPr id="7148" name="Google Shape;7148;p9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9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9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1" name="Google Shape;7151;p9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2" name="Google Shape;7152;p91"/>
          <p:cNvGrpSpPr/>
          <p:nvPr/>
        </p:nvGrpSpPr>
        <p:grpSpPr>
          <a:xfrm>
            <a:off x="6638357" y="2245154"/>
            <a:ext cx="352803" cy="289039"/>
            <a:chOff x="-26981375" y="3951875"/>
            <a:chExt cx="296150" cy="242625"/>
          </a:xfrm>
        </p:grpSpPr>
        <p:sp>
          <p:nvSpPr>
            <p:cNvPr id="7153" name="Google Shape;7153;p9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9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9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91"/>
          <p:cNvGrpSpPr/>
          <p:nvPr/>
        </p:nvGrpSpPr>
        <p:grpSpPr>
          <a:xfrm>
            <a:off x="5303399" y="2692745"/>
            <a:ext cx="351910" cy="354710"/>
            <a:chOff x="-25094250" y="3176075"/>
            <a:chExt cx="295400" cy="297750"/>
          </a:xfrm>
        </p:grpSpPr>
        <p:sp>
          <p:nvSpPr>
            <p:cNvPr id="7157" name="Google Shape;7157;p9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9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9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91"/>
          <p:cNvGrpSpPr/>
          <p:nvPr/>
        </p:nvGrpSpPr>
        <p:grpSpPr>
          <a:xfrm>
            <a:off x="5303399" y="3173106"/>
            <a:ext cx="351910" cy="351880"/>
            <a:chOff x="-25094250" y="3547050"/>
            <a:chExt cx="295400" cy="295375"/>
          </a:xfrm>
        </p:grpSpPr>
        <p:sp>
          <p:nvSpPr>
            <p:cNvPr id="7161" name="Google Shape;7161;p9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9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9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9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9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6" name="Google Shape;7166;p9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91"/>
          <p:cNvGrpSpPr/>
          <p:nvPr/>
        </p:nvGrpSpPr>
        <p:grpSpPr>
          <a:xfrm>
            <a:off x="7535476" y="2693698"/>
            <a:ext cx="352803" cy="352803"/>
            <a:chOff x="-23245675" y="3148525"/>
            <a:chExt cx="296150" cy="296150"/>
          </a:xfrm>
        </p:grpSpPr>
        <p:sp>
          <p:nvSpPr>
            <p:cNvPr id="7168" name="Google Shape;7168;p9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9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9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1" name="Google Shape;7171;p9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2" name="Google Shape;7172;p91"/>
          <p:cNvGrpSpPr/>
          <p:nvPr/>
        </p:nvGrpSpPr>
        <p:grpSpPr>
          <a:xfrm>
            <a:off x="7535938" y="3622672"/>
            <a:ext cx="351880" cy="352803"/>
            <a:chOff x="-23244900" y="3888100"/>
            <a:chExt cx="295375" cy="296150"/>
          </a:xfrm>
        </p:grpSpPr>
        <p:sp>
          <p:nvSpPr>
            <p:cNvPr id="7173" name="Google Shape;7173;p9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9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9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9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9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9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9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9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9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9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9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4" name="Google Shape;7184;p9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9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186" name="Google Shape;7186;p9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0"/>
        <p:cNvGrpSpPr/>
        <p:nvPr/>
      </p:nvGrpSpPr>
      <p:grpSpPr>
        <a:xfrm>
          <a:off x="0" y="0"/>
          <a:ext cx="0" cy="0"/>
          <a:chOff x="0" y="0"/>
          <a:chExt cx="0" cy="0"/>
        </a:xfrm>
      </p:grpSpPr>
      <p:sp>
        <p:nvSpPr>
          <p:cNvPr id="7191" name="Google Shape;7191;p9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2" name="Google Shape;7192;p92"/>
          <p:cNvGrpSpPr/>
          <p:nvPr/>
        </p:nvGrpSpPr>
        <p:grpSpPr>
          <a:xfrm>
            <a:off x="850004" y="1823018"/>
            <a:ext cx="367261" cy="367261"/>
            <a:chOff x="-65145700" y="3727425"/>
            <a:chExt cx="317425" cy="317425"/>
          </a:xfrm>
        </p:grpSpPr>
        <p:sp>
          <p:nvSpPr>
            <p:cNvPr id="7193" name="Google Shape;7193;p9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9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92"/>
          <p:cNvGrpSpPr/>
          <p:nvPr/>
        </p:nvGrpSpPr>
        <p:grpSpPr>
          <a:xfrm>
            <a:off x="853201" y="2251933"/>
            <a:ext cx="360868" cy="367261"/>
            <a:chOff x="-65144125" y="4094450"/>
            <a:chExt cx="311900" cy="317425"/>
          </a:xfrm>
        </p:grpSpPr>
        <p:sp>
          <p:nvSpPr>
            <p:cNvPr id="7196" name="Google Shape;7196;p9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9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9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9" name="Google Shape;7199;p9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0" name="Google Shape;7200;p92"/>
          <p:cNvGrpSpPr/>
          <p:nvPr/>
        </p:nvGrpSpPr>
        <p:grpSpPr>
          <a:xfrm>
            <a:off x="3056770" y="1822628"/>
            <a:ext cx="370645" cy="368042"/>
            <a:chOff x="-63250675" y="3744075"/>
            <a:chExt cx="320350" cy="318100"/>
          </a:xfrm>
        </p:grpSpPr>
        <p:sp>
          <p:nvSpPr>
            <p:cNvPr id="7201" name="Google Shape;7201;p9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9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9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92"/>
          <p:cNvGrpSpPr/>
          <p:nvPr/>
        </p:nvGrpSpPr>
        <p:grpSpPr>
          <a:xfrm>
            <a:off x="3058462" y="2251933"/>
            <a:ext cx="367261" cy="367261"/>
            <a:chOff x="-63250675" y="4110200"/>
            <a:chExt cx="317425" cy="317425"/>
          </a:xfrm>
        </p:grpSpPr>
        <p:sp>
          <p:nvSpPr>
            <p:cNvPr id="7205" name="Google Shape;7205;p9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9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9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9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9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9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9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9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9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92"/>
          <p:cNvGrpSpPr/>
          <p:nvPr/>
        </p:nvGrpSpPr>
        <p:grpSpPr>
          <a:xfrm>
            <a:off x="1737509" y="2749028"/>
            <a:ext cx="359075" cy="358844"/>
            <a:chOff x="-61351725" y="3372400"/>
            <a:chExt cx="310350" cy="310150"/>
          </a:xfrm>
        </p:grpSpPr>
        <p:sp>
          <p:nvSpPr>
            <p:cNvPr id="7215" name="Google Shape;7215;p9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9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9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92"/>
          <p:cNvGrpSpPr/>
          <p:nvPr/>
        </p:nvGrpSpPr>
        <p:grpSpPr>
          <a:xfrm>
            <a:off x="1733864" y="3212084"/>
            <a:ext cx="366364" cy="333534"/>
            <a:chOff x="-61354875" y="3751050"/>
            <a:chExt cx="316650" cy="288275"/>
          </a:xfrm>
        </p:grpSpPr>
        <p:sp>
          <p:nvSpPr>
            <p:cNvPr id="7219" name="Google Shape;7219;p9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9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9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92"/>
          <p:cNvGrpSpPr/>
          <p:nvPr/>
        </p:nvGrpSpPr>
        <p:grpSpPr>
          <a:xfrm>
            <a:off x="1733864" y="3653724"/>
            <a:ext cx="366364" cy="367290"/>
            <a:chOff x="-61354875" y="4101525"/>
            <a:chExt cx="316650" cy="317450"/>
          </a:xfrm>
        </p:grpSpPr>
        <p:sp>
          <p:nvSpPr>
            <p:cNvPr id="7223" name="Google Shape;7223;p9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9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92"/>
          <p:cNvGrpSpPr/>
          <p:nvPr/>
        </p:nvGrpSpPr>
        <p:grpSpPr>
          <a:xfrm>
            <a:off x="3950299" y="2745600"/>
            <a:ext cx="368157" cy="365699"/>
            <a:chOff x="-59470075" y="3308975"/>
            <a:chExt cx="318200" cy="316075"/>
          </a:xfrm>
        </p:grpSpPr>
        <p:sp>
          <p:nvSpPr>
            <p:cNvPr id="7226" name="Google Shape;7226;p9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9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9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9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9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9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9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9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9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92"/>
          <p:cNvGrpSpPr/>
          <p:nvPr/>
        </p:nvGrpSpPr>
        <p:grpSpPr>
          <a:xfrm>
            <a:off x="1295729" y="1381305"/>
            <a:ext cx="367261" cy="364686"/>
            <a:chOff x="-64781025" y="3361050"/>
            <a:chExt cx="317425" cy="315200"/>
          </a:xfrm>
        </p:grpSpPr>
        <p:sp>
          <p:nvSpPr>
            <p:cNvPr id="7236" name="Google Shape;7236;p9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9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9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9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0" name="Google Shape;7240;p9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9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9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3" name="Google Shape;7243;p92"/>
          <p:cNvGrpSpPr/>
          <p:nvPr/>
        </p:nvGrpSpPr>
        <p:grpSpPr>
          <a:xfrm>
            <a:off x="3500129" y="1822744"/>
            <a:ext cx="382765" cy="367810"/>
            <a:chOff x="-62890750" y="3747425"/>
            <a:chExt cx="330825" cy="317900"/>
          </a:xfrm>
        </p:grpSpPr>
        <p:sp>
          <p:nvSpPr>
            <p:cNvPr id="7244" name="Google Shape;7244;p9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9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9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9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9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9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9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9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9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9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9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9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9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9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92"/>
          <p:cNvGrpSpPr/>
          <p:nvPr/>
        </p:nvGrpSpPr>
        <p:grpSpPr>
          <a:xfrm>
            <a:off x="3507881" y="2252381"/>
            <a:ext cx="367261" cy="366364"/>
            <a:chOff x="-62884425" y="4111775"/>
            <a:chExt cx="317425" cy="316650"/>
          </a:xfrm>
        </p:grpSpPr>
        <p:sp>
          <p:nvSpPr>
            <p:cNvPr id="7259" name="Google Shape;7259;p9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9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92"/>
          <p:cNvGrpSpPr/>
          <p:nvPr/>
        </p:nvGrpSpPr>
        <p:grpSpPr>
          <a:xfrm>
            <a:off x="2180515" y="2748450"/>
            <a:ext cx="365438" cy="360001"/>
            <a:chOff x="-60991775" y="3376900"/>
            <a:chExt cx="315850" cy="311150"/>
          </a:xfrm>
        </p:grpSpPr>
        <p:sp>
          <p:nvSpPr>
            <p:cNvPr id="7262" name="Google Shape;7262;p9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9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9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92"/>
          <p:cNvGrpSpPr/>
          <p:nvPr/>
        </p:nvGrpSpPr>
        <p:grpSpPr>
          <a:xfrm>
            <a:off x="2180052" y="3199314"/>
            <a:ext cx="366364" cy="359075"/>
            <a:chOff x="-60988625" y="3740800"/>
            <a:chExt cx="316650" cy="310350"/>
          </a:xfrm>
        </p:grpSpPr>
        <p:sp>
          <p:nvSpPr>
            <p:cNvPr id="7266" name="Google Shape;7266;p9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9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9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92"/>
          <p:cNvGrpSpPr/>
          <p:nvPr/>
        </p:nvGrpSpPr>
        <p:grpSpPr>
          <a:xfrm>
            <a:off x="2180052" y="3654765"/>
            <a:ext cx="366364" cy="365207"/>
            <a:chOff x="-60987850" y="4100950"/>
            <a:chExt cx="316650" cy="315650"/>
          </a:xfrm>
        </p:grpSpPr>
        <p:sp>
          <p:nvSpPr>
            <p:cNvPr id="7270" name="Google Shape;7270;p9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9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9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9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9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92"/>
          <p:cNvGrpSpPr/>
          <p:nvPr/>
        </p:nvGrpSpPr>
        <p:grpSpPr>
          <a:xfrm>
            <a:off x="3949836" y="3200225"/>
            <a:ext cx="369083" cy="357253"/>
            <a:chOff x="-59447250" y="3706150"/>
            <a:chExt cx="319000" cy="308775"/>
          </a:xfrm>
        </p:grpSpPr>
        <p:sp>
          <p:nvSpPr>
            <p:cNvPr id="7276" name="Google Shape;7276;p9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9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9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9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92"/>
          <p:cNvGrpSpPr/>
          <p:nvPr/>
        </p:nvGrpSpPr>
        <p:grpSpPr>
          <a:xfrm>
            <a:off x="1738564" y="1381536"/>
            <a:ext cx="368186" cy="364224"/>
            <a:chOff x="-64406125" y="3362225"/>
            <a:chExt cx="318225" cy="314800"/>
          </a:xfrm>
        </p:grpSpPr>
        <p:sp>
          <p:nvSpPr>
            <p:cNvPr id="7281" name="Google Shape;7281;p9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9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3" name="Google Shape;7283;p9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92"/>
          <p:cNvGrpSpPr/>
          <p:nvPr/>
        </p:nvGrpSpPr>
        <p:grpSpPr>
          <a:xfrm>
            <a:off x="1739027" y="2252381"/>
            <a:ext cx="367261" cy="366364"/>
            <a:chOff x="-64410850" y="4094450"/>
            <a:chExt cx="317425" cy="316650"/>
          </a:xfrm>
        </p:grpSpPr>
        <p:sp>
          <p:nvSpPr>
            <p:cNvPr id="7285" name="Google Shape;7285;p9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9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9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8" name="Google Shape;7288;p9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9" name="Google Shape;7289;p92"/>
          <p:cNvGrpSpPr/>
          <p:nvPr/>
        </p:nvGrpSpPr>
        <p:grpSpPr>
          <a:xfrm>
            <a:off x="3960575" y="1822454"/>
            <a:ext cx="365467" cy="368389"/>
            <a:chOff x="-62516625" y="3743175"/>
            <a:chExt cx="315875" cy="318400"/>
          </a:xfrm>
        </p:grpSpPr>
        <p:sp>
          <p:nvSpPr>
            <p:cNvPr id="7290" name="Google Shape;7290;p9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9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92"/>
          <p:cNvGrpSpPr/>
          <p:nvPr/>
        </p:nvGrpSpPr>
        <p:grpSpPr>
          <a:xfrm>
            <a:off x="3967415" y="2272426"/>
            <a:ext cx="351786" cy="326274"/>
            <a:chOff x="-62511900" y="4129100"/>
            <a:chExt cx="304050" cy="282000"/>
          </a:xfrm>
        </p:grpSpPr>
        <p:sp>
          <p:nvSpPr>
            <p:cNvPr id="7293" name="Google Shape;7293;p9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9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9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9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9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92"/>
          <p:cNvGrpSpPr/>
          <p:nvPr/>
        </p:nvGrpSpPr>
        <p:grpSpPr>
          <a:xfrm>
            <a:off x="2645537" y="2744820"/>
            <a:ext cx="310770" cy="367261"/>
            <a:chOff x="-60597975" y="3367475"/>
            <a:chExt cx="268600" cy="317425"/>
          </a:xfrm>
        </p:grpSpPr>
        <p:sp>
          <p:nvSpPr>
            <p:cNvPr id="7299" name="Google Shape;7299;p9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9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9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9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9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4" name="Google Shape;7304;p9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5" name="Google Shape;7305;p92"/>
          <p:cNvGrpSpPr/>
          <p:nvPr/>
        </p:nvGrpSpPr>
        <p:grpSpPr>
          <a:xfrm>
            <a:off x="2617740" y="3706136"/>
            <a:ext cx="366364" cy="262465"/>
            <a:chOff x="-60621600" y="4145650"/>
            <a:chExt cx="316650" cy="226850"/>
          </a:xfrm>
        </p:grpSpPr>
        <p:sp>
          <p:nvSpPr>
            <p:cNvPr id="7306" name="Google Shape;7306;p9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9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9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92"/>
          <p:cNvGrpSpPr/>
          <p:nvPr/>
        </p:nvGrpSpPr>
        <p:grpSpPr>
          <a:xfrm>
            <a:off x="3954392" y="3654635"/>
            <a:ext cx="359972" cy="365467"/>
            <a:chOff x="-59400775" y="4084200"/>
            <a:chExt cx="311125" cy="315875"/>
          </a:xfrm>
        </p:grpSpPr>
        <p:sp>
          <p:nvSpPr>
            <p:cNvPr id="7310" name="Google Shape;7310;p9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9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9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9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9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9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92"/>
          <p:cNvGrpSpPr/>
          <p:nvPr/>
        </p:nvGrpSpPr>
        <p:grpSpPr>
          <a:xfrm>
            <a:off x="2178486" y="1380466"/>
            <a:ext cx="365438" cy="366364"/>
            <a:chOff x="-64044600" y="3360375"/>
            <a:chExt cx="315850" cy="316650"/>
          </a:xfrm>
        </p:grpSpPr>
        <p:sp>
          <p:nvSpPr>
            <p:cNvPr id="7317" name="Google Shape;7317;p9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9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9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92"/>
          <p:cNvGrpSpPr/>
          <p:nvPr/>
        </p:nvGrpSpPr>
        <p:grpSpPr>
          <a:xfrm>
            <a:off x="2204909" y="1823018"/>
            <a:ext cx="312592" cy="367261"/>
            <a:chOff x="-64022550" y="3727425"/>
            <a:chExt cx="270175" cy="317425"/>
          </a:xfrm>
        </p:grpSpPr>
        <p:sp>
          <p:nvSpPr>
            <p:cNvPr id="7321" name="Google Shape;7321;p9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9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9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92"/>
          <p:cNvGrpSpPr/>
          <p:nvPr/>
        </p:nvGrpSpPr>
        <p:grpSpPr>
          <a:xfrm>
            <a:off x="2229047" y="2251918"/>
            <a:ext cx="264317" cy="367290"/>
            <a:chOff x="-64001300" y="4093650"/>
            <a:chExt cx="228450" cy="317450"/>
          </a:xfrm>
        </p:grpSpPr>
        <p:sp>
          <p:nvSpPr>
            <p:cNvPr id="7325" name="Google Shape;7325;p9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9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9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9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92"/>
          <p:cNvGrpSpPr/>
          <p:nvPr/>
        </p:nvGrpSpPr>
        <p:grpSpPr>
          <a:xfrm>
            <a:off x="848051" y="2745210"/>
            <a:ext cx="359972" cy="366480"/>
            <a:chOff x="-62148800" y="3377700"/>
            <a:chExt cx="311125" cy="316750"/>
          </a:xfrm>
        </p:grpSpPr>
        <p:sp>
          <p:nvSpPr>
            <p:cNvPr id="7330" name="Google Shape;7330;p9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9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92"/>
          <p:cNvGrpSpPr/>
          <p:nvPr/>
        </p:nvGrpSpPr>
        <p:grpSpPr>
          <a:xfrm>
            <a:off x="843958" y="3195207"/>
            <a:ext cx="368157" cy="367290"/>
            <a:chOff x="-62154300" y="3743950"/>
            <a:chExt cx="318200" cy="317450"/>
          </a:xfrm>
        </p:grpSpPr>
        <p:sp>
          <p:nvSpPr>
            <p:cNvPr id="7333" name="Google Shape;7333;p9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9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92"/>
          <p:cNvGrpSpPr/>
          <p:nvPr/>
        </p:nvGrpSpPr>
        <p:grpSpPr>
          <a:xfrm>
            <a:off x="843944" y="3654187"/>
            <a:ext cx="368186" cy="366364"/>
            <a:chOff x="-62151950" y="4111775"/>
            <a:chExt cx="318225" cy="316650"/>
          </a:xfrm>
        </p:grpSpPr>
        <p:sp>
          <p:nvSpPr>
            <p:cNvPr id="7336" name="Google Shape;7336;p9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9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9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9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92"/>
          <p:cNvGrpSpPr/>
          <p:nvPr/>
        </p:nvGrpSpPr>
        <p:grpSpPr>
          <a:xfrm>
            <a:off x="3062568" y="2744733"/>
            <a:ext cx="368157" cy="367434"/>
            <a:chOff x="-60254550" y="3367325"/>
            <a:chExt cx="318200" cy="317575"/>
          </a:xfrm>
        </p:grpSpPr>
        <p:sp>
          <p:nvSpPr>
            <p:cNvPr id="7341" name="Google Shape;7341;p9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9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9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9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92"/>
          <p:cNvGrpSpPr/>
          <p:nvPr/>
        </p:nvGrpSpPr>
        <p:grpSpPr>
          <a:xfrm>
            <a:off x="3063465" y="3195727"/>
            <a:ext cx="366364" cy="366248"/>
            <a:chOff x="-60255350" y="3733825"/>
            <a:chExt cx="316650" cy="316550"/>
          </a:xfrm>
        </p:grpSpPr>
        <p:sp>
          <p:nvSpPr>
            <p:cNvPr id="7346" name="Google Shape;7346;p9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9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9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9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9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9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9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92"/>
          <p:cNvGrpSpPr/>
          <p:nvPr/>
        </p:nvGrpSpPr>
        <p:grpSpPr>
          <a:xfrm>
            <a:off x="3091262" y="3654635"/>
            <a:ext cx="310770" cy="365467"/>
            <a:chOff x="-60232500" y="4101525"/>
            <a:chExt cx="268600" cy="315875"/>
          </a:xfrm>
        </p:grpSpPr>
        <p:sp>
          <p:nvSpPr>
            <p:cNvPr id="7354" name="Google Shape;7354;p9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9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6" name="Google Shape;7356;p9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7" name="Google Shape;7357;p92"/>
          <p:cNvGrpSpPr/>
          <p:nvPr/>
        </p:nvGrpSpPr>
        <p:grpSpPr>
          <a:xfrm>
            <a:off x="2624262" y="1380466"/>
            <a:ext cx="368186" cy="366364"/>
            <a:chOff x="-63679950" y="3360375"/>
            <a:chExt cx="318225" cy="316650"/>
          </a:xfrm>
        </p:grpSpPr>
        <p:sp>
          <p:nvSpPr>
            <p:cNvPr id="7358" name="Google Shape;7358;p9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9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9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9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2" name="Google Shape;7362;p9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3" name="Google Shape;7363;p92"/>
          <p:cNvGrpSpPr/>
          <p:nvPr/>
        </p:nvGrpSpPr>
        <p:grpSpPr>
          <a:xfrm>
            <a:off x="2622889" y="2251803"/>
            <a:ext cx="370934" cy="367521"/>
            <a:chOff x="-63679950" y="4093450"/>
            <a:chExt cx="320600" cy="317650"/>
          </a:xfrm>
        </p:grpSpPr>
        <p:sp>
          <p:nvSpPr>
            <p:cNvPr id="7364" name="Google Shape;7364;p9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9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9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92"/>
          <p:cNvGrpSpPr/>
          <p:nvPr/>
        </p:nvGrpSpPr>
        <p:grpSpPr>
          <a:xfrm>
            <a:off x="1283006" y="2744805"/>
            <a:ext cx="366364" cy="367290"/>
            <a:chOff x="-61784125" y="3377700"/>
            <a:chExt cx="316650" cy="317450"/>
          </a:xfrm>
        </p:grpSpPr>
        <p:sp>
          <p:nvSpPr>
            <p:cNvPr id="7368" name="Google Shape;7368;p9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9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9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9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9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9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9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92"/>
          <p:cNvGrpSpPr/>
          <p:nvPr/>
        </p:nvGrpSpPr>
        <p:grpSpPr>
          <a:xfrm>
            <a:off x="1283006" y="3195207"/>
            <a:ext cx="366364" cy="367290"/>
            <a:chOff x="-61783350" y="3743950"/>
            <a:chExt cx="316650" cy="317450"/>
          </a:xfrm>
        </p:grpSpPr>
        <p:sp>
          <p:nvSpPr>
            <p:cNvPr id="7376" name="Google Shape;7376;p9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9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8" name="Google Shape;7378;p9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9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9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92"/>
          <p:cNvGrpSpPr/>
          <p:nvPr/>
        </p:nvGrpSpPr>
        <p:grpSpPr>
          <a:xfrm>
            <a:off x="3504430" y="3655040"/>
            <a:ext cx="369112" cy="364657"/>
            <a:chOff x="-59869425" y="4102225"/>
            <a:chExt cx="319025" cy="315175"/>
          </a:xfrm>
        </p:grpSpPr>
        <p:sp>
          <p:nvSpPr>
            <p:cNvPr id="7382" name="Google Shape;7382;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92"/>
          <p:cNvGrpSpPr/>
          <p:nvPr/>
        </p:nvGrpSpPr>
        <p:grpSpPr>
          <a:xfrm>
            <a:off x="2623233" y="4123862"/>
            <a:ext cx="366364" cy="365467"/>
            <a:chOff x="-59029025" y="3711650"/>
            <a:chExt cx="316650" cy="315875"/>
          </a:xfrm>
        </p:grpSpPr>
        <p:sp>
          <p:nvSpPr>
            <p:cNvPr id="7387" name="Google Shape;7387;p9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9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9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9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9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9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9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92"/>
          <p:cNvGrpSpPr/>
          <p:nvPr/>
        </p:nvGrpSpPr>
        <p:grpSpPr>
          <a:xfrm>
            <a:off x="4859311" y="1379917"/>
            <a:ext cx="351940" cy="348188"/>
            <a:chOff x="581525" y="3254850"/>
            <a:chExt cx="297750" cy="294575"/>
          </a:xfrm>
        </p:grpSpPr>
        <p:sp>
          <p:nvSpPr>
            <p:cNvPr id="7395" name="Google Shape;7395;p9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9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9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92"/>
          <p:cNvGrpSpPr/>
          <p:nvPr/>
        </p:nvGrpSpPr>
        <p:grpSpPr>
          <a:xfrm>
            <a:off x="4858380" y="1818853"/>
            <a:ext cx="353802" cy="351497"/>
            <a:chOff x="580725" y="3617925"/>
            <a:chExt cx="299325" cy="297375"/>
          </a:xfrm>
        </p:grpSpPr>
        <p:sp>
          <p:nvSpPr>
            <p:cNvPr id="7399" name="Google Shape;7399;p9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9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9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9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9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92"/>
          <p:cNvGrpSpPr/>
          <p:nvPr/>
        </p:nvGrpSpPr>
        <p:grpSpPr>
          <a:xfrm>
            <a:off x="4860242" y="2266043"/>
            <a:ext cx="350079" cy="350079"/>
            <a:chOff x="583100" y="3982600"/>
            <a:chExt cx="296175" cy="296175"/>
          </a:xfrm>
        </p:grpSpPr>
        <p:sp>
          <p:nvSpPr>
            <p:cNvPr id="7405" name="Google Shape;7405;p9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9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9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9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9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9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9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92"/>
          <p:cNvGrpSpPr/>
          <p:nvPr/>
        </p:nvGrpSpPr>
        <p:grpSpPr>
          <a:xfrm>
            <a:off x="7092856" y="1379667"/>
            <a:ext cx="307231" cy="348690"/>
            <a:chOff x="2423775" y="3226875"/>
            <a:chExt cx="259925" cy="295000"/>
          </a:xfrm>
        </p:grpSpPr>
        <p:sp>
          <p:nvSpPr>
            <p:cNvPr id="7413" name="Google Shape;7413;p9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9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9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92"/>
          <p:cNvGrpSpPr/>
          <p:nvPr/>
        </p:nvGrpSpPr>
        <p:grpSpPr>
          <a:xfrm>
            <a:off x="7070043" y="1820952"/>
            <a:ext cx="352857" cy="347301"/>
            <a:chOff x="2404875" y="3592725"/>
            <a:chExt cx="298525" cy="293825"/>
          </a:xfrm>
        </p:grpSpPr>
        <p:sp>
          <p:nvSpPr>
            <p:cNvPr id="7417" name="Google Shape;7417;p9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9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9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92"/>
          <p:cNvGrpSpPr/>
          <p:nvPr/>
        </p:nvGrpSpPr>
        <p:grpSpPr>
          <a:xfrm>
            <a:off x="7070974" y="2266517"/>
            <a:ext cx="350995" cy="349133"/>
            <a:chOff x="2404875" y="3955825"/>
            <a:chExt cx="296950" cy="295375"/>
          </a:xfrm>
        </p:grpSpPr>
        <p:sp>
          <p:nvSpPr>
            <p:cNvPr id="7421" name="Google Shape;7421;p9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9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9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9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92"/>
          <p:cNvGrpSpPr/>
          <p:nvPr/>
        </p:nvGrpSpPr>
        <p:grpSpPr>
          <a:xfrm>
            <a:off x="5764954" y="2730711"/>
            <a:ext cx="349163" cy="350079"/>
            <a:chOff x="4263650" y="3235150"/>
            <a:chExt cx="295400" cy="296175"/>
          </a:xfrm>
        </p:grpSpPr>
        <p:sp>
          <p:nvSpPr>
            <p:cNvPr id="7426" name="Google Shape;7426;p9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9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9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9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9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92"/>
          <p:cNvGrpSpPr/>
          <p:nvPr/>
        </p:nvGrpSpPr>
        <p:grpSpPr>
          <a:xfrm>
            <a:off x="5762634" y="3189872"/>
            <a:ext cx="353802" cy="327739"/>
            <a:chOff x="4266025" y="3609275"/>
            <a:chExt cx="299325" cy="277275"/>
          </a:xfrm>
        </p:grpSpPr>
        <p:sp>
          <p:nvSpPr>
            <p:cNvPr id="7432" name="Google Shape;7432;p9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9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92"/>
          <p:cNvGrpSpPr/>
          <p:nvPr/>
        </p:nvGrpSpPr>
        <p:grpSpPr>
          <a:xfrm>
            <a:off x="5763092" y="3655259"/>
            <a:ext cx="352886" cy="349133"/>
            <a:chOff x="4263650" y="3963700"/>
            <a:chExt cx="298550" cy="295375"/>
          </a:xfrm>
        </p:grpSpPr>
        <p:sp>
          <p:nvSpPr>
            <p:cNvPr id="7435" name="Google Shape;7435;p9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9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9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9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9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9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92"/>
          <p:cNvGrpSpPr/>
          <p:nvPr/>
        </p:nvGrpSpPr>
        <p:grpSpPr>
          <a:xfrm>
            <a:off x="8041429" y="2730711"/>
            <a:ext cx="226264" cy="350079"/>
            <a:chOff x="6164975" y="3211525"/>
            <a:chExt cx="191425" cy="296175"/>
          </a:xfrm>
        </p:grpSpPr>
        <p:sp>
          <p:nvSpPr>
            <p:cNvPr id="7443" name="Google Shape;7443;p9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9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9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9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9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9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9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92"/>
          <p:cNvGrpSpPr/>
          <p:nvPr/>
        </p:nvGrpSpPr>
        <p:grpSpPr>
          <a:xfrm>
            <a:off x="5303466" y="1378987"/>
            <a:ext cx="352886" cy="350049"/>
            <a:chOff x="946175" y="3253275"/>
            <a:chExt cx="298550" cy="296150"/>
          </a:xfrm>
        </p:grpSpPr>
        <p:sp>
          <p:nvSpPr>
            <p:cNvPr id="7451" name="Google Shape;7451;p9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9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9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9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9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92"/>
          <p:cNvGrpSpPr/>
          <p:nvPr/>
        </p:nvGrpSpPr>
        <p:grpSpPr>
          <a:xfrm>
            <a:off x="5304397" y="1820951"/>
            <a:ext cx="351024" cy="347301"/>
            <a:chOff x="946175" y="3619500"/>
            <a:chExt cx="296975" cy="293825"/>
          </a:xfrm>
        </p:grpSpPr>
        <p:sp>
          <p:nvSpPr>
            <p:cNvPr id="7457" name="Google Shape;7457;p9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9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9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9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9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9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92"/>
          <p:cNvGrpSpPr/>
          <p:nvPr/>
        </p:nvGrpSpPr>
        <p:grpSpPr>
          <a:xfrm>
            <a:off x="5303939" y="2265585"/>
            <a:ext cx="351940" cy="350995"/>
            <a:chOff x="944600" y="3981825"/>
            <a:chExt cx="297750" cy="296950"/>
          </a:xfrm>
        </p:grpSpPr>
        <p:sp>
          <p:nvSpPr>
            <p:cNvPr id="7464" name="Google Shape;7464;p9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9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9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9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92"/>
          <p:cNvGrpSpPr/>
          <p:nvPr/>
        </p:nvGrpSpPr>
        <p:grpSpPr>
          <a:xfrm>
            <a:off x="7520875" y="1379445"/>
            <a:ext cx="350079" cy="349133"/>
            <a:chOff x="2768750" y="3227275"/>
            <a:chExt cx="296175" cy="295375"/>
          </a:xfrm>
        </p:grpSpPr>
        <p:sp>
          <p:nvSpPr>
            <p:cNvPr id="7469" name="Google Shape;7469;p9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9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9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9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9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92"/>
          <p:cNvGrpSpPr/>
          <p:nvPr/>
        </p:nvGrpSpPr>
        <p:grpSpPr>
          <a:xfrm>
            <a:off x="7541826" y="1820317"/>
            <a:ext cx="308177" cy="348572"/>
            <a:chOff x="2786075" y="3591800"/>
            <a:chExt cx="260725" cy="294900"/>
          </a:xfrm>
        </p:grpSpPr>
        <p:sp>
          <p:nvSpPr>
            <p:cNvPr id="7478" name="Google Shape;7478;p9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9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9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9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92"/>
          <p:cNvGrpSpPr/>
          <p:nvPr/>
        </p:nvGrpSpPr>
        <p:grpSpPr>
          <a:xfrm>
            <a:off x="7582324" y="2266044"/>
            <a:ext cx="227180" cy="350079"/>
            <a:chOff x="2819150" y="3955025"/>
            <a:chExt cx="192200" cy="296175"/>
          </a:xfrm>
        </p:grpSpPr>
        <p:sp>
          <p:nvSpPr>
            <p:cNvPr id="7484" name="Google Shape;7484;p9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9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9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92"/>
          <p:cNvGrpSpPr/>
          <p:nvPr/>
        </p:nvGrpSpPr>
        <p:grpSpPr>
          <a:xfrm>
            <a:off x="6206097" y="2731642"/>
            <a:ext cx="349133" cy="348217"/>
            <a:chOff x="4629125" y="3235150"/>
            <a:chExt cx="295375" cy="294600"/>
          </a:xfrm>
        </p:grpSpPr>
        <p:sp>
          <p:nvSpPr>
            <p:cNvPr id="7489" name="Google Shape;7489;p9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9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9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9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9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92"/>
          <p:cNvGrpSpPr/>
          <p:nvPr/>
        </p:nvGrpSpPr>
        <p:grpSpPr>
          <a:xfrm>
            <a:off x="6206082" y="3179175"/>
            <a:ext cx="349163" cy="349133"/>
            <a:chOff x="4628325" y="3599825"/>
            <a:chExt cx="295400" cy="295375"/>
          </a:xfrm>
        </p:grpSpPr>
        <p:sp>
          <p:nvSpPr>
            <p:cNvPr id="7495" name="Google Shape;7495;p9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9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9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9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9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9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9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9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92"/>
          <p:cNvGrpSpPr/>
          <p:nvPr/>
        </p:nvGrpSpPr>
        <p:grpSpPr>
          <a:xfrm>
            <a:off x="6227033" y="3654786"/>
            <a:ext cx="307261" cy="350079"/>
            <a:chOff x="4645650" y="3962900"/>
            <a:chExt cx="259950" cy="296175"/>
          </a:xfrm>
        </p:grpSpPr>
        <p:sp>
          <p:nvSpPr>
            <p:cNvPr id="7508" name="Google Shape;7508;p9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9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9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9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9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9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92"/>
          <p:cNvGrpSpPr/>
          <p:nvPr/>
        </p:nvGrpSpPr>
        <p:grpSpPr>
          <a:xfrm>
            <a:off x="7979994" y="3179648"/>
            <a:ext cx="349133" cy="348188"/>
            <a:chOff x="6143725" y="3582500"/>
            <a:chExt cx="295375" cy="294575"/>
          </a:xfrm>
        </p:grpSpPr>
        <p:sp>
          <p:nvSpPr>
            <p:cNvPr id="7515" name="Google Shape;7515;p9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9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9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9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9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9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92"/>
          <p:cNvGrpSpPr/>
          <p:nvPr/>
        </p:nvGrpSpPr>
        <p:grpSpPr>
          <a:xfrm>
            <a:off x="5748820" y="1378987"/>
            <a:ext cx="350995" cy="350049"/>
            <a:chOff x="1310075" y="3253275"/>
            <a:chExt cx="296950" cy="296150"/>
          </a:xfrm>
        </p:grpSpPr>
        <p:sp>
          <p:nvSpPr>
            <p:cNvPr id="7523" name="Google Shape;7523;p9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9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9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6" name="Google Shape;7526;p9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7" name="Google Shape;7527;p92"/>
          <p:cNvGrpSpPr/>
          <p:nvPr/>
        </p:nvGrpSpPr>
        <p:grpSpPr>
          <a:xfrm>
            <a:off x="5748347" y="2265246"/>
            <a:ext cx="351941" cy="351675"/>
            <a:chOff x="1310075" y="3980250"/>
            <a:chExt cx="297750" cy="297525"/>
          </a:xfrm>
        </p:grpSpPr>
        <p:sp>
          <p:nvSpPr>
            <p:cNvPr id="7528" name="Google Shape;7528;p9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9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9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92"/>
          <p:cNvGrpSpPr/>
          <p:nvPr/>
        </p:nvGrpSpPr>
        <p:grpSpPr>
          <a:xfrm>
            <a:off x="8013136" y="1379445"/>
            <a:ext cx="266305" cy="349133"/>
            <a:chOff x="3167275" y="3227275"/>
            <a:chExt cx="225300" cy="295375"/>
          </a:xfrm>
        </p:grpSpPr>
        <p:sp>
          <p:nvSpPr>
            <p:cNvPr id="7533" name="Google Shape;7533;p9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9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9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9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8" name="Google Shape;7538;p9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9" name="Google Shape;7539;p92"/>
          <p:cNvGrpSpPr/>
          <p:nvPr/>
        </p:nvGrpSpPr>
        <p:grpSpPr>
          <a:xfrm>
            <a:off x="7970318" y="2266502"/>
            <a:ext cx="351940" cy="349163"/>
            <a:chOff x="3133425" y="3955025"/>
            <a:chExt cx="297750" cy="295400"/>
          </a:xfrm>
        </p:grpSpPr>
        <p:sp>
          <p:nvSpPr>
            <p:cNvPr id="7540" name="Google Shape;7540;p9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9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92"/>
          <p:cNvGrpSpPr/>
          <p:nvPr/>
        </p:nvGrpSpPr>
        <p:grpSpPr>
          <a:xfrm>
            <a:off x="6650491" y="2730090"/>
            <a:ext cx="350079" cy="351320"/>
            <a:chOff x="4991425" y="3234750"/>
            <a:chExt cx="296175" cy="297225"/>
          </a:xfrm>
        </p:grpSpPr>
        <p:sp>
          <p:nvSpPr>
            <p:cNvPr id="7544" name="Google Shape;7544;p9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9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9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9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9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9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92"/>
          <p:cNvGrpSpPr/>
          <p:nvPr/>
        </p:nvGrpSpPr>
        <p:grpSpPr>
          <a:xfrm>
            <a:off x="6650491" y="3199653"/>
            <a:ext cx="350079" cy="308177"/>
            <a:chOff x="4991425" y="3617150"/>
            <a:chExt cx="296175" cy="260725"/>
          </a:xfrm>
        </p:grpSpPr>
        <p:sp>
          <p:nvSpPr>
            <p:cNvPr id="7551" name="Google Shape;7551;p9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9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9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9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9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9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92"/>
          <p:cNvGrpSpPr/>
          <p:nvPr/>
        </p:nvGrpSpPr>
        <p:grpSpPr>
          <a:xfrm>
            <a:off x="6727764" y="3655244"/>
            <a:ext cx="195532" cy="349163"/>
            <a:chOff x="5056800" y="3962900"/>
            <a:chExt cx="165425" cy="295400"/>
          </a:xfrm>
        </p:grpSpPr>
        <p:sp>
          <p:nvSpPr>
            <p:cNvPr id="7559" name="Google Shape;7559;p9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9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9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92"/>
          <p:cNvGrpSpPr/>
          <p:nvPr/>
        </p:nvGrpSpPr>
        <p:grpSpPr>
          <a:xfrm>
            <a:off x="7979062" y="3655260"/>
            <a:ext cx="350995" cy="349133"/>
            <a:chOff x="6168925" y="3936925"/>
            <a:chExt cx="296950" cy="295375"/>
          </a:xfrm>
        </p:grpSpPr>
        <p:sp>
          <p:nvSpPr>
            <p:cNvPr id="7563" name="Google Shape;7563;p9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9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9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9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92"/>
          <p:cNvGrpSpPr/>
          <p:nvPr/>
        </p:nvGrpSpPr>
        <p:grpSpPr>
          <a:xfrm>
            <a:off x="6192781" y="1372332"/>
            <a:ext cx="348188" cy="349133"/>
            <a:chOff x="1674750" y="3254050"/>
            <a:chExt cx="294575" cy="295375"/>
          </a:xfrm>
        </p:grpSpPr>
        <p:sp>
          <p:nvSpPr>
            <p:cNvPr id="7570" name="Google Shape;7570;p9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9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9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92"/>
          <p:cNvGrpSpPr/>
          <p:nvPr/>
        </p:nvGrpSpPr>
        <p:grpSpPr>
          <a:xfrm>
            <a:off x="6207177" y="1820035"/>
            <a:ext cx="319347" cy="349133"/>
            <a:chOff x="1687350" y="3618725"/>
            <a:chExt cx="270175" cy="295375"/>
          </a:xfrm>
        </p:grpSpPr>
        <p:sp>
          <p:nvSpPr>
            <p:cNvPr id="7574" name="Google Shape;7574;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92"/>
          <p:cNvGrpSpPr/>
          <p:nvPr/>
        </p:nvGrpSpPr>
        <p:grpSpPr>
          <a:xfrm>
            <a:off x="6190880" y="2266516"/>
            <a:ext cx="351940" cy="349133"/>
            <a:chOff x="1672375" y="3982600"/>
            <a:chExt cx="297750" cy="295375"/>
          </a:xfrm>
        </p:grpSpPr>
        <p:sp>
          <p:nvSpPr>
            <p:cNvPr id="7578" name="Google Shape;7578;p9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9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9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92"/>
          <p:cNvGrpSpPr/>
          <p:nvPr/>
        </p:nvGrpSpPr>
        <p:grpSpPr>
          <a:xfrm>
            <a:off x="4882872" y="2730711"/>
            <a:ext cx="350079" cy="350079"/>
            <a:chOff x="3497300" y="3227275"/>
            <a:chExt cx="296175" cy="296175"/>
          </a:xfrm>
        </p:grpSpPr>
        <p:sp>
          <p:nvSpPr>
            <p:cNvPr id="7582" name="Google Shape;7582;p9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9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9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9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9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9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9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92"/>
          <p:cNvGrpSpPr/>
          <p:nvPr/>
        </p:nvGrpSpPr>
        <p:grpSpPr>
          <a:xfrm>
            <a:off x="4883345" y="3180106"/>
            <a:ext cx="349133" cy="347272"/>
            <a:chOff x="3497300" y="3591950"/>
            <a:chExt cx="295375" cy="293800"/>
          </a:xfrm>
        </p:grpSpPr>
        <p:sp>
          <p:nvSpPr>
            <p:cNvPr id="7591" name="Google Shape;7591;p9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9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9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9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9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9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9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92"/>
          <p:cNvGrpSpPr/>
          <p:nvPr/>
        </p:nvGrpSpPr>
        <p:grpSpPr>
          <a:xfrm>
            <a:off x="4883345" y="3655244"/>
            <a:ext cx="349133" cy="349163"/>
            <a:chOff x="3497300" y="3955025"/>
            <a:chExt cx="295375" cy="295400"/>
          </a:xfrm>
        </p:grpSpPr>
        <p:sp>
          <p:nvSpPr>
            <p:cNvPr id="7600" name="Google Shape;7600;p9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9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9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92"/>
          <p:cNvGrpSpPr/>
          <p:nvPr/>
        </p:nvGrpSpPr>
        <p:grpSpPr>
          <a:xfrm>
            <a:off x="7107917" y="2731435"/>
            <a:ext cx="327739" cy="348631"/>
            <a:chOff x="5364750" y="3235150"/>
            <a:chExt cx="277275" cy="294950"/>
          </a:xfrm>
        </p:grpSpPr>
        <p:sp>
          <p:nvSpPr>
            <p:cNvPr id="7604" name="Google Shape;7604;p9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9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9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9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9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9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9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92"/>
          <p:cNvGrpSpPr/>
          <p:nvPr/>
        </p:nvGrpSpPr>
        <p:grpSpPr>
          <a:xfrm>
            <a:off x="7096274" y="3177771"/>
            <a:ext cx="351024" cy="351941"/>
            <a:chOff x="5355300" y="3598250"/>
            <a:chExt cx="296975" cy="297750"/>
          </a:xfrm>
        </p:grpSpPr>
        <p:sp>
          <p:nvSpPr>
            <p:cNvPr id="7613" name="Google Shape;7613;p9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9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9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9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9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9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92"/>
          <p:cNvGrpSpPr/>
          <p:nvPr/>
        </p:nvGrpSpPr>
        <p:grpSpPr>
          <a:xfrm>
            <a:off x="7100470" y="3716693"/>
            <a:ext cx="342632" cy="226264"/>
            <a:chOff x="5358450" y="4015675"/>
            <a:chExt cx="289875" cy="191425"/>
          </a:xfrm>
        </p:grpSpPr>
        <p:sp>
          <p:nvSpPr>
            <p:cNvPr id="7622" name="Google Shape;7622;p9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9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92"/>
          <p:cNvGrpSpPr/>
          <p:nvPr/>
        </p:nvGrpSpPr>
        <p:grpSpPr>
          <a:xfrm>
            <a:off x="6226953" y="4099224"/>
            <a:ext cx="351024" cy="325464"/>
            <a:chOff x="6543825" y="3202075"/>
            <a:chExt cx="296975" cy="275350"/>
          </a:xfrm>
        </p:grpSpPr>
        <p:sp>
          <p:nvSpPr>
            <p:cNvPr id="7627" name="Google Shape;7627;p9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9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9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9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9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92"/>
          <p:cNvGrpSpPr/>
          <p:nvPr/>
        </p:nvGrpSpPr>
        <p:grpSpPr>
          <a:xfrm>
            <a:off x="6633934" y="1378972"/>
            <a:ext cx="350079" cy="350079"/>
            <a:chOff x="2037825" y="3254050"/>
            <a:chExt cx="296175" cy="296175"/>
          </a:xfrm>
        </p:grpSpPr>
        <p:sp>
          <p:nvSpPr>
            <p:cNvPr id="7635" name="Google Shape;7635;p9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9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9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9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9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9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92"/>
          <p:cNvGrpSpPr/>
          <p:nvPr/>
        </p:nvGrpSpPr>
        <p:grpSpPr>
          <a:xfrm>
            <a:off x="6632072" y="1820139"/>
            <a:ext cx="353802" cy="348926"/>
            <a:chOff x="2034675" y="3617925"/>
            <a:chExt cx="299325" cy="295200"/>
          </a:xfrm>
        </p:grpSpPr>
        <p:sp>
          <p:nvSpPr>
            <p:cNvPr id="7642" name="Google Shape;7642;p9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9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9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9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9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92"/>
          <p:cNvGrpSpPr/>
          <p:nvPr/>
        </p:nvGrpSpPr>
        <p:grpSpPr>
          <a:xfrm>
            <a:off x="6633934" y="2266516"/>
            <a:ext cx="350079" cy="349133"/>
            <a:chOff x="2037825" y="3981825"/>
            <a:chExt cx="296175" cy="295375"/>
          </a:xfrm>
        </p:grpSpPr>
        <p:sp>
          <p:nvSpPr>
            <p:cNvPr id="7648" name="Google Shape;7648;p9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9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9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92"/>
          <p:cNvGrpSpPr/>
          <p:nvPr/>
        </p:nvGrpSpPr>
        <p:grpSpPr>
          <a:xfrm>
            <a:off x="5318952" y="2762832"/>
            <a:ext cx="350079" cy="285837"/>
            <a:chOff x="3860400" y="3254050"/>
            <a:chExt cx="296175" cy="241825"/>
          </a:xfrm>
        </p:grpSpPr>
        <p:sp>
          <p:nvSpPr>
            <p:cNvPr id="7652" name="Google Shape;7652;p9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9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9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9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9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9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92"/>
          <p:cNvGrpSpPr/>
          <p:nvPr/>
        </p:nvGrpSpPr>
        <p:grpSpPr>
          <a:xfrm>
            <a:off x="5318479" y="3178702"/>
            <a:ext cx="351024" cy="350079"/>
            <a:chOff x="3859600" y="3591950"/>
            <a:chExt cx="296975" cy="296175"/>
          </a:xfrm>
        </p:grpSpPr>
        <p:sp>
          <p:nvSpPr>
            <p:cNvPr id="7660" name="Google Shape;7660;p9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9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9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92"/>
          <p:cNvGrpSpPr/>
          <p:nvPr/>
        </p:nvGrpSpPr>
        <p:grpSpPr>
          <a:xfrm>
            <a:off x="5318952" y="3654786"/>
            <a:ext cx="350079" cy="350079"/>
            <a:chOff x="3860400" y="3955025"/>
            <a:chExt cx="296175" cy="296175"/>
          </a:xfrm>
        </p:grpSpPr>
        <p:sp>
          <p:nvSpPr>
            <p:cNvPr id="7664" name="Google Shape;7664;p9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9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9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9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92"/>
          <p:cNvGrpSpPr/>
          <p:nvPr/>
        </p:nvGrpSpPr>
        <p:grpSpPr>
          <a:xfrm>
            <a:off x="7534167" y="2731184"/>
            <a:ext cx="355664" cy="349133"/>
            <a:chOff x="5716825" y="3235950"/>
            <a:chExt cx="300900" cy="295375"/>
          </a:xfrm>
        </p:grpSpPr>
        <p:sp>
          <p:nvSpPr>
            <p:cNvPr id="7670" name="Google Shape;7670;p9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9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9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9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92"/>
          <p:cNvGrpSpPr/>
          <p:nvPr/>
        </p:nvGrpSpPr>
        <p:grpSpPr>
          <a:xfrm>
            <a:off x="7547199" y="3189872"/>
            <a:ext cx="329601" cy="327739"/>
            <a:chOff x="5727850" y="3609275"/>
            <a:chExt cx="278850" cy="277275"/>
          </a:xfrm>
        </p:grpSpPr>
        <p:sp>
          <p:nvSpPr>
            <p:cNvPr id="7675" name="Google Shape;7675;p9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9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9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9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92"/>
          <p:cNvGrpSpPr/>
          <p:nvPr/>
        </p:nvGrpSpPr>
        <p:grpSpPr>
          <a:xfrm>
            <a:off x="7558383" y="3655259"/>
            <a:ext cx="307231" cy="349133"/>
            <a:chOff x="5736525" y="3963700"/>
            <a:chExt cx="259925" cy="295375"/>
          </a:xfrm>
        </p:grpSpPr>
        <p:sp>
          <p:nvSpPr>
            <p:cNvPr id="7681" name="Google Shape;7681;p9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9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9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9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9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9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92"/>
          <p:cNvGrpSpPr/>
          <p:nvPr/>
        </p:nvGrpSpPr>
        <p:grpSpPr>
          <a:xfrm>
            <a:off x="6649963" y="4104585"/>
            <a:ext cx="351024" cy="350079"/>
            <a:chOff x="6553275" y="3604550"/>
            <a:chExt cx="296975" cy="296175"/>
          </a:xfrm>
        </p:grpSpPr>
        <p:sp>
          <p:nvSpPr>
            <p:cNvPr id="7689" name="Google Shape;7689;p9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9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9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9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9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5" name="Google Shape;7695;p9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696" name="Google Shape;7696;p9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00"/>
        <p:cNvGrpSpPr/>
        <p:nvPr/>
      </p:nvGrpSpPr>
      <p:grpSpPr>
        <a:xfrm>
          <a:off x="0" y="0"/>
          <a:ext cx="0" cy="0"/>
          <a:chOff x="0" y="0"/>
          <a:chExt cx="0" cy="0"/>
        </a:xfrm>
      </p:grpSpPr>
      <p:grpSp>
        <p:nvGrpSpPr>
          <p:cNvPr id="7701" name="Google Shape;7701;p93"/>
          <p:cNvGrpSpPr/>
          <p:nvPr/>
        </p:nvGrpSpPr>
        <p:grpSpPr>
          <a:xfrm>
            <a:off x="877057" y="1380546"/>
            <a:ext cx="294401" cy="353645"/>
            <a:chOff x="-35814600" y="3202075"/>
            <a:chExt cx="242625" cy="291450"/>
          </a:xfrm>
        </p:grpSpPr>
        <p:sp>
          <p:nvSpPr>
            <p:cNvPr id="7702" name="Google Shape;7702;p9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9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9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93"/>
          <p:cNvGrpSpPr/>
          <p:nvPr/>
        </p:nvGrpSpPr>
        <p:grpSpPr>
          <a:xfrm>
            <a:off x="847435" y="1821466"/>
            <a:ext cx="353645" cy="353888"/>
            <a:chOff x="-35839800" y="3561025"/>
            <a:chExt cx="291450" cy="291650"/>
          </a:xfrm>
        </p:grpSpPr>
        <p:sp>
          <p:nvSpPr>
            <p:cNvPr id="7710" name="Google Shape;7710;p9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9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9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9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9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9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9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7" name="Google Shape;7717;p9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8" name="Google Shape;7718;p93"/>
          <p:cNvGrpSpPr/>
          <p:nvPr/>
        </p:nvGrpSpPr>
        <p:grpSpPr>
          <a:xfrm>
            <a:off x="3084980" y="1380546"/>
            <a:ext cx="353645" cy="353645"/>
            <a:chOff x="-34003850" y="3227275"/>
            <a:chExt cx="291450" cy="291450"/>
          </a:xfrm>
        </p:grpSpPr>
        <p:sp>
          <p:nvSpPr>
            <p:cNvPr id="7719" name="Google Shape;7719;p9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9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9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9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93"/>
          <p:cNvGrpSpPr/>
          <p:nvPr/>
        </p:nvGrpSpPr>
        <p:grpSpPr>
          <a:xfrm>
            <a:off x="3084510" y="1821238"/>
            <a:ext cx="354586" cy="354343"/>
            <a:chOff x="-34004625" y="3585850"/>
            <a:chExt cx="292225" cy="292025"/>
          </a:xfrm>
        </p:grpSpPr>
        <p:sp>
          <p:nvSpPr>
            <p:cNvPr id="7725" name="Google Shape;7725;p9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9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9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9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93"/>
          <p:cNvGrpSpPr/>
          <p:nvPr/>
        </p:nvGrpSpPr>
        <p:grpSpPr>
          <a:xfrm>
            <a:off x="3084025" y="2256439"/>
            <a:ext cx="355557" cy="354616"/>
            <a:chOff x="-34005425" y="3945575"/>
            <a:chExt cx="293025" cy="292250"/>
          </a:xfrm>
        </p:grpSpPr>
        <p:sp>
          <p:nvSpPr>
            <p:cNvPr id="7731" name="Google Shape;7731;p9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9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93"/>
          <p:cNvGrpSpPr/>
          <p:nvPr/>
        </p:nvGrpSpPr>
        <p:grpSpPr>
          <a:xfrm>
            <a:off x="1731124" y="2729615"/>
            <a:ext cx="358408" cy="355557"/>
            <a:chOff x="-32174975" y="3192625"/>
            <a:chExt cx="295375" cy="293025"/>
          </a:xfrm>
        </p:grpSpPr>
        <p:sp>
          <p:nvSpPr>
            <p:cNvPr id="7735" name="Google Shape;7735;p9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9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9" name="Google Shape;7739;p9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1" name="Google Shape;7741;p93"/>
          <p:cNvGrpSpPr/>
          <p:nvPr/>
        </p:nvGrpSpPr>
        <p:grpSpPr>
          <a:xfrm>
            <a:off x="3970274" y="2730570"/>
            <a:ext cx="354586" cy="353645"/>
            <a:chOff x="-30345325" y="3184750"/>
            <a:chExt cx="292225" cy="291450"/>
          </a:xfrm>
        </p:grpSpPr>
        <p:sp>
          <p:nvSpPr>
            <p:cNvPr id="7742" name="Google Shape;7742;p9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9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9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93"/>
          <p:cNvGrpSpPr/>
          <p:nvPr/>
        </p:nvGrpSpPr>
        <p:grpSpPr>
          <a:xfrm>
            <a:off x="1295026" y="1380546"/>
            <a:ext cx="353645" cy="353645"/>
            <a:chOff x="-35481425" y="3202075"/>
            <a:chExt cx="291450" cy="291450"/>
          </a:xfrm>
        </p:grpSpPr>
        <p:sp>
          <p:nvSpPr>
            <p:cNvPr id="7748" name="Google Shape;7748;p9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9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9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9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9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93"/>
          <p:cNvGrpSpPr/>
          <p:nvPr/>
        </p:nvGrpSpPr>
        <p:grpSpPr>
          <a:xfrm>
            <a:off x="1294556" y="1822072"/>
            <a:ext cx="354586" cy="352675"/>
            <a:chOff x="-35482200" y="3561225"/>
            <a:chExt cx="292225" cy="290650"/>
          </a:xfrm>
        </p:grpSpPr>
        <p:sp>
          <p:nvSpPr>
            <p:cNvPr id="7756" name="Google Shape;7756;p9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93"/>
          <p:cNvGrpSpPr/>
          <p:nvPr/>
        </p:nvGrpSpPr>
        <p:grpSpPr>
          <a:xfrm>
            <a:off x="1295026" y="2256940"/>
            <a:ext cx="353645" cy="353615"/>
            <a:chOff x="-35481425" y="3919600"/>
            <a:chExt cx="291450" cy="291425"/>
          </a:xfrm>
        </p:grpSpPr>
        <p:sp>
          <p:nvSpPr>
            <p:cNvPr id="7760" name="Google Shape;7760;p9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9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9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93"/>
          <p:cNvGrpSpPr/>
          <p:nvPr/>
        </p:nvGrpSpPr>
        <p:grpSpPr>
          <a:xfrm>
            <a:off x="3530661" y="1381031"/>
            <a:ext cx="357468" cy="352675"/>
            <a:chOff x="-33645475" y="3228075"/>
            <a:chExt cx="294600" cy="290650"/>
          </a:xfrm>
        </p:grpSpPr>
        <p:sp>
          <p:nvSpPr>
            <p:cNvPr id="7769" name="Google Shape;7769;p9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9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9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9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93"/>
          <p:cNvGrpSpPr/>
          <p:nvPr/>
        </p:nvGrpSpPr>
        <p:grpSpPr>
          <a:xfrm>
            <a:off x="3531631" y="1821116"/>
            <a:ext cx="355526" cy="354586"/>
            <a:chOff x="-33646250" y="3586425"/>
            <a:chExt cx="293000" cy="292225"/>
          </a:xfrm>
        </p:grpSpPr>
        <p:sp>
          <p:nvSpPr>
            <p:cNvPr id="7777" name="Google Shape;7777;p9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9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93"/>
          <p:cNvGrpSpPr/>
          <p:nvPr/>
        </p:nvGrpSpPr>
        <p:grpSpPr>
          <a:xfrm>
            <a:off x="3532101" y="2255969"/>
            <a:ext cx="354586" cy="355557"/>
            <a:chOff x="-33645475" y="3944800"/>
            <a:chExt cx="292225" cy="293025"/>
          </a:xfrm>
        </p:grpSpPr>
        <p:sp>
          <p:nvSpPr>
            <p:cNvPr id="7780" name="Google Shape;7780;p9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9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9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9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9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9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93"/>
          <p:cNvGrpSpPr/>
          <p:nvPr/>
        </p:nvGrpSpPr>
        <p:grpSpPr>
          <a:xfrm>
            <a:off x="2185320" y="2729706"/>
            <a:ext cx="352675" cy="355375"/>
            <a:chOff x="-31809525" y="3192625"/>
            <a:chExt cx="290650" cy="292875"/>
          </a:xfrm>
        </p:grpSpPr>
        <p:sp>
          <p:nvSpPr>
            <p:cNvPr id="7791" name="Google Shape;7791;p9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9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93"/>
          <p:cNvGrpSpPr/>
          <p:nvPr/>
        </p:nvGrpSpPr>
        <p:grpSpPr>
          <a:xfrm>
            <a:off x="2184835" y="3200258"/>
            <a:ext cx="353645" cy="355557"/>
            <a:chOff x="-31811100" y="3550975"/>
            <a:chExt cx="291450" cy="293025"/>
          </a:xfrm>
        </p:grpSpPr>
        <p:sp>
          <p:nvSpPr>
            <p:cNvPr id="7796" name="Google Shape;7796;p9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9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9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93"/>
          <p:cNvGrpSpPr/>
          <p:nvPr/>
        </p:nvGrpSpPr>
        <p:grpSpPr>
          <a:xfrm>
            <a:off x="2178631" y="3664562"/>
            <a:ext cx="366052" cy="356831"/>
            <a:chOff x="-31817400" y="3910025"/>
            <a:chExt cx="301675" cy="294075"/>
          </a:xfrm>
        </p:grpSpPr>
        <p:sp>
          <p:nvSpPr>
            <p:cNvPr id="7804" name="Google Shape;7804;p9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93"/>
          <p:cNvGrpSpPr/>
          <p:nvPr/>
        </p:nvGrpSpPr>
        <p:grpSpPr>
          <a:xfrm>
            <a:off x="3970259" y="3200743"/>
            <a:ext cx="354616" cy="354586"/>
            <a:chOff x="-30354000" y="3569100"/>
            <a:chExt cx="292250" cy="292225"/>
          </a:xfrm>
        </p:grpSpPr>
        <p:sp>
          <p:nvSpPr>
            <p:cNvPr id="7808" name="Google Shape;7808;p9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9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9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93"/>
          <p:cNvGrpSpPr/>
          <p:nvPr/>
        </p:nvGrpSpPr>
        <p:grpSpPr>
          <a:xfrm>
            <a:off x="1748837" y="1380546"/>
            <a:ext cx="342148" cy="353645"/>
            <a:chOff x="-35118325" y="3202075"/>
            <a:chExt cx="281975" cy="291450"/>
          </a:xfrm>
        </p:grpSpPr>
        <p:sp>
          <p:nvSpPr>
            <p:cNvPr id="7815" name="Google Shape;7815;p9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93"/>
          <p:cNvGrpSpPr/>
          <p:nvPr/>
        </p:nvGrpSpPr>
        <p:grpSpPr>
          <a:xfrm>
            <a:off x="1742618" y="1821799"/>
            <a:ext cx="354586" cy="353221"/>
            <a:chOff x="-35123050" y="3561225"/>
            <a:chExt cx="292225" cy="291100"/>
          </a:xfrm>
        </p:grpSpPr>
        <p:sp>
          <p:nvSpPr>
            <p:cNvPr id="7820" name="Google Shape;7820;p9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9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93"/>
          <p:cNvGrpSpPr/>
          <p:nvPr/>
        </p:nvGrpSpPr>
        <p:grpSpPr>
          <a:xfrm>
            <a:off x="1784677" y="2256940"/>
            <a:ext cx="270467" cy="353615"/>
            <a:chOff x="-35089175" y="3919600"/>
            <a:chExt cx="222900" cy="291425"/>
          </a:xfrm>
        </p:grpSpPr>
        <p:sp>
          <p:nvSpPr>
            <p:cNvPr id="7823" name="Google Shape;7823;p9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9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93"/>
          <p:cNvGrpSpPr/>
          <p:nvPr/>
        </p:nvGrpSpPr>
        <p:grpSpPr>
          <a:xfrm>
            <a:off x="3981673" y="1380303"/>
            <a:ext cx="336445" cy="354131"/>
            <a:chOff x="-33277650" y="3226875"/>
            <a:chExt cx="277275" cy="291850"/>
          </a:xfrm>
        </p:grpSpPr>
        <p:sp>
          <p:nvSpPr>
            <p:cNvPr id="7826" name="Google Shape;7826;p9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9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93"/>
          <p:cNvGrpSpPr/>
          <p:nvPr/>
        </p:nvGrpSpPr>
        <p:grpSpPr>
          <a:xfrm>
            <a:off x="3973073" y="1821587"/>
            <a:ext cx="353645" cy="353645"/>
            <a:chOff x="-33286325" y="3586425"/>
            <a:chExt cx="291450" cy="291450"/>
          </a:xfrm>
        </p:grpSpPr>
        <p:sp>
          <p:nvSpPr>
            <p:cNvPr id="7834" name="Google Shape;7834;p9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9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9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9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93"/>
          <p:cNvGrpSpPr/>
          <p:nvPr/>
        </p:nvGrpSpPr>
        <p:grpSpPr>
          <a:xfrm>
            <a:off x="3973073" y="2255969"/>
            <a:ext cx="353645" cy="355557"/>
            <a:chOff x="-33286325" y="3944800"/>
            <a:chExt cx="291450" cy="293025"/>
          </a:xfrm>
        </p:grpSpPr>
        <p:sp>
          <p:nvSpPr>
            <p:cNvPr id="7840" name="Google Shape;7840;p9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93"/>
          <p:cNvGrpSpPr/>
          <p:nvPr/>
        </p:nvGrpSpPr>
        <p:grpSpPr>
          <a:xfrm>
            <a:off x="2631470" y="2729129"/>
            <a:ext cx="353645" cy="356527"/>
            <a:chOff x="-31452725" y="3191825"/>
            <a:chExt cx="291450" cy="293825"/>
          </a:xfrm>
        </p:grpSpPr>
        <p:sp>
          <p:nvSpPr>
            <p:cNvPr id="7845" name="Google Shape;7845;p9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9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9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93"/>
          <p:cNvGrpSpPr/>
          <p:nvPr/>
        </p:nvGrpSpPr>
        <p:grpSpPr>
          <a:xfrm>
            <a:off x="2631000" y="3200744"/>
            <a:ext cx="354586" cy="354586"/>
            <a:chOff x="-31452725" y="3551775"/>
            <a:chExt cx="292225" cy="292225"/>
          </a:xfrm>
        </p:grpSpPr>
        <p:sp>
          <p:nvSpPr>
            <p:cNvPr id="7850" name="Google Shape;7850;p9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9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93"/>
          <p:cNvGrpSpPr/>
          <p:nvPr/>
        </p:nvGrpSpPr>
        <p:grpSpPr>
          <a:xfrm>
            <a:off x="2629559" y="3664729"/>
            <a:ext cx="357468" cy="356497"/>
            <a:chOff x="-31455100" y="3909350"/>
            <a:chExt cx="294600" cy="293800"/>
          </a:xfrm>
        </p:grpSpPr>
        <p:sp>
          <p:nvSpPr>
            <p:cNvPr id="7855" name="Google Shape;7855;p9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9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93"/>
          <p:cNvGrpSpPr/>
          <p:nvPr/>
        </p:nvGrpSpPr>
        <p:grpSpPr>
          <a:xfrm>
            <a:off x="3970744" y="3665684"/>
            <a:ext cx="353645" cy="354586"/>
            <a:chOff x="-30345325" y="3918800"/>
            <a:chExt cx="291450" cy="292225"/>
          </a:xfrm>
        </p:grpSpPr>
        <p:sp>
          <p:nvSpPr>
            <p:cNvPr id="7858" name="Google Shape;7858;p9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93"/>
          <p:cNvGrpSpPr/>
          <p:nvPr/>
        </p:nvGrpSpPr>
        <p:grpSpPr>
          <a:xfrm>
            <a:off x="2200736" y="1380546"/>
            <a:ext cx="332593" cy="353645"/>
            <a:chOff x="-34755225" y="3202075"/>
            <a:chExt cx="274100" cy="291450"/>
          </a:xfrm>
        </p:grpSpPr>
        <p:sp>
          <p:nvSpPr>
            <p:cNvPr id="7864" name="Google Shape;7864;p9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9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93"/>
          <p:cNvGrpSpPr/>
          <p:nvPr/>
        </p:nvGrpSpPr>
        <p:grpSpPr>
          <a:xfrm>
            <a:off x="2190209" y="1821587"/>
            <a:ext cx="353645" cy="353645"/>
            <a:chOff x="-34763900" y="3561225"/>
            <a:chExt cx="291450" cy="291450"/>
          </a:xfrm>
        </p:grpSpPr>
        <p:sp>
          <p:nvSpPr>
            <p:cNvPr id="7872" name="Google Shape;7872;p9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5" name="Google Shape;7875;p9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6" name="Google Shape;7876;p93"/>
          <p:cNvGrpSpPr/>
          <p:nvPr/>
        </p:nvGrpSpPr>
        <p:grpSpPr>
          <a:xfrm>
            <a:off x="845106" y="2730099"/>
            <a:ext cx="354586" cy="354586"/>
            <a:chOff x="-32927950" y="3227275"/>
            <a:chExt cx="292225" cy="292225"/>
          </a:xfrm>
        </p:grpSpPr>
        <p:sp>
          <p:nvSpPr>
            <p:cNvPr id="7877" name="Google Shape;7877;p9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9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93"/>
          <p:cNvGrpSpPr/>
          <p:nvPr/>
        </p:nvGrpSpPr>
        <p:grpSpPr>
          <a:xfrm>
            <a:off x="844621" y="3201213"/>
            <a:ext cx="355557" cy="353645"/>
            <a:chOff x="-32927950" y="3586425"/>
            <a:chExt cx="293025" cy="291450"/>
          </a:xfrm>
        </p:grpSpPr>
        <p:sp>
          <p:nvSpPr>
            <p:cNvPr id="7883" name="Google Shape;7883;p9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9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9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93"/>
          <p:cNvGrpSpPr/>
          <p:nvPr/>
        </p:nvGrpSpPr>
        <p:grpSpPr>
          <a:xfrm>
            <a:off x="845106" y="3665198"/>
            <a:ext cx="354586" cy="355557"/>
            <a:chOff x="-32927950" y="3944800"/>
            <a:chExt cx="292225" cy="293025"/>
          </a:xfrm>
        </p:grpSpPr>
        <p:sp>
          <p:nvSpPr>
            <p:cNvPr id="7889" name="Google Shape;7889;p9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9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9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9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9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93"/>
          <p:cNvGrpSpPr/>
          <p:nvPr/>
        </p:nvGrpSpPr>
        <p:grpSpPr>
          <a:xfrm>
            <a:off x="3073898" y="2730449"/>
            <a:ext cx="354586" cy="353888"/>
            <a:chOff x="-31094350" y="3194000"/>
            <a:chExt cx="292225" cy="291650"/>
          </a:xfrm>
        </p:grpSpPr>
        <p:sp>
          <p:nvSpPr>
            <p:cNvPr id="7899" name="Google Shape;7899;p9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9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93"/>
          <p:cNvGrpSpPr/>
          <p:nvPr/>
        </p:nvGrpSpPr>
        <p:grpSpPr>
          <a:xfrm>
            <a:off x="3074368" y="3200941"/>
            <a:ext cx="353645" cy="354191"/>
            <a:chOff x="-31093575" y="3552550"/>
            <a:chExt cx="291450" cy="291900"/>
          </a:xfrm>
        </p:grpSpPr>
        <p:sp>
          <p:nvSpPr>
            <p:cNvPr id="7908" name="Google Shape;7908;p9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93"/>
          <p:cNvGrpSpPr/>
          <p:nvPr/>
        </p:nvGrpSpPr>
        <p:grpSpPr>
          <a:xfrm>
            <a:off x="3074368" y="3666169"/>
            <a:ext cx="353645" cy="353615"/>
            <a:chOff x="-31093575" y="3911725"/>
            <a:chExt cx="291450" cy="291425"/>
          </a:xfrm>
        </p:grpSpPr>
        <p:sp>
          <p:nvSpPr>
            <p:cNvPr id="7913" name="Google Shape;7913;p9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93"/>
          <p:cNvGrpSpPr/>
          <p:nvPr/>
        </p:nvGrpSpPr>
        <p:grpSpPr>
          <a:xfrm>
            <a:off x="2183798" y="4123136"/>
            <a:ext cx="356497" cy="354586"/>
            <a:chOff x="-29946000" y="3183175"/>
            <a:chExt cx="293800" cy="292225"/>
          </a:xfrm>
        </p:grpSpPr>
        <p:sp>
          <p:nvSpPr>
            <p:cNvPr id="7916" name="Google Shape;7916;p9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9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9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93"/>
          <p:cNvGrpSpPr/>
          <p:nvPr/>
        </p:nvGrpSpPr>
        <p:grpSpPr>
          <a:xfrm>
            <a:off x="2628330" y="1380289"/>
            <a:ext cx="358408" cy="354161"/>
            <a:chOff x="-34408675" y="3202075"/>
            <a:chExt cx="295375" cy="291875"/>
          </a:xfrm>
        </p:grpSpPr>
        <p:sp>
          <p:nvSpPr>
            <p:cNvPr id="7923" name="Google Shape;7923;p9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9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9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93"/>
          <p:cNvGrpSpPr/>
          <p:nvPr/>
        </p:nvGrpSpPr>
        <p:grpSpPr>
          <a:xfrm>
            <a:off x="2630241" y="1820283"/>
            <a:ext cx="354586" cy="356254"/>
            <a:chOff x="-34405525" y="3558075"/>
            <a:chExt cx="292225" cy="293600"/>
          </a:xfrm>
        </p:grpSpPr>
        <p:sp>
          <p:nvSpPr>
            <p:cNvPr id="7928" name="Google Shape;7928;p9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93"/>
          <p:cNvGrpSpPr/>
          <p:nvPr/>
        </p:nvGrpSpPr>
        <p:grpSpPr>
          <a:xfrm>
            <a:off x="2629755" y="2256940"/>
            <a:ext cx="355557" cy="353615"/>
            <a:chOff x="-34406325" y="3919600"/>
            <a:chExt cx="293025" cy="291425"/>
          </a:xfrm>
        </p:grpSpPr>
        <p:sp>
          <p:nvSpPr>
            <p:cNvPr id="7932" name="Google Shape;7932;p9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9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9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9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9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93"/>
          <p:cNvGrpSpPr/>
          <p:nvPr/>
        </p:nvGrpSpPr>
        <p:grpSpPr>
          <a:xfrm>
            <a:off x="1293653" y="2736303"/>
            <a:ext cx="353645" cy="342179"/>
            <a:chOff x="-32568800" y="3232000"/>
            <a:chExt cx="291450" cy="282000"/>
          </a:xfrm>
        </p:grpSpPr>
        <p:sp>
          <p:nvSpPr>
            <p:cNvPr id="7940" name="Google Shape;7940;p9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93"/>
          <p:cNvGrpSpPr/>
          <p:nvPr/>
        </p:nvGrpSpPr>
        <p:grpSpPr>
          <a:xfrm>
            <a:off x="1293183" y="3201213"/>
            <a:ext cx="354586" cy="353645"/>
            <a:chOff x="-32569575" y="3586425"/>
            <a:chExt cx="292225" cy="291450"/>
          </a:xfrm>
        </p:grpSpPr>
        <p:sp>
          <p:nvSpPr>
            <p:cNvPr id="7943" name="Google Shape;7943;p9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9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93"/>
          <p:cNvGrpSpPr/>
          <p:nvPr/>
        </p:nvGrpSpPr>
        <p:grpSpPr>
          <a:xfrm>
            <a:off x="1284098" y="3665805"/>
            <a:ext cx="372756" cy="354343"/>
            <a:chOff x="-32576675" y="3944600"/>
            <a:chExt cx="307200" cy="292025"/>
          </a:xfrm>
        </p:grpSpPr>
        <p:sp>
          <p:nvSpPr>
            <p:cNvPr id="7946" name="Google Shape;7946;p9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93"/>
          <p:cNvGrpSpPr/>
          <p:nvPr/>
        </p:nvGrpSpPr>
        <p:grpSpPr>
          <a:xfrm>
            <a:off x="3529065" y="2730100"/>
            <a:ext cx="354586" cy="354586"/>
            <a:chOff x="-30735200" y="3192625"/>
            <a:chExt cx="292225" cy="292225"/>
          </a:xfrm>
        </p:grpSpPr>
        <p:sp>
          <p:nvSpPr>
            <p:cNvPr id="7949" name="Google Shape;7949;p9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93"/>
          <p:cNvGrpSpPr/>
          <p:nvPr/>
        </p:nvGrpSpPr>
        <p:grpSpPr>
          <a:xfrm>
            <a:off x="3529065" y="3201532"/>
            <a:ext cx="354586" cy="353008"/>
            <a:chOff x="-30735200" y="3552550"/>
            <a:chExt cx="292225" cy="290925"/>
          </a:xfrm>
        </p:grpSpPr>
        <p:sp>
          <p:nvSpPr>
            <p:cNvPr id="7957" name="Google Shape;7957;p9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93"/>
          <p:cNvGrpSpPr/>
          <p:nvPr/>
        </p:nvGrpSpPr>
        <p:grpSpPr>
          <a:xfrm>
            <a:off x="3529065" y="3666154"/>
            <a:ext cx="354586" cy="353645"/>
            <a:chOff x="-30735200" y="3910925"/>
            <a:chExt cx="292225" cy="291450"/>
          </a:xfrm>
        </p:grpSpPr>
        <p:sp>
          <p:nvSpPr>
            <p:cNvPr id="7960" name="Google Shape;7960;p9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2" name="Google Shape;7962;p9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3" name="Google Shape;7963;p93"/>
          <p:cNvGrpSpPr/>
          <p:nvPr/>
        </p:nvGrpSpPr>
        <p:grpSpPr>
          <a:xfrm>
            <a:off x="4882910" y="1379021"/>
            <a:ext cx="358971" cy="359224"/>
            <a:chOff x="-57956275" y="3197925"/>
            <a:chExt cx="319000" cy="319225"/>
          </a:xfrm>
        </p:grpSpPr>
        <p:sp>
          <p:nvSpPr>
            <p:cNvPr id="7964" name="Google Shape;7964;p9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9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9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93"/>
          <p:cNvGrpSpPr/>
          <p:nvPr/>
        </p:nvGrpSpPr>
        <p:grpSpPr>
          <a:xfrm>
            <a:off x="4905064" y="1835446"/>
            <a:ext cx="314662" cy="358971"/>
            <a:chOff x="-57940525" y="3590375"/>
            <a:chExt cx="279625" cy="319000"/>
          </a:xfrm>
        </p:grpSpPr>
        <p:sp>
          <p:nvSpPr>
            <p:cNvPr id="7972" name="Google Shape;7972;p9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9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93"/>
          <p:cNvGrpSpPr/>
          <p:nvPr/>
        </p:nvGrpSpPr>
        <p:grpSpPr>
          <a:xfrm>
            <a:off x="4875945" y="2276817"/>
            <a:ext cx="358099" cy="358999"/>
            <a:chOff x="-57959425" y="3982600"/>
            <a:chExt cx="318225" cy="319025"/>
          </a:xfrm>
        </p:grpSpPr>
        <p:sp>
          <p:nvSpPr>
            <p:cNvPr id="7978" name="Google Shape;7978;p9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9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93"/>
          <p:cNvGrpSpPr/>
          <p:nvPr/>
        </p:nvGrpSpPr>
        <p:grpSpPr>
          <a:xfrm>
            <a:off x="7076112" y="1380146"/>
            <a:ext cx="357226" cy="357226"/>
            <a:chOff x="-55987225" y="3198925"/>
            <a:chExt cx="317450" cy="317450"/>
          </a:xfrm>
        </p:grpSpPr>
        <p:sp>
          <p:nvSpPr>
            <p:cNvPr id="7983" name="Google Shape;7983;p9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93"/>
          <p:cNvGrpSpPr/>
          <p:nvPr/>
        </p:nvGrpSpPr>
        <p:grpSpPr>
          <a:xfrm>
            <a:off x="7076112" y="1836178"/>
            <a:ext cx="357226" cy="357367"/>
            <a:chOff x="-55987225" y="3591025"/>
            <a:chExt cx="317450" cy="317575"/>
          </a:xfrm>
        </p:grpSpPr>
        <p:sp>
          <p:nvSpPr>
            <p:cNvPr id="7988" name="Google Shape;7988;p9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9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93"/>
          <p:cNvGrpSpPr/>
          <p:nvPr/>
        </p:nvGrpSpPr>
        <p:grpSpPr>
          <a:xfrm>
            <a:off x="7090027" y="2276817"/>
            <a:ext cx="358999" cy="358999"/>
            <a:chOff x="-55988800" y="3982600"/>
            <a:chExt cx="319025" cy="319025"/>
          </a:xfrm>
        </p:grpSpPr>
        <p:sp>
          <p:nvSpPr>
            <p:cNvPr id="7994" name="Google Shape;7994;p9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9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93"/>
          <p:cNvGrpSpPr/>
          <p:nvPr/>
        </p:nvGrpSpPr>
        <p:grpSpPr>
          <a:xfrm>
            <a:off x="5748546" y="2734774"/>
            <a:ext cx="356326" cy="358971"/>
            <a:chOff x="-54026025" y="3192625"/>
            <a:chExt cx="316650" cy="319000"/>
          </a:xfrm>
        </p:grpSpPr>
        <p:sp>
          <p:nvSpPr>
            <p:cNvPr id="8000" name="Google Shape;8000;p9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9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9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93"/>
          <p:cNvGrpSpPr/>
          <p:nvPr/>
        </p:nvGrpSpPr>
        <p:grpSpPr>
          <a:xfrm>
            <a:off x="5768492" y="3205748"/>
            <a:ext cx="316434" cy="358099"/>
            <a:chOff x="-54007925" y="3584850"/>
            <a:chExt cx="281200" cy="318225"/>
          </a:xfrm>
        </p:grpSpPr>
        <p:sp>
          <p:nvSpPr>
            <p:cNvPr id="8009" name="Google Shape;8009;p9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9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9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9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93"/>
          <p:cNvGrpSpPr/>
          <p:nvPr/>
        </p:nvGrpSpPr>
        <p:grpSpPr>
          <a:xfrm>
            <a:off x="5768492" y="3667633"/>
            <a:ext cx="316434" cy="358914"/>
            <a:chOff x="-54007925" y="3975575"/>
            <a:chExt cx="281200" cy="318950"/>
          </a:xfrm>
        </p:grpSpPr>
        <p:sp>
          <p:nvSpPr>
            <p:cNvPr id="8016" name="Google Shape;8016;p9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9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93"/>
          <p:cNvGrpSpPr/>
          <p:nvPr/>
        </p:nvGrpSpPr>
        <p:grpSpPr>
          <a:xfrm>
            <a:off x="8003359" y="2752104"/>
            <a:ext cx="274770" cy="358492"/>
            <a:chOff x="-52005775" y="3208025"/>
            <a:chExt cx="244175" cy="318575"/>
          </a:xfrm>
        </p:grpSpPr>
        <p:sp>
          <p:nvSpPr>
            <p:cNvPr id="8021" name="Google Shape;8021;p9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9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9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9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9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9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9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93"/>
          <p:cNvGrpSpPr/>
          <p:nvPr/>
        </p:nvGrpSpPr>
        <p:grpSpPr>
          <a:xfrm>
            <a:off x="5309825" y="1380146"/>
            <a:ext cx="358099" cy="358099"/>
            <a:chOff x="-57568775" y="3198925"/>
            <a:chExt cx="318225" cy="318225"/>
          </a:xfrm>
        </p:grpSpPr>
        <p:sp>
          <p:nvSpPr>
            <p:cNvPr id="8033" name="Google Shape;8033;p9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9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93"/>
          <p:cNvGrpSpPr/>
          <p:nvPr/>
        </p:nvGrpSpPr>
        <p:grpSpPr>
          <a:xfrm>
            <a:off x="5331543" y="1835446"/>
            <a:ext cx="314662" cy="358099"/>
            <a:chOff x="-57549075" y="3590375"/>
            <a:chExt cx="279625" cy="318225"/>
          </a:xfrm>
        </p:grpSpPr>
        <p:sp>
          <p:nvSpPr>
            <p:cNvPr id="8040" name="Google Shape;8040;p9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93"/>
          <p:cNvGrpSpPr/>
          <p:nvPr/>
        </p:nvGrpSpPr>
        <p:grpSpPr>
          <a:xfrm>
            <a:off x="5323740" y="2276817"/>
            <a:ext cx="359871" cy="359871"/>
            <a:chOff x="-57570350" y="3982600"/>
            <a:chExt cx="319800" cy="319800"/>
          </a:xfrm>
        </p:grpSpPr>
        <p:sp>
          <p:nvSpPr>
            <p:cNvPr id="8045" name="Google Shape;8045;p9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9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93"/>
          <p:cNvGrpSpPr/>
          <p:nvPr/>
        </p:nvGrpSpPr>
        <p:grpSpPr>
          <a:xfrm>
            <a:off x="7538779" y="1379246"/>
            <a:ext cx="314662" cy="358999"/>
            <a:chOff x="-55576850" y="3198125"/>
            <a:chExt cx="279625" cy="319025"/>
          </a:xfrm>
        </p:grpSpPr>
        <p:sp>
          <p:nvSpPr>
            <p:cNvPr id="8050" name="Google Shape;8050;p9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9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9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9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93"/>
          <p:cNvGrpSpPr/>
          <p:nvPr/>
        </p:nvGrpSpPr>
        <p:grpSpPr>
          <a:xfrm>
            <a:off x="7516174" y="1835221"/>
            <a:ext cx="359871" cy="358324"/>
            <a:chOff x="-55596550" y="3590175"/>
            <a:chExt cx="319800" cy="318425"/>
          </a:xfrm>
        </p:grpSpPr>
        <p:sp>
          <p:nvSpPr>
            <p:cNvPr id="8055" name="Google Shape;8055;p9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9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93"/>
          <p:cNvGrpSpPr/>
          <p:nvPr/>
        </p:nvGrpSpPr>
        <p:grpSpPr>
          <a:xfrm>
            <a:off x="7531412" y="2276564"/>
            <a:ext cx="358999" cy="359252"/>
            <a:chOff x="-55595775" y="3982375"/>
            <a:chExt cx="319025" cy="319250"/>
          </a:xfrm>
        </p:grpSpPr>
        <p:sp>
          <p:nvSpPr>
            <p:cNvPr id="8060" name="Google Shape;8060;p9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9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9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9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93"/>
          <p:cNvGrpSpPr/>
          <p:nvPr/>
        </p:nvGrpSpPr>
        <p:grpSpPr>
          <a:xfrm>
            <a:off x="6188595" y="2734774"/>
            <a:ext cx="358999" cy="358099"/>
            <a:chOff x="-53635375" y="3192625"/>
            <a:chExt cx="319025" cy="318225"/>
          </a:xfrm>
        </p:grpSpPr>
        <p:sp>
          <p:nvSpPr>
            <p:cNvPr id="8067" name="Google Shape;8067;p9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93"/>
          <p:cNvGrpSpPr/>
          <p:nvPr/>
        </p:nvGrpSpPr>
        <p:grpSpPr>
          <a:xfrm>
            <a:off x="6210763" y="3205748"/>
            <a:ext cx="314662" cy="358999"/>
            <a:chOff x="-53615675" y="3584850"/>
            <a:chExt cx="279625" cy="319025"/>
          </a:xfrm>
        </p:grpSpPr>
        <p:sp>
          <p:nvSpPr>
            <p:cNvPr id="8071" name="Google Shape;8071;p9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93"/>
          <p:cNvGrpSpPr/>
          <p:nvPr/>
        </p:nvGrpSpPr>
        <p:grpSpPr>
          <a:xfrm>
            <a:off x="6188609" y="3668674"/>
            <a:ext cx="358971" cy="357874"/>
            <a:chOff x="-53634575" y="3976500"/>
            <a:chExt cx="319000" cy="318025"/>
          </a:xfrm>
        </p:grpSpPr>
        <p:sp>
          <p:nvSpPr>
            <p:cNvPr id="8075" name="Google Shape;8075;p9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9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9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9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9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93"/>
          <p:cNvGrpSpPr/>
          <p:nvPr/>
        </p:nvGrpSpPr>
        <p:grpSpPr>
          <a:xfrm>
            <a:off x="7983413" y="3211628"/>
            <a:ext cx="314662" cy="358436"/>
            <a:chOff x="-52023900" y="3590075"/>
            <a:chExt cx="279625" cy="318525"/>
          </a:xfrm>
        </p:grpSpPr>
        <p:sp>
          <p:nvSpPr>
            <p:cNvPr id="8084" name="Google Shape;8084;p9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9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9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9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9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9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9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93"/>
          <p:cNvGrpSpPr/>
          <p:nvPr/>
        </p:nvGrpSpPr>
        <p:grpSpPr>
          <a:xfrm>
            <a:off x="5746654" y="1380146"/>
            <a:ext cx="358971" cy="358971"/>
            <a:chOff x="-57173375" y="3198925"/>
            <a:chExt cx="319000" cy="319000"/>
          </a:xfrm>
        </p:grpSpPr>
        <p:sp>
          <p:nvSpPr>
            <p:cNvPr id="8092" name="Google Shape;8092;p9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9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93"/>
          <p:cNvGrpSpPr/>
          <p:nvPr/>
        </p:nvGrpSpPr>
        <p:grpSpPr>
          <a:xfrm>
            <a:off x="5747541" y="1857587"/>
            <a:ext cx="357198" cy="314690"/>
            <a:chOff x="-57176525" y="3610050"/>
            <a:chExt cx="317425" cy="279650"/>
          </a:xfrm>
        </p:grpSpPr>
        <p:sp>
          <p:nvSpPr>
            <p:cNvPr id="8097" name="Google Shape;8097;p9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9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9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9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93"/>
          <p:cNvGrpSpPr/>
          <p:nvPr/>
        </p:nvGrpSpPr>
        <p:grpSpPr>
          <a:xfrm>
            <a:off x="7957995" y="1380146"/>
            <a:ext cx="358099" cy="356326"/>
            <a:chOff x="-55202750" y="3198925"/>
            <a:chExt cx="318225" cy="316650"/>
          </a:xfrm>
        </p:grpSpPr>
        <p:sp>
          <p:nvSpPr>
            <p:cNvPr id="8103" name="Google Shape;8103;p9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93"/>
          <p:cNvGrpSpPr/>
          <p:nvPr/>
        </p:nvGrpSpPr>
        <p:grpSpPr>
          <a:xfrm>
            <a:off x="7968629" y="1835446"/>
            <a:ext cx="336830" cy="358099"/>
            <a:chOff x="-55194875" y="3590375"/>
            <a:chExt cx="299325" cy="318225"/>
          </a:xfrm>
        </p:grpSpPr>
        <p:sp>
          <p:nvSpPr>
            <p:cNvPr id="8106" name="Google Shape;8106;p9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9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9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9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93"/>
          <p:cNvGrpSpPr/>
          <p:nvPr/>
        </p:nvGrpSpPr>
        <p:grpSpPr>
          <a:xfrm>
            <a:off x="7973247" y="2277717"/>
            <a:ext cx="357198" cy="357198"/>
            <a:chOff x="-55203525" y="3983400"/>
            <a:chExt cx="317425" cy="317425"/>
          </a:xfrm>
        </p:grpSpPr>
        <p:sp>
          <p:nvSpPr>
            <p:cNvPr id="8112" name="Google Shape;8112;p9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9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93"/>
          <p:cNvGrpSpPr/>
          <p:nvPr/>
        </p:nvGrpSpPr>
        <p:grpSpPr>
          <a:xfrm>
            <a:off x="6639727" y="2734774"/>
            <a:ext cx="335930" cy="358971"/>
            <a:chOff x="-53232900" y="3192625"/>
            <a:chExt cx="298525" cy="319000"/>
          </a:xfrm>
        </p:grpSpPr>
        <p:sp>
          <p:nvSpPr>
            <p:cNvPr id="8116" name="Google Shape;8116;p9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9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93"/>
          <p:cNvGrpSpPr/>
          <p:nvPr/>
        </p:nvGrpSpPr>
        <p:grpSpPr>
          <a:xfrm>
            <a:off x="6629093" y="3205748"/>
            <a:ext cx="357198" cy="356326"/>
            <a:chOff x="-53242350" y="3584850"/>
            <a:chExt cx="317425" cy="316650"/>
          </a:xfrm>
        </p:grpSpPr>
        <p:sp>
          <p:nvSpPr>
            <p:cNvPr id="8125" name="Google Shape;8125;p9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93"/>
          <p:cNvGrpSpPr/>
          <p:nvPr/>
        </p:nvGrpSpPr>
        <p:grpSpPr>
          <a:xfrm>
            <a:off x="6650362" y="3668449"/>
            <a:ext cx="314662" cy="358999"/>
            <a:chOff x="-53224225" y="3976300"/>
            <a:chExt cx="279625" cy="319025"/>
          </a:xfrm>
        </p:grpSpPr>
        <p:sp>
          <p:nvSpPr>
            <p:cNvPr id="8131" name="Google Shape;8131;p9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9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9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9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93"/>
          <p:cNvGrpSpPr/>
          <p:nvPr/>
        </p:nvGrpSpPr>
        <p:grpSpPr>
          <a:xfrm>
            <a:off x="7961258" y="3676129"/>
            <a:ext cx="358971" cy="358408"/>
            <a:chOff x="-52043575" y="3983125"/>
            <a:chExt cx="319000" cy="318500"/>
          </a:xfrm>
        </p:grpSpPr>
        <p:sp>
          <p:nvSpPr>
            <p:cNvPr id="8139" name="Google Shape;8139;p9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93"/>
          <p:cNvGrpSpPr/>
          <p:nvPr/>
        </p:nvGrpSpPr>
        <p:grpSpPr>
          <a:xfrm>
            <a:off x="6215199" y="1380146"/>
            <a:ext cx="314662" cy="358971"/>
            <a:chOff x="-56766175" y="3198925"/>
            <a:chExt cx="279625" cy="319000"/>
          </a:xfrm>
        </p:grpSpPr>
        <p:sp>
          <p:nvSpPr>
            <p:cNvPr id="8149" name="Google Shape;8149;p9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9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9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93"/>
          <p:cNvGrpSpPr/>
          <p:nvPr/>
        </p:nvGrpSpPr>
        <p:grpSpPr>
          <a:xfrm>
            <a:off x="6214313" y="1835446"/>
            <a:ext cx="316434" cy="358099"/>
            <a:chOff x="-56766175" y="3590375"/>
            <a:chExt cx="281200" cy="318225"/>
          </a:xfrm>
        </p:grpSpPr>
        <p:sp>
          <p:nvSpPr>
            <p:cNvPr id="8157" name="Google Shape;8157;p9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9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93"/>
          <p:cNvGrpSpPr/>
          <p:nvPr/>
        </p:nvGrpSpPr>
        <p:grpSpPr>
          <a:xfrm>
            <a:off x="6251269" y="2276817"/>
            <a:ext cx="272126" cy="358099"/>
            <a:chOff x="-56747275" y="3982600"/>
            <a:chExt cx="241825" cy="318225"/>
          </a:xfrm>
        </p:grpSpPr>
        <p:sp>
          <p:nvSpPr>
            <p:cNvPr id="8162" name="Google Shape;8162;p9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9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9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93"/>
          <p:cNvGrpSpPr/>
          <p:nvPr/>
        </p:nvGrpSpPr>
        <p:grpSpPr>
          <a:xfrm>
            <a:off x="4859020" y="3219055"/>
            <a:ext cx="358999" cy="342991"/>
            <a:chOff x="-54812875" y="3596675"/>
            <a:chExt cx="319025" cy="304800"/>
          </a:xfrm>
        </p:grpSpPr>
        <p:sp>
          <p:nvSpPr>
            <p:cNvPr id="8170" name="Google Shape;8170;p9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9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9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9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7" name="Google Shape;8177;p9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9" name="Google Shape;8179;p93"/>
          <p:cNvGrpSpPr/>
          <p:nvPr/>
        </p:nvGrpSpPr>
        <p:grpSpPr>
          <a:xfrm>
            <a:off x="4881188" y="3675538"/>
            <a:ext cx="314662" cy="358099"/>
            <a:chOff x="-54793175" y="3982600"/>
            <a:chExt cx="279625" cy="318225"/>
          </a:xfrm>
        </p:grpSpPr>
        <p:sp>
          <p:nvSpPr>
            <p:cNvPr id="8180" name="Google Shape;8180;p9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9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9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93"/>
          <p:cNvGrpSpPr/>
          <p:nvPr/>
        </p:nvGrpSpPr>
        <p:grpSpPr>
          <a:xfrm>
            <a:off x="7092647" y="2734774"/>
            <a:ext cx="314662" cy="358099"/>
            <a:chOff x="-52832000" y="3192625"/>
            <a:chExt cx="279625" cy="318225"/>
          </a:xfrm>
        </p:grpSpPr>
        <p:sp>
          <p:nvSpPr>
            <p:cNvPr id="8188" name="Google Shape;8188;p9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9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9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93"/>
          <p:cNvGrpSpPr/>
          <p:nvPr/>
        </p:nvGrpSpPr>
        <p:grpSpPr>
          <a:xfrm>
            <a:off x="5779179" y="2276142"/>
            <a:ext cx="323524" cy="358774"/>
            <a:chOff x="-57162350" y="3982000"/>
            <a:chExt cx="287500" cy="318825"/>
          </a:xfrm>
        </p:grpSpPr>
        <p:sp>
          <p:nvSpPr>
            <p:cNvPr id="8197" name="Google Shape;8197;p9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9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9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93"/>
          <p:cNvGrpSpPr/>
          <p:nvPr/>
        </p:nvGrpSpPr>
        <p:grpSpPr>
          <a:xfrm>
            <a:off x="7070492" y="3206648"/>
            <a:ext cx="358971" cy="357198"/>
            <a:chOff x="-52851675" y="3585650"/>
            <a:chExt cx="319000" cy="317425"/>
          </a:xfrm>
        </p:grpSpPr>
        <p:sp>
          <p:nvSpPr>
            <p:cNvPr id="8206" name="Google Shape;8206;p9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93"/>
          <p:cNvGrpSpPr/>
          <p:nvPr/>
        </p:nvGrpSpPr>
        <p:grpSpPr>
          <a:xfrm>
            <a:off x="7092647" y="3668449"/>
            <a:ext cx="314662" cy="358999"/>
            <a:chOff x="-52832000" y="3976300"/>
            <a:chExt cx="279625" cy="319025"/>
          </a:xfrm>
        </p:grpSpPr>
        <p:sp>
          <p:nvSpPr>
            <p:cNvPr id="8213" name="Google Shape;8213;p9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9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9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93"/>
          <p:cNvGrpSpPr/>
          <p:nvPr/>
        </p:nvGrpSpPr>
        <p:grpSpPr>
          <a:xfrm>
            <a:off x="6209853" y="4123097"/>
            <a:ext cx="316434" cy="358099"/>
            <a:chOff x="-51633225" y="3198925"/>
            <a:chExt cx="281200" cy="318225"/>
          </a:xfrm>
        </p:grpSpPr>
        <p:sp>
          <p:nvSpPr>
            <p:cNvPr id="8219" name="Google Shape;8219;p9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9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9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93"/>
          <p:cNvGrpSpPr/>
          <p:nvPr/>
        </p:nvGrpSpPr>
        <p:grpSpPr>
          <a:xfrm>
            <a:off x="6628676" y="1381018"/>
            <a:ext cx="365188" cy="357226"/>
            <a:chOff x="-56396775" y="3199700"/>
            <a:chExt cx="324525" cy="317450"/>
          </a:xfrm>
        </p:grpSpPr>
        <p:sp>
          <p:nvSpPr>
            <p:cNvPr id="8227" name="Google Shape;8227;p9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9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93"/>
          <p:cNvGrpSpPr/>
          <p:nvPr/>
        </p:nvGrpSpPr>
        <p:grpSpPr>
          <a:xfrm>
            <a:off x="6631771" y="1846953"/>
            <a:ext cx="358999" cy="335958"/>
            <a:chOff x="-56394425" y="3600600"/>
            <a:chExt cx="319025" cy="298550"/>
          </a:xfrm>
        </p:grpSpPr>
        <p:sp>
          <p:nvSpPr>
            <p:cNvPr id="8234" name="Google Shape;8234;p9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9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93"/>
          <p:cNvGrpSpPr/>
          <p:nvPr/>
        </p:nvGrpSpPr>
        <p:grpSpPr>
          <a:xfrm>
            <a:off x="6662538" y="2277717"/>
            <a:ext cx="327068" cy="357198"/>
            <a:chOff x="-56379450" y="3983400"/>
            <a:chExt cx="290650" cy="317425"/>
          </a:xfrm>
        </p:grpSpPr>
        <p:sp>
          <p:nvSpPr>
            <p:cNvPr id="8238" name="Google Shape;8238;p9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9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9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93"/>
          <p:cNvGrpSpPr/>
          <p:nvPr/>
        </p:nvGrpSpPr>
        <p:grpSpPr>
          <a:xfrm>
            <a:off x="5326242" y="2741864"/>
            <a:ext cx="316434" cy="358971"/>
            <a:chOff x="-54401725" y="3198925"/>
            <a:chExt cx="281200" cy="319000"/>
          </a:xfrm>
        </p:grpSpPr>
        <p:sp>
          <p:nvSpPr>
            <p:cNvPr id="8247" name="Google Shape;8247;p9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9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9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93"/>
          <p:cNvGrpSpPr/>
          <p:nvPr/>
        </p:nvGrpSpPr>
        <p:grpSpPr>
          <a:xfrm>
            <a:off x="5327128" y="3211965"/>
            <a:ext cx="314662" cy="358099"/>
            <a:chOff x="-54401725" y="3590375"/>
            <a:chExt cx="279625" cy="318225"/>
          </a:xfrm>
        </p:grpSpPr>
        <p:sp>
          <p:nvSpPr>
            <p:cNvPr id="8259" name="Google Shape;8259;p9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9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9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93"/>
          <p:cNvGrpSpPr/>
          <p:nvPr/>
        </p:nvGrpSpPr>
        <p:grpSpPr>
          <a:xfrm>
            <a:off x="5324920" y="3675538"/>
            <a:ext cx="319079" cy="358099"/>
            <a:chOff x="-54403300" y="3982600"/>
            <a:chExt cx="283550" cy="318225"/>
          </a:xfrm>
        </p:grpSpPr>
        <p:sp>
          <p:nvSpPr>
            <p:cNvPr id="8266" name="Google Shape;8266;p9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93"/>
          <p:cNvGrpSpPr/>
          <p:nvPr/>
        </p:nvGrpSpPr>
        <p:grpSpPr>
          <a:xfrm>
            <a:off x="7512313" y="2736772"/>
            <a:ext cx="356298" cy="356973"/>
            <a:chOff x="-52458650" y="3194400"/>
            <a:chExt cx="316625" cy="317225"/>
          </a:xfrm>
        </p:grpSpPr>
        <p:sp>
          <p:nvSpPr>
            <p:cNvPr id="8272" name="Google Shape;8272;p9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9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9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93"/>
          <p:cNvGrpSpPr/>
          <p:nvPr/>
        </p:nvGrpSpPr>
        <p:grpSpPr>
          <a:xfrm>
            <a:off x="4881188" y="2741864"/>
            <a:ext cx="314662" cy="358971"/>
            <a:chOff x="-54793175" y="3198925"/>
            <a:chExt cx="279625" cy="319000"/>
          </a:xfrm>
        </p:grpSpPr>
        <p:sp>
          <p:nvSpPr>
            <p:cNvPr id="8281" name="Google Shape;8281;p9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9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9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93"/>
          <p:cNvGrpSpPr/>
          <p:nvPr/>
        </p:nvGrpSpPr>
        <p:grpSpPr>
          <a:xfrm>
            <a:off x="7521611" y="3205748"/>
            <a:ext cx="337703" cy="357845"/>
            <a:chOff x="-52450000" y="3584850"/>
            <a:chExt cx="300100" cy="318000"/>
          </a:xfrm>
        </p:grpSpPr>
        <p:sp>
          <p:nvSpPr>
            <p:cNvPr id="8289" name="Google Shape;8289;p9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9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93"/>
          <p:cNvGrpSpPr/>
          <p:nvPr/>
        </p:nvGrpSpPr>
        <p:grpSpPr>
          <a:xfrm>
            <a:off x="7533131" y="3670221"/>
            <a:ext cx="314662" cy="357226"/>
            <a:chOff x="-52440550" y="3977875"/>
            <a:chExt cx="279625" cy="317450"/>
          </a:xfrm>
        </p:grpSpPr>
        <p:sp>
          <p:nvSpPr>
            <p:cNvPr id="8297" name="Google Shape;8297;p9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9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9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93"/>
          <p:cNvGrpSpPr/>
          <p:nvPr/>
        </p:nvGrpSpPr>
        <p:grpSpPr>
          <a:xfrm>
            <a:off x="6645066" y="4126427"/>
            <a:ext cx="314662" cy="358999"/>
            <a:chOff x="-51623775" y="3584850"/>
            <a:chExt cx="279625" cy="319025"/>
          </a:xfrm>
        </p:grpSpPr>
        <p:sp>
          <p:nvSpPr>
            <p:cNvPr id="8306" name="Google Shape;8306;p9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5" name="Google Shape;8315;p9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316" name="Google Shape;8316;p9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92"/>
        <p:cNvGrpSpPr/>
        <p:nvPr/>
      </p:nvGrpSpPr>
      <p:grpSpPr>
        <a:xfrm>
          <a:off x="0" y="0"/>
          <a:ext cx="0" cy="0"/>
          <a:chOff x="0" y="0"/>
          <a:chExt cx="0" cy="0"/>
        </a:xfrm>
      </p:grpSpPr>
      <p:sp>
        <p:nvSpPr>
          <p:cNvPr id="393" name="Google Shape;393;p45"/>
          <p:cNvSpPr/>
          <p:nvPr/>
        </p:nvSpPr>
        <p:spPr>
          <a:xfrm>
            <a:off x="374275" y="15675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5"/>
          <p:cNvSpPr txBox="1">
            <a:spLocks noGrp="1"/>
          </p:cNvSpPr>
          <p:nvPr>
            <p:ph type="title" idx="2"/>
          </p:nvPr>
        </p:nvSpPr>
        <p:spPr>
          <a:xfrm flipH="1">
            <a:off x="6525175" y="1035674"/>
            <a:ext cx="1905600" cy="1239900"/>
          </a:xfrm>
          <a:prstGeom prst="rect">
            <a:avLst/>
          </a:prstGeom>
        </p:spPr>
        <p:txBody>
          <a:bodyPr spcFirstLastPara="1" wrap="square" lIns="91425" tIns="91425" rIns="0" bIns="91425" anchor="t" anchorCtr="0">
            <a:noAutofit/>
          </a:bodyPr>
          <a:lstStyle/>
          <a:p>
            <a:pPr marL="0" lvl="0" indent="0" algn="r" rtl="0">
              <a:spcBef>
                <a:spcPts val="0"/>
              </a:spcBef>
              <a:spcAft>
                <a:spcPts val="0"/>
              </a:spcAft>
              <a:buNone/>
            </a:pPr>
            <a:r>
              <a:rPr lang="en" dirty="0"/>
              <a:t>01</a:t>
            </a:r>
            <a:endParaRPr dirty="0"/>
          </a:p>
        </p:txBody>
      </p:sp>
      <p:grpSp>
        <p:nvGrpSpPr>
          <p:cNvPr id="397" name="Google Shape;397;p45"/>
          <p:cNvGrpSpPr/>
          <p:nvPr/>
        </p:nvGrpSpPr>
        <p:grpSpPr>
          <a:xfrm>
            <a:off x="671750" y="1774982"/>
            <a:ext cx="3830668" cy="2664266"/>
            <a:chOff x="671750" y="1774982"/>
            <a:chExt cx="3830668" cy="2664266"/>
          </a:xfrm>
        </p:grpSpPr>
        <p:sp>
          <p:nvSpPr>
            <p:cNvPr id="398" name="Google Shape;398;p45"/>
            <p:cNvSpPr/>
            <p:nvPr/>
          </p:nvSpPr>
          <p:spPr>
            <a:xfrm>
              <a:off x="2852804" y="2559516"/>
              <a:ext cx="44093" cy="152170"/>
            </a:xfrm>
            <a:custGeom>
              <a:avLst/>
              <a:gdLst/>
              <a:ahLst/>
              <a:cxnLst/>
              <a:rect l="l" t="t" r="r" b="b"/>
              <a:pathLst>
                <a:path w="1339" h="4621" fill="none" extrusionOk="0">
                  <a:moveTo>
                    <a:pt x="1" y="4621"/>
                  </a:moveTo>
                  <a:cubicBezTo>
                    <a:pt x="700" y="2949"/>
                    <a:pt x="943" y="1764"/>
                    <a:pt x="1338"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3618537" y="3560469"/>
              <a:ext cx="33" cy="742703"/>
            </a:xfrm>
            <a:custGeom>
              <a:avLst/>
              <a:gdLst/>
              <a:ahLst/>
              <a:cxnLst/>
              <a:rect l="l" t="t" r="r" b="b"/>
              <a:pathLst>
                <a:path w="1" h="22554" fill="none" extrusionOk="0">
                  <a:moveTo>
                    <a:pt x="1" y="0"/>
                  </a:moveTo>
                  <a:lnTo>
                    <a:pt x="1" y="2255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5"/>
            <p:cNvSpPr/>
            <p:nvPr/>
          </p:nvSpPr>
          <p:spPr>
            <a:xfrm>
              <a:off x="3305236" y="4296134"/>
              <a:ext cx="614606" cy="33"/>
            </a:xfrm>
            <a:custGeom>
              <a:avLst/>
              <a:gdLst/>
              <a:ahLst/>
              <a:cxnLst/>
              <a:rect l="l" t="t" r="r" b="b"/>
              <a:pathLst>
                <a:path w="18664" h="1" fill="none" extrusionOk="0">
                  <a:moveTo>
                    <a:pt x="1" y="1"/>
                  </a:moveTo>
                  <a:lnTo>
                    <a:pt x="18664"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2831794" y="2789469"/>
              <a:ext cx="270289" cy="537846"/>
            </a:xfrm>
            <a:custGeom>
              <a:avLst/>
              <a:gdLst/>
              <a:ahLst/>
              <a:cxnLst/>
              <a:rect l="l" t="t" r="r" b="b"/>
              <a:pathLst>
                <a:path w="8208" h="16333" extrusionOk="0">
                  <a:moveTo>
                    <a:pt x="3786" y="1"/>
                  </a:moveTo>
                  <a:cubicBezTo>
                    <a:pt x="3127" y="1"/>
                    <a:pt x="2467" y="183"/>
                    <a:pt x="1916" y="556"/>
                  </a:cubicBezTo>
                  <a:cubicBezTo>
                    <a:pt x="791" y="1316"/>
                    <a:pt x="213" y="2744"/>
                    <a:pt x="122" y="4112"/>
                  </a:cubicBezTo>
                  <a:cubicBezTo>
                    <a:pt x="1" y="6118"/>
                    <a:pt x="639" y="8307"/>
                    <a:pt x="1186" y="10221"/>
                  </a:cubicBezTo>
                  <a:cubicBezTo>
                    <a:pt x="1824" y="12288"/>
                    <a:pt x="2523" y="14325"/>
                    <a:pt x="3344" y="16331"/>
                  </a:cubicBezTo>
                  <a:cubicBezTo>
                    <a:pt x="3344" y="16332"/>
                    <a:pt x="3347" y="16332"/>
                    <a:pt x="3353" y="16332"/>
                  </a:cubicBezTo>
                  <a:cubicBezTo>
                    <a:pt x="3570" y="16332"/>
                    <a:pt x="7822" y="15782"/>
                    <a:pt x="8207" y="15723"/>
                  </a:cubicBezTo>
                  <a:cubicBezTo>
                    <a:pt x="7752" y="13322"/>
                    <a:pt x="7934" y="10617"/>
                    <a:pt x="7904" y="8185"/>
                  </a:cubicBezTo>
                  <a:cubicBezTo>
                    <a:pt x="7873" y="6544"/>
                    <a:pt x="7934" y="5085"/>
                    <a:pt x="7508" y="3474"/>
                  </a:cubicBezTo>
                  <a:cubicBezTo>
                    <a:pt x="7204" y="2349"/>
                    <a:pt x="6657" y="1255"/>
                    <a:pt x="5715" y="586"/>
                  </a:cubicBezTo>
                  <a:cubicBezTo>
                    <a:pt x="5157" y="199"/>
                    <a:pt x="4472" y="1"/>
                    <a:pt x="37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2821783" y="3784659"/>
              <a:ext cx="286293" cy="579568"/>
            </a:xfrm>
            <a:custGeom>
              <a:avLst/>
              <a:gdLst/>
              <a:ahLst/>
              <a:cxnLst/>
              <a:rect l="l" t="t" r="r" b="b"/>
              <a:pathLst>
                <a:path w="8694" h="17600" extrusionOk="0">
                  <a:moveTo>
                    <a:pt x="821" y="1"/>
                  </a:moveTo>
                  <a:cubicBezTo>
                    <a:pt x="821" y="5654"/>
                    <a:pt x="1" y="15199"/>
                    <a:pt x="31" y="16810"/>
                  </a:cubicBezTo>
                  <a:cubicBezTo>
                    <a:pt x="1642" y="16992"/>
                    <a:pt x="2888" y="17600"/>
                    <a:pt x="4499" y="17600"/>
                  </a:cubicBezTo>
                  <a:cubicBezTo>
                    <a:pt x="5776" y="15654"/>
                    <a:pt x="6293" y="10092"/>
                    <a:pt x="6992" y="7934"/>
                  </a:cubicBezTo>
                  <a:cubicBezTo>
                    <a:pt x="7174" y="7448"/>
                    <a:pt x="7873" y="4986"/>
                    <a:pt x="8694" y="2159"/>
                  </a:cubicBezTo>
                  <a:cubicBezTo>
                    <a:pt x="7113" y="1794"/>
                    <a:pt x="5533" y="1399"/>
                    <a:pt x="3983" y="973"/>
                  </a:cubicBezTo>
                  <a:cubicBezTo>
                    <a:pt x="2706" y="609"/>
                    <a:pt x="2068" y="487"/>
                    <a:pt x="8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2970926" y="2397992"/>
              <a:ext cx="1388329" cy="1336036"/>
            </a:xfrm>
            <a:custGeom>
              <a:avLst/>
              <a:gdLst/>
              <a:ahLst/>
              <a:cxnLst/>
              <a:rect l="l" t="t" r="r" b="b"/>
              <a:pathLst>
                <a:path w="42160" h="40572" extrusionOk="0">
                  <a:moveTo>
                    <a:pt x="32835" y="1"/>
                  </a:moveTo>
                  <a:cubicBezTo>
                    <a:pt x="31158" y="1"/>
                    <a:pt x="29440" y="439"/>
                    <a:pt x="27843" y="985"/>
                  </a:cubicBezTo>
                  <a:cubicBezTo>
                    <a:pt x="24621" y="2140"/>
                    <a:pt x="22797" y="3720"/>
                    <a:pt x="21369" y="6790"/>
                  </a:cubicBezTo>
                  <a:cubicBezTo>
                    <a:pt x="19849" y="10103"/>
                    <a:pt x="18755" y="13599"/>
                    <a:pt x="16840" y="16699"/>
                  </a:cubicBezTo>
                  <a:cubicBezTo>
                    <a:pt x="14803" y="20073"/>
                    <a:pt x="11885" y="22900"/>
                    <a:pt x="8451" y="24845"/>
                  </a:cubicBezTo>
                  <a:cubicBezTo>
                    <a:pt x="5229" y="26669"/>
                    <a:pt x="1581" y="27216"/>
                    <a:pt x="457" y="31350"/>
                  </a:cubicBezTo>
                  <a:cubicBezTo>
                    <a:pt x="1" y="33021"/>
                    <a:pt x="183" y="34845"/>
                    <a:pt x="943" y="36395"/>
                  </a:cubicBezTo>
                  <a:cubicBezTo>
                    <a:pt x="2432" y="39496"/>
                    <a:pt x="5320" y="40012"/>
                    <a:pt x="8481" y="40316"/>
                  </a:cubicBezTo>
                  <a:cubicBezTo>
                    <a:pt x="10100" y="40487"/>
                    <a:pt x="11727" y="40571"/>
                    <a:pt x="13355" y="40571"/>
                  </a:cubicBezTo>
                  <a:cubicBezTo>
                    <a:pt x="16371" y="40571"/>
                    <a:pt x="19391" y="40281"/>
                    <a:pt x="22372" y="39709"/>
                  </a:cubicBezTo>
                  <a:cubicBezTo>
                    <a:pt x="24621" y="39283"/>
                    <a:pt x="26870" y="38675"/>
                    <a:pt x="29059" y="37915"/>
                  </a:cubicBezTo>
                  <a:cubicBezTo>
                    <a:pt x="34135" y="36152"/>
                    <a:pt x="38208" y="30803"/>
                    <a:pt x="39849" y="25818"/>
                  </a:cubicBezTo>
                  <a:cubicBezTo>
                    <a:pt x="41521" y="20590"/>
                    <a:pt x="42159" y="13963"/>
                    <a:pt x="41248" y="8553"/>
                  </a:cubicBezTo>
                  <a:cubicBezTo>
                    <a:pt x="40670" y="5058"/>
                    <a:pt x="38664" y="1501"/>
                    <a:pt x="35320" y="377"/>
                  </a:cubicBezTo>
                  <a:cubicBezTo>
                    <a:pt x="34516" y="112"/>
                    <a:pt x="33681" y="1"/>
                    <a:pt x="32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2698689" y="3282767"/>
              <a:ext cx="429407" cy="200807"/>
            </a:xfrm>
            <a:custGeom>
              <a:avLst/>
              <a:gdLst/>
              <a:ahLst/>
              <a:cxnLst/>
              <a:rect l="l" t="t" r="r" b="b"/>
              <a:pathLst>
                <a:path w="13040" h="6098" extrusionOk="0">
                  <a:moveTo>
                    <a:pt x="10530" y="1"/>
                  </a:moveTo>
                  <a:cubicBezTo>
                    <a:pt x="9431" y="1"/>
                    <a:pt x="8267" y="935"/>
                    <a:pt x="7295" y="1442"/>
                  </a:cubicBezTo>
                  <a:cubicBezTo>
                    <a:pt x="5806" y="2263"/>
                    <a:pt x="4286" y="3053"/>
                    <a:pt x="2766" y="3904"/>
                  </a:cubicBezTo>
                  <a:cubicBezTo>
                    <a:pt x="1915" y="4391"/>
                    <a:pt x="0" y="4907"/>
                    <a:pt x="1155" y="5758"/>
                  </a:cubicBezTo>
                  <a:cubicBezTo>
                    <a:pt x="1498" y="6012"/>
                    <a:pt x="1980" y="6098"/>
                    <a:pt x="2503" y="6098"/>
                  </a:cubicBezTo>
                  <a:cubicBezTo>
                    <a:pt x="3419" y="6098"/>
                    <a:pt x="4457" y="5836"/>
                    <a:pt x="5076" y="5758"/>
                  </a:cubicBezTo>
                  <a:cubicBezTo>
                    <a:pt x="6961" y="5454"/>
                    <a:pt x="8845" y="5272"/>
                    <a:pt x="10669" y="4846"/>
                  </a:cubicBezTo>
                  <a:cubicBezTo>
                    <a:pt x="11459" y="4664"/>
                    <a:pt x="12249" y="4543"/>
                    <a:pt x="13040" y="4512"/>
                  </a:cubicBezTo>
                  <a:cubicBezTo>
                    <a:pt x="12918" y="3236"/>
                    <a:pt x="12827" y="1655"/>
                    <a:pt x="11915" y="652"/>
                  </a:cubicBezTo>
                  <a:cubicBezTo>
                    <a:pt x="11480" y="180"/>
                    <a:pt x="11011" y="1"/>
                    <a:pt x="10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2778743" y="3120058"/>
              <a:ext cx="1284237" cy="969920"/>
            </a:xfrm>
            <a:custGeom>
              <a:avLst/>
              <a:gdLst/>
              <a:ahLst/>
              <a:cxnLst/>
              <a:rect l="l" t="t" r="r" b="b"/>
              <a:pathLst>
                <a:path w="38999" h="29454" extrusionOk="0">
                  <a:moveTo>
                    <a:pt x="31743" y="1"/>
                  </a:moveTo>
                  <a:cubicBezTo>
                    <a:pt x="31463" y="1"/>
                    <a:pt x="31195" y="11"/>
                    <a:pt x="30943" y="30"/>
                  </a:cubicBezTo>
                  <a:cubicBezTo>
                    <a:pt x="25989" y="426"/>
                    <a:pt x="21034" y="547"/>
                    <a:pt x="16110" y="973"/>
                  </a:cubicBezTo>
                  <a:cubicBezTo>
                    <a:pt x="12098" y="1277"/>
                    <a:pt x="7721" y="2158"/>
                    <a:pt x="4986" y="5350"/>
                  </a:cubicBezTo>
                  <a:cubicBezTo>
                    <a:pt x="2706" y="7964"/>
                    <a:pt x="2341" y="11550"/>
                    <a:pt x="1733" y="14833"/>
                  </a:cubicBezTo>
                  <a:cubicBezTo>
                    <a:pt x="973" y="18633"/>
                    <a:pt x="426" y="22493"/>
                    <a:pt x="92" y="26353"/>
                  </a:cubicBezTo>
                  <a:cubicBezTo>
                    <a:pt x="1" y="27326"/>
                    <a:pt x="1" y="28481"/>
                    <a:pt x="791" y="29058"/>
                  </a:cubicBezTo>
                  <a:cubicBezTo>
                    <a:pt x="1277" y="29453"/>
                    <a:pt x="1976" y="29453"/>
                    <a:pt x="2584" y="29453"/>
                  </a:cubicBezTo>
                  <a:lnTo>
                    <a:pt x="6475" y="29453"/>
                  </a:lnTo>
                  <a:cubicBezTo>
                    <a:pt x="7600" y="29423"/>
                    <a:pt x="8876" y="29362"/>
                    <a:pt x="9606" y="28511"/>
                  </a:cubicBezTo>
                  <a:cubicBezTo>
                    <a:pt x="10122" y="27934"/>
                    <a:pt x="10274" y="27113"/>
                    <a:pt x="10366" y="26353"/>
                  </a:cubicBezTo>
                  <a:cubicBezTo>
                    <a:pt x="10517" y="25352"/>
                    <a:pt x="12730" y="12895"/>
                    <a:pt x="12615" y="12858"/>
                  </a:cubicBezTo>
                  <a:lnTo>
                    <a:pt x="12615" y="12858"/>
                  </a:lnTo>
                  <a:cubicBezTo>
                    <a:pt x="15268" y="13276"/>
                    <a:pt x="17960" y="13486"/>
                    <a:pt x="20657" y="13486"/>
                  </a:cubicBezTo>
                  <a:cubicBezTo>
                    <a:pt x="22070" y="13486"/>
                    <a:pt x="23484" y="13428"/>
                    <a:pt x="24895" y="13313"/>
                  </a:cubicBezTo>
                  <a:cubicBezTo>
                    <a:pt x="27813" y="13101"/>
                    <a:pt x="30761" y="12584"/>
                    <a:pt x="33284" y="11155"/>
                  </a:cubicBezTo>
                  <a:cubicBezTo>
                    <a:pt x="35716" y="9787"/>
                    <a:pt x="38998" y="6262"/>
                    <a:pt x="38026" y="3161"/>
                  </a:cubicBezTo>
                  <a:cubicBezTo>
                    <a:pt x="37265" y="743"/>
                    <a:pt x="34099" y="1"/>
                    <a:pt x="3174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3403336" y="2208873"/>
              <a:ext cx="767763" cy="1016813"/>
            </a:xfrm>
            <a:custGeom>
              <a:avLst/>
              <a:gdLst/>
              <a:ahLst/>
              <a:cxnLst/>
              <a:rect l="l" t="t" r="r" b="b"/>
              <a:pathLst>
                <a:path w="23315" h="30878" extrusionOk="0">
                  <a:moveTo>
                    <a:pt x="11223" y="1"/>
                  </a:moveTo>
                  <a:cubicBezTo>
                    <a:pt x="10828" y="1"/>
                    <a:pt x="10435" y="36"/>
                    <a:pt x="10031" y="71"/>
                  </a:cubicBezTo>
                  <a:cubicBezTo>
                    <a:pt x="5593" y="466"/>
                    <a:pt x="1399" y="527"/>
                    <a:pt x="153" y="5542"/>
                  </a:cubicBezTo>
                  <a:cubicBezTo>
                    <a:pt x="61" y="5846"/>
                    <a:pt x="1" y="6150"/>
                    <a:pt x="31" y="6484"/>
                  </a:cubicBezTo>
                  <a:cubicBezTo>
                    <a:pt x="61" y="6910"/>
                    <a:pt x="244" y="7335"/>
                    <a:pt x="426" y="7731"/>
                  </a:cubicBezTo>
                  <a:cubicBezTo>
                    <a:pt x="1095" y="9190"/>
                    <a:pt x="1338" y="10345"/>
                    <a:pt x="1794" y="11895"/>
                  </a:cubicBezTo>
                  <a:cubicBezTo>
                    <a:pt x="2888" y="15694"/>
                    <a:pt x="2402" y="20649"/>
                    <a:pt x="2189" y="24570"/>
                  </a:cubicBezTo>
                  <a:cubicBezTo>
                    <a:pt x="2007" y="27609"/>
                    <a:pt x="4317" y="28217"/>
                    <a:pt x="6809" y="29099"/>
                  </a:cubicBezTo>
                  <a:cubicBezTo>
                    <a:pt x="8420" y="29646"/>
                    <a:pt x="10092" y="30163"/>
                    <a:pt x="11733" y="30527"/>
                  </a:cubicBezTo>
                  <a:cubicBezTo>
                    <a:pt x="13159" y="30817"/>
                    <a:pt x="14584" y="30878"/>
                    <a:pt x="16022" y="30878"/>
                  </a:cubicBezTo>
                  <a:cubicBezTo>
                    <a:pt x="16546" y="30878"/>
                    <a:pt x="17072" y="30870"/>
                    <a:pt x="17600" y="30862"/>
                  </a:cubicBezTo>
                  <a:cubicBezTo>
                    <a:pt x="18086" y="30862"/>
                    <a:pt x="18586" y="30848"/>
                    <a:pt x="19081" y="30848"/>
                  </a:cubicBezTo>
                  <a:cubicBezTo>
                    <a:pt x="19329" y="30848"/>
                    <a:pt x="19575" y="30852"/>
                    <a:pt x="19819" y="30862"/>
                  </a:cubicBezTo>
                  <a:cubicBezTo>
                    <a:pt x="19971" y="30618"/>
                    <a:pt x="20062" y="30284"/>
                    <a:pt x="20244" y="29767"/>
                  </a:cubicBezTo>
                  <a:cubicBezTo>
                    <a:pt x="21642" y="25694"/>
                    <a:pt x="23314" y="21530"/>
                    <a:pt x="22068" y="17184"/>
                  </a:cubicBezTo>
                  <a:cubicBezTo>
                    <a:pt x="21490" y="15178"/>
                    <a:pt x="20578" y="13263"/>
                    <a:pt x="20001" y="11226"/>
                  </a:cubicBezTo>
                  <a:cubicBezTo>
                    <a:pt x="18816" y="7153"/>
                    <a:pt x="18329" y="3384"/>
                    <a:pt x="14439" y="1044"/>
                  </a:cubicBezTo>
                  <a:cubicBezTo>
                    <a:pt x="13709" y="618"/>
                    <a:pt x="12919" y="223"/>
                    <a:pt x="12098" y="71"/>
                  </a:cubicBezTo>
                  <a:cubicBezTo>
                    <a:pt x="11803" y="20"/>
                    <a:pt x="11513" y="1"/>
                    <a:pt x="11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2554552" y="4251448"/>
              <a:ext cx="445444" cy="187800"/>
            </a:xfrm>
            <a:custGeom>
              <a:avLst/>
              <a:gdLst/>
              <a:ahLst/>
              <a:cxnLst/>
              <a:rect l="l" t="t" r="r" b="b"/>
              <a:pathLst>
                <a:path w="13527" h="5703" extrusionOk="0">
                  <a:moveTo>
                    <a:pt x="8193" y="1"/>
                  </a:moveTo>
                  <a:cubicBezTo>
                    <a:pt x="7995" y="1"/>
                    <a:pt x="7829" y="208"/>
                    <a:pt x="7751" y="416"/>
                  </a:cubicBezTo>
                  <a:cubicBezTo>
                    <a:pt x="7599" y="872"/>
                    <a:pt x="7599" y="1388"/>
                    <a:pt x="7143" y="1662"/>
                  </a:cubicBezTo>
                  <a:cubicBezTo>
                    <a:pt x="7113" y="1692"/>
                    <a:pt x="7082" y="1723"/>
                    <a:pt x="7052" y="1723"/>
                  </a:cubicBezTo>
                  <a:cubicBezTo>
                    <a:pt x="6596" y="1996"/>
                    <a:pt x="5866" y="2148"/>
                    <a:pt x="5350" y="2300"/>
                  </a:cubicBezTo>
                  <a:cubicBezTo>
                    <a:pt x="4043" y="2695"/>
                    <a:pt x="2644" y="2938"/>
                    <a:pt x="1337" y="3394"/>
                  </a:cubicBezTo>
                  <a:cubicBezTo>
                    <a:pt x="669" y="3638"/>
                    <a:pt x="0" y="4489"/>
                    <a:pt x="760" y="5097"/>
                  </a:cubicBezTo>
                  <a:cubicBezTo>
                    <a:pt x="1094" y="5370"/>
                    <a:pt x="1520" y="5431"/>
                    <a:pt x="1945" y="5492"/>
                  </a:cubicBezTo>
                  <a:cubicBezTo>
                    <a:pt x="3346" y="5646"/>
                    <a:pt x="4751" y="5702"/>
                    <a:pt x="6160" y="5702"/>
                  </a:cubicBezTo>
                  <a:cubicBezTo>
                    <a:pt x="8085" y="5702"/>
                    <a:pt x="10015" y="5597"/>
                    <a:pt x="11946" y="5492"/>
                  </a:cubicBezTo>
                  <a:cubicBezTo>
                    <a:pt x="12128" y="5492"/>
                    <a:pt x="12310" y="5461"/>
                    <a:pt x="12462" y="5340"/>
                  </a:cubicBezTo>
                  <a:cubicBezTo>
                    <a:pt x="12523" y="5279"/>
                    <a:pt x="12553" y="5157"/>
                    <a:pt x="12614" y="5066"/>
                  </a:cubicBezTo>
                  <a:cubicBezTo>
                    <a:pt x="13009" y="4002"/>
                    <a:pt x="13283" y="2817"/>
                    <a:pt x="13526" y="1723"/>
                  </a:cubicBezTo>
                  <a:cubicBezTo>
                    <a:pt x="13442" y="1705"/>
                    <a:pt x="13356" y="1697"/>
                    <a:pt x="13269" y="1697"/>
                  </a:cubicBezTo>
                  <a:cubicBezTo>
                    <a:pt x="12910" y="1697"/>
                    <a:pt x="12525" y="1820"/>
                    <a:pt x="12158" y="1844"/>
                  </a:cubicBezTo>
                  <a:cubicBezTo>
                    <a:pt x="11948" y="1855"/>
                    <a:pt x="11729" y="1870"/>
                    <a:pt x="11511" y="1870"/>
                  </a:cubicBezTo>
                  <a:cubicBezTo>
                    <a:pt x="11131" y="1870"/>
                    <a:pt x="10754" y="1825"/>
                    <a:pt x="10426" y="1631"/>
                  </a:cubicBezTo>
                  <a:cubicBezTo>
                    <a:pt x="9696" y="1236"/>
                    <a:pt x="9028" y="750"/>
                    <a:pt x="8480" y="172"/>
                  </a:cubicBezTo>
                  <a:cubicBezTo>
                    <a:pt x="8420" y="112"/>
                    <a:pt x="8359" y="51"/>
                    <a:pt x="8298" y="20"/>
                  </a:cubicBezTo>
                  <a:cubicBezTo>
                    <a:pt x="8262" y="7"/>
                    <a:pt x="8227" y="1"/>
                    <a:pt x="819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2783749" y="2500307"/>
              <a:ext cx="386401" cy="699367"/>
            </a:xfrm>
            <a:custGeom>
              <a:avLst/>
              <a:gdLst/>
              <a:ahLst/>
              <a:cxnLst/>
              <a:rect l="l" t="t" r="r" b="b"/>
              <a:pathLst>
                <a:path w="11734" h="21238" extrusionOk="0">
                  <a:moveTo>
                    <a:pt x="6053" y="1"/>
                  </a:moveTo>
                  <a:cubicBezTo>
                    <a:pt x="5627" y="1"/>
                    <a:pt x="5170" y="83"/>
                    <a:pt x="4682" y="248"/>
                  </a:cubicBezTo>
                  <a:cubicBezTo>
                    <a:pt x="1703" y="1251"/>
                    <a:pt x="1" y="4413"/>
                    <a:pt x="122" y="7422"/>
                  </a:cubicBezTo>
                  <a:cubicBezTo>
                    <a:pt x="274" y="10492"/>
                    <a:pt x="609" y="13531"/>
                    <a:pt x="1004" y="16540"/>
                  </a:cubicBezTo>
                  <a:cubicBezTo>
                    <a:pt x="1156" y="17665"/>
                    <a:pt x="1308" y="18759"/>
                    <a:pt x="1490" y="19854"/>
                  </a:cubicBezTo>
                  <a:cubicBezTo>
                    <a:pt x="1520" y="20218"/>
                    <a:pt x="1612" y="20613"/>
                    <a:pt x="1855" y="20887"/>
                  </a:cubicBezTo>
                  <a:cubicBezTo>
                    <a:pt x="2122" y="21177"/>
                    <a:pt x="2520" y="21238"/>
                    <a:pt x="2929" y="21238"/>
                  </a:cubicBezTo>
                  <a:cubicBezTo>
                    <a:pt x="3078" y="21238"/>
                    <a:pt x="3228" y="21229"/>
                    <a:pt x="3375" y="21221"/>
                  </a:cubicBezTo>
                  <a:cubicBezTo>
                    <a:pt x="5320" y="21039"/>
                    <a:pt x="7265" y="20674"/>
                    <a:pt x="9150" y="20158"/>
                  </a:cubicBezTo>
                  <a:cubicBezTo>
                    <a:pt x="9727" y="19975"/>
                    <a:pt x="10335" y="19793"/>
                    <a:pt x="10700" y="19337"/>
                  </a:cubicBezTo>
                  <a:cubicBezTo>
                    <a:pt x="11034" y="18911"/>
                    <a:pt x="11156" y="18364"/>
                    <a:pt x="11217" y="17847"/>
                  </a:cubicBezTo>
                  <a:cubicBezTo>
                    <a:pt x="11733" y="14109"/>
                    <a:pt x="10518" y="10431"/>
                    <a:pt x="10578" y="6631"/>
                  </a:cubicBezTo>
                  <a:cubicBezTo>
                    <a:pt x="10609" y="4625"/>
                    <a:pt x="9849" y="3410"/>
                    <a:pt x="8846" y="1738"/>
                  </a:cubicBezTo>
                  <a:cubicBezTo>
                    <a:pt x="8116" y="588"/>
                    <a:pt x="7193" y="1"/>
                    <a:pt x="605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3460405" y="1891358"/>
              <a:ext cx="274274" cy="282539"/>
            </a:xfrm>
            <a:custGeom>
              <a:avLst/>
              <a:gdLst/>
              <a:ahLst/>
              <a:cxnLst/>
              <a:rect l="l" t="t" r="r" b="b"/>
              <a:pathLst>
                <a:path w="8329" h="8580" extrusionOk="0">
                  <a:moveTo>
                    <a:pt x="4364" y="1"/>
                  </a:moveTo>
                  <a:cubicBezTo>
                    <a:pt x="3733" y="1"/>
                    <a:pt x="3194" y="202"/>
                    <a:pt x="2523" y="442"/>
                  </a:cubicBezTo>
                  <a:cubicBezTo>
                    <a:pt x="2364" y="494"/>
                    <a:pt x="2202" y="512"/>
                    <a:pt x="2040" y="512"/>
                  </a:cubicBezTo>
                  <a:cubicBezTo>
                    <a:pt x="1629" y="512"/>
                    <a:pt x="1224" y="392"/>
                    <a:pt x="901" y="392"/>
                  </a:cubicBezTo>
                  <a:cubicBezTo>
                    <a:pt x="601" y="392"/>
                    <a:pt x="371" y="496"/>
                    <a:pt x="274" y="898"/>
                  </a:cubicBezTo>
                  <a:cubicBezTo>
                    <a:pt x="0" y="1962"/>
                    <a:pt x="608" y="4789"/>
                    <a:pt x="1034" y="5822"/>
                  </a:cubicBezTo>
                  <a:cubicBezTo>
                    <a:pt x="1338" y="6491"/>
                    <a:pt x="1672" y="7160"/>
                    <a:pt x="2158" y="7676"/>
                  </a:cubicBezTo>
                  <a:cubicBezTo>
                    <a:pt x="2789" y="8325"/>
                    <a:pt x="3521" y="8579"/>
                    <a:pt x="4290" y="8579"/>
                  </a:cubicBezTo>
                  <a:cubicBezTo>
                    <a:pt x="4855" y="8579"/>
                    <a:pt x="5439" y="8442"/>
                    <a:pt x="6018" y="8224"/>
                  </a:cubicBezTo>
                  <a:cubicBezTo>
                    <a:pt x="6535" y="8011"/>
                    <a:pt x="6961" y="7707"/>
                    <a:pt x="7326" y="7281"/>
                  </a:cubicBezTo>
                  <a:cubicBezTo>
                    <a:pt x="7569" y="7008"/>
                    <a:pt x="8329" y="6187"/>
                    <a:pt x="8298" y="5822"/>
                  </a:cubicBezTo>
                  <a:cubicBezTo>
                    <a:pt x="8268" y="5518"/>
                    <a:pt x="8268" y="5245"/>
                    <a:pt x="8268" y="4971"/>
                  </a:cubicBezTo>
                  <a:cubicBezTo>
                    <a:pt x="8177" y="4454"/>
                    <a:pt x="8116" y="3968"/>
                    <a:pt x="7994" y="3451"/>
                  </a:cubicBezTo>
                  <a:cubicBezTo>
                    <a:pt x="7812" y="2874"/>
                    <a:pt x="7569" y="2296"/>
                    <a:pt x="7295" y="1749"/>
                  </a:cubicBezTo>
                  <a:cubicBezTo>
                    <a:pt x="7204" y="1567"/>
                    <a:pt x="7082" y="1385"/>
                    <a:pt x="6930" y="1233"/>
                  </a:cubicBezTo>
                  <a:cubicBezTo>
                    <a:pt x="6444" y="564"/>
                    <a:pt x="5684" y="169"/>
                    <a:pt x="4894" y="47"/>
                  </a:cubicBezTo>
                  <a:cubicBezTo>
                    <a:pt x="4708" y="15"/>
                    <a:pt x="4532" y="1"/>
                    <a:pt x="43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3558472" y="2053046"/>
              <a:ext cx="265284" cy="277271"/>
            </a:xfrm>
            <a:custGeom>
              <a:avLst/>
              <a:gdLst/>
              <a:ahLst/>
              <a:cxnLst/>
              <a:rect l="l" t="t" r="r" b="b"/>
              <a:pathLst>
                <a:path w="8056" h="8420" extrusionOk="0">
                  <a:moveTo>
                    <a:pt x="5107" y="0"/>
                  </a:moveTo>
                  <a:cubicBezTo>
                    <a:pt x="4834" y="0"/>
                    <a:pt x="4530" y="608"/>
                    <a:pt x="4348" y="791"/>
                  </a:cubicBezTo>
                  <a:cubicBezTo>
                    <a:pt x="4044" y="1125"/>
                    <a:pt x="3740" y="1399"/>
                    <a:pt x="3375" y="1672"/>
                  </a:cubicBezTo>
                  <a:cubicBezTo>
                    <a:pt x="2645" y="2189"/>
                    <a:pt x="1764" y="2462"/>
                    <a:pt x="852" y="2493"/>
                  </a:cubicBezTo>
                  <a:cubicBezTo>
                    <a:pt x="609" y="2493"/>
                    <a:pt x="335" y="2493"/>
                    <a:pt x="183" y="2645"/>
                  </a:cubicBezTo>
                  <a:cubicBezTo>
                    <a:pt x="123" y="2675"/>
                    <a:pt x="123" y="2736"/>
                    <a:pt x="92" y="2766"/>
                  </a:cubicBezTo>
                  <a:cubicBezTo>
                    <a:pt x="1" y="2888"/>
                    <a:pt x="761" y="4073"/>
                    <a:pt x="822" y="4286"/>
                  </a:cubicBezTo>
                  <a:cubicBezTo>
                    <a:pt x="1369" y="5532"/>
                    <a:pt x="1855" y="6566"/>
                    <a:pt x="974" y="7721"/>
                  </a:cubicBezTo>
                  <a:cubicBezTo>
                    <a:pt x="639" y="8177"/>
                    <a:pt x="2980" y="8420"/>
                    <a:pt x="3162" y="8420"/>
                  </a:cubicBezTo>
                  <a:cubicBezTo>
                    <a:pt x="4135" y="8329"/>
                    <a:pt x="5107" y="7964"/>
                    <a:pt x="5898" y="7417"/>
                  </a:cubicBezTo>
                  <a:cubicBezTo>
                    <a:pt x="6779" y="6779"/>
                    <a:pt x="7539" y="5988"/>
                    <a:pt x="8056" y="5016"/>
                  </a:cubicBezTo>
                  <a:cubicBezTo>
                    <a:pt x="7721" y="4955"/>
                    <a:pt x="7478" y="4803"/>
                    <a:pt x="7265" y="4621"/>
                  </a:cubicBezTo>
                  <a:cubicBezTo>
                    <a:pt x="6870" y="4347"/>
                    <a:pt x="6536" y="3952"/>
                    <a:pt x="6262" y="3557"/>
                  </a:cubicBezTo>
                  <a:cubicBezTo>
                    <a:pt x="5503" y="2432"/>
                    <a:pt x="5472" y="1247"/>
                    <a:pt x="5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3451382" y="1828823"/>
              <a:ext cx="334338" cy="245098"/>
            </a:xfrm>
            <a:custGeom>
              <a:avLst/>
              <a:gdLst/>
              <a:ahLst/>
              <a:cxnLst/>
              <a:rect l="l" t="t" r="r" b="b"/>
              <a:pathLst>
                <a:path w="10153" h="7443" extrusionOk="0">
                  <a:moveTo>
                    <a:pt x="3861" y="1"/>
                  </a:moveTo>
                  <a:cubicBezTo>
                    <a:pt x="3071" y="1"/>
                    <a:pt x="2128" y="305"/>
                    <a:pt x="1642" y="943"/>
                  </a:cubicBezTo>
                  <a:cubicBezTo>
                    <a:pt x="1429" y="1217"/>
                    <a:pt x="1308" y="1551"/>
                    <a:pt x="1125" y="1855"/>
                  </a:cubicBezTo>
                  <a:cubicBezTo>
                    <a:pt x="943" y="2189"/>
                    <a:pt x="700" y="2463"/>
                    <a:pt x="487" y="2797"/>
                  </a:cubicBezTo>
                  <a:cubicBezTo>
                    <a:pt x="153" y="3253"/>
                    <a:pt x="1" y="3861"/>
                    <a:pt x="31" y="4439"/>
                  </a:cubicBezTo>
                  <a:cubicBezTo>
                    <a:pt x="31" y="4712"/>
                    <a:pt x="61" y="5016"/>
                    <a:pt x="244" y="5259"/>
                  </a:cubicBezTo>
                  <a:cubicBezTo>
                    <a:pt x="426" y="5533"/>
                    <a:pt x="791" y="5685"/>
                    <a:pt x="1125" y="5685"/>
                  </a:cubicBezTo>
                  <a:cubicBezTo>
                    <a:pt x="1855" y="5685"/>
                    <a:pt x="2463" y="5290"/>
                    <a:pt x="3101" y="5016"/>
                  </a:cubicBezTo>
                  <a:cubicBezTo>
                    <a:pt x="3402" y="4876"/>
                    <a:pt x="3636" y="4775"/>
                    <a:pt x="3900" y="4775"/>
                  </a:cubicBezTo>
                  <a:cubicBezTo>
                    <a:pt x="4037" y="4775"/>
                    <a:pt x="4182" y="4802"/>
                    <a:pt x="4347" y="4864"/>
                  </a:cubicBezTo>
                  <a:cubicBezTo>
                    <a:pt x="4767" y="5004"/>
                    <a:pt x="5160" y="5452"/>
                    <a:pt x="5599" y="5452"/>
                  </a:cubicBezTo>
                  <a:cubicBezTo>
                    <a:pt x="5637" y="5452"/>
                    <a:pt x="5676" y="5449"/>
                    <a:pt x="5715" y="5442"/>
                  </a:cubicBezTo>
                  <a:cubicBezTo>
                    <a:pt x="5887" y="5392"/>
                    <a:pt x="6039" y="5303"/>
                    <a:pt x="6188" y="5303"/>
                  </a:cubicBezTo>
                  <a:cubicBezTo>
                    <a:pt x="6223" y="5303"/>
                    <a:pt x="6258" y="5308"/>
                    <a:pt x="6292" y="5320"/>
                  </a:cubicBezTo>
                  <a:cubicBezTo>
                    <a:pt x="6475" y="5411"/>
                    <a:pt x="6505" y="5654"/>
                    <a:pt x="6505" y="5837"/>
                  </a:cubicBezTo>
                  <a:cubicBezTo>
                    <a:pt x="6596" y="6475"/>
                    <a:pt x="6900" y="6961"/>
                    <a:pt x="7508" y="7265"/>
                  </a:cubicBezTo>
                  <a:cubicBezTo>
                    <a:pt x="7712" y="7377"/>
                    <a:pt x="7939" y="7443"/>
                    <a:pt x="8168" y="7443"/>
                  </a:cubicBezTo>
                  <a:cubicBezTo>
                    <a:pt x="8314" y="7443"/>
                    <a:pt x="8460" y="7416"/>
                    <a:pt x="8603" y="7357"/>
                  </a:cubicBezTo>
                  <a:cubicBezTo>
                    <a:pt x="8937" y="7235"/>
                    <a:pt x="9210" y="6840"/>
                    <a:pt x="9180" y="6475"/>
                  </a:cubicBezTo>
                  <a:cubicBezTo>
                    <a:pt x="9150" y="6293"/>
                    <a:pt x="9089" y="6080"/>
                    <a:pt x="9210" y="5958"/>
                  </a:cubicBezTo>
                  <a:cubicBezTo>
                    <a:pt x="9241" y="5898"/>
                    <a:pt x="9332" y="5867"/>
                    <a:pt x="9393" y="5837"/>
                  </a:cubicBezTo>
                  <a:cubicBezTo>
                    <a:pt x="9758" y="5654"/>
                    <a:pt x="9970" y="5290"/>
                    <a:pt x="10062" y="4925"/>
                  </a:cubicBezTo>
                  <a:cubicBezTo>
                    <a:pt x="10122" y="4651"/>
                    <a:pt x="10153" y="4378"/>
                    <a:pt x="10062" y="4135"/>
                  </a:cubicBezTo>
                  <a:cubicBezTo>
                    <a:pt x="9970" y="3891"/>
                    <a:pt x="9788" y="3679"/>
                    <a:pt x="9545" y="3587"/>
                  </a:cubicBezTo>
                  <a:cubicBezTo>
                    <a:pt x="9302" y="3496"/>
                    <a:pt x="8998" y="3557"/>
                    <a:pt x="8755" y="3405"/>
                  </a:cubicBezTo>
                  <a:cubicBezTo>
                    <a:pt x="8390" y="3162"/>
                    <a:pt x="8481" y="2554"/>
                    <a:pt x="8177" y="2250"/>
                  </a:cubicBezTo>
                  <a:cubicBezTo>
                    <a:pt x="8055" y="2159"/>
                    <a:pt x="7934" y="2098"/>
                    <a:pt x="7843" y="2037"/>
                  </a:cubicBezTo>
                  <a:cubicBezTo>
                    <a:pt x="7508" y="1794"/>
                    <a:pt x="7387" y="1369"/>
                    <a:pt x="7113" y="1095"/>
                  </a:cubicBezTo>
                  <a:cubicBezTo>
                    <a:pt x="6900" y="913"/>
                    <a:pt x="6627" y="821"/>
                    <a:pt x="6384" y="700"/>
                  </a:cubicBezTo>
                  <a:cubicBezTo>
                    <a:pt x="6171" y="578"/>
                    <a:pt x="6049" y="396"/>
                    <a:pt x="5867" y="274"/>
                  </a:cubicBezTo>
                  <a:cubicBezTo>
                    <a:pt x="5520" y="57"/>
                    <a:pt x="4971" y="26"/>
                    <a:pt x="4486" y="26"/>
                  </a:cubicBezTo>
                  <a:cubicBezTo>
                    <a:pt x="4292" y="26"/>
                    <a:pt x="4108" y="31"/>
                    <a:pt x="3952" y="31"/>
                  </a:cubicBezTo>
                  <a:cubicBezTo>
                    <a:pt x="3922" y="31"/>
                    <a:pt x="3891" y="31"/>
                    <a:pt x="38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2897853" y="2233571"/>
              <a:ext cx="697688" cy="699170"/>
            </a:xfrm>
            <a:custGeom>
              <a:avLst/>
              <a:gdLst/>
              <a:ahLst/>
              <a:cxnLst/>
              <a:rect l="l" t="t" r="r" b="b"/>
              <a:pathLst>
                <a:path w="21187" h="21232" extrusionOk="0">
                  <a:moveTo>
                    <a:pt x="20523" y="0"/>
                  </a:moveTo>
                  <a:cubicBezTo>
                    <a:pt x="18504" y="0"/>
                    <a:pt x="16539" y="1011"/>
                    <a:pt x="14651" y="1631"/>
                  </a:cubicBezTo>
                  <a:cubicBezTo>
                    <a:pt x="12372" y="2360"/>
                    <a:pt x="10092" y="3181"/>
                    <a:pt x="7995" y="4367"/>
                  </a:cubicBezTo>
                  <a:cubicBezTo>
                    <a:pt x="5867" y="5552"/>
                    <a:pt x="3922" y="7133"/>
                    <a:pt x="2554" y="9108"/>
                  </a:cubicBezTo>
                  <a:cubicBezTo>
                    <a:pt x="2280" y="9473"/>
                    <a:pt x="2068" y="9838"/>
                    <a:pt x="1824" y="10233"/>
                  </a:cubicBezTo>
                  <a:cubicBezTo>
                    <a:pt x="457" y="12725"/>
                    <a:pt x="1" y="15826"/>
                    <a:pt x="1065" y="18501"/>
                  </a:cubicBezTo>
                  <a:cubicBezTo>
                    <a:pt x="1521" y="19686"/>
                    <a:pt x="2372" y="20841"/>
                    <a:pt x="3618" y="21145"/>
                  </a:cubicBezTo>
                  <a:cubicBezTo>
                    <a:pt x="3840" y="21204"/>
                    <a:pt x="4063" y="21231"/>
                    <a:pt x="4285" y="21231"/>
                  </a:cubicBezTo>
                  <a:cubicBezTo>
                    <a:pt x="5674" y="21231"/>
                    <a:pt x="7018" y="20154"/>
                    <a:pt x="7752" y="18896"/>
                  </a:cubicBezTo>
                  <a:cubicBezTo>
                    <a:pt x="8572" y="17406"/>
                    <a:pt x="8846" y="15704"/>
                    <a:pt x="9484" y="14124"/>
                  </a:cubicBezTo>
                  <a:cubicBezTo>
                    <a:pt x="10153" y="12452"/>
                    <a:pt x="11278" y="10993"/>
                    <a:pt x="13132" y="10993"/>
                  </a:cubicBezTo>
                  <a:cubicBezTo>
                    <a:pt x="14925" y="10962"/>
                    <a:pt x="16870" y="10567"/>
                    <a:pt x="18086" y="9108"/>
                  </a:cubicBezTo>
                  <a:cubicBezTo>
                    <a:pt x="18755" y="8288"/>
                    <a:pt x="18876" y="7163"/>
                    <a:pt x="19120" y="6160"/>
                  </a:cubicBezTo>
                  <a:cubicBezTo>
                    <a:pt x="19515" y="4336"/>
                    <a:pt x="20123" y="2482"/>
                    <a:pt x="21126" y="901"/>
                  </a:cubicBezTo>
                  <a:cubicBezTo>
                    <a:pt x="21126" y="628"/>
                    <a:pt x="21156" y="324"/>
                    <a:pt x="21187" y="50"/>
                  </a:cubicBezTo>
                  <a:cubicBezTo>
                    <a:pt x="21126" y="20"/>
                    <a:pt x="21065" y="20"/>
                    <a:pt x="21004" y="20"/>
                  </a:cubicBezTo>
                  <a:cubicBezTo>
                    <a:pt x="20844" y="7"/>
                    <a:pt x="20683" y="0"/>
                    <a:pt x="205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3794715" y="2218192"/>
              <a:ext cx="412415" cy="830725"/>
            </a:xfrm>
            <a:custGeom>
              <a:avLst/>
              <a:gdLst/>
              <a:ahLst/>
              <a:cxnLst/>
              <a:rect l="l" t="t" r="r" b="b"/>
              <a:pathLst>
                <a:path w="12524" h="25227" extrusionOk="0">
                  <a:moveTo>
                    <a:pt x="1125" y="1"/>
                  </a:moveTo>
                  <a:cubicBezTo>
                    <a:pt x="0" y="5320"/>
                    <a:pt x="1003" y="10822"/>
                    <a:pt x="2006" y="16202"/>
                  </a:cubicBezTo>
                  <a:cubicBezTo>
                    <a:pt x="2250" y="17509"/>
                    <a:pt x="2493" y="18816"/>
                    <a:pt x="2736" y="20123"/>
                  </a:cubicBezTo>
                  <a:cubicBezTo>
                    <a:pt x="2918" y="21065"/>
                    <a:pt x="3131" y="22068"/>
                    <a:pt x="3739" y="22828"/>
                  </a:cubicBezTo>
                  <a:cubicBezTo>
                    <a:pt x="5046" y="24378"/>
                    <a:pt x="7660" y="24955"/>
                    <a:pt x="9575" y="25168"/>
                  </a:cubicBezTo>
                  <a:cubicBezTo>
                    <a:pt x="9887" y="25199"/>
                    <a:pt x="10174" y="25227"/>
                    <a:pt x="10432" y="25227"/>
                  </a:cubicBezTo>
                  <a:cubicBezTo>
                    <a:pt x="11180" y="25227"/>
                    <a:pt x="11697" y="24999"/>
                    <a:pt x="11946" y="23983"/>
                  </a:cubicBezTo>
                  <a:cubicBezTo>
                    <a:pt x="12219" y="22919"/>
                    <a:pt x="12523" y="21521"/>
                    <a:pt x="12493" y="20427"/>
                  </a:cubicBezTo>
                  <a:cubicBezTo>
                    <a:pt x="12493" y="19727"/>
                    <a:pt x="12311" y="19059"/>
                    <a:pt x="12159" y="18390"/>
                  </a:cubicBezTo>
                  <a:cubicBezTo>
                    <a:pt x="11490" y="15533"/>
                    <a:pt x="10821" y="12676"/>
                    <a:pt x="10152" y="9818"/>
                  </a:cubicBezTo>
                  <a:cubicBezTo>
                    <a:pt x="9636" y="7600"/>
                    <a:pt x="8997" y="5229"/>
                    <a:pt x="7447" y="3466"/>
                  </a:cubicBezTo>
                  <a:cubicBezTo>
                    <a:pt x="5897" y="1672"/>
                    <a:pt x="3830" y="396"/>
                    <a:pt x="112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3052001" y="2713663"/>
              <a:ext cx="93126" cy="429440"/>
            </a:xfrm>
            <a:custGeom>
              <a:avLst/>
              <a:gdLst/>
              <a:ahLst/>
              <a:cxnLst/>
              <a:rect l="l" t="t" r="r" b="b"/>
              <a:pathLst>
                <a:path w="2828" h="13041" fill="none" extrusionOk="0">
                  <a:moveTo>
                    <a:pt x="1" y="0"/>
                  </a:moveTo>
                  <a:cubicBezTo>
                    <a:pt x="852" y="3678"/>
                    <a:pt x="2797" y="9271"/>
                    <a:pt x="2827" y="13040"/>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3522446" y="2091081"/>
              <a:ext cx="53083" cy="22162"/>
            </a:xfrm>
            <a:custGeom>
              <a:avLst/>
              <a:gdLst/>
              <a:ahLst/>
              <a:cxnLst/>
              <a:rect l="l" t="t" r="r" b="b"/>
              <a:pathLst>
                <a:path w="1612" h="673" extrusionOk="0">
                  <a:moveTo>
                    <a:pt x="1612" y="0"/>
                  </a:moveTo>
                  <a:lnTo>
                    <a:pt x="1" y="244"/>
                  </a:lnTo>
                  <a:cubicBezTo>
                    <a:pt x="196" y="522"/>
                    <a:pt x="493" y="673"/>
                    <a:pt x="775" y="673"/>
                  </a:cubicBezTo>
                  <a:cubicBezTo>
                    <a:pt x="801" y="673"/>
                    <a:pt x="826" y="672"/>
                    <a:pt x="852" y="669"/>
                  </a:cubicBezTo>
                  <a:cubicBezTo>
                    <a:pt x="1186" y="608"/>
                    <a:pt x="1460" y="365"/>
                    <a:pt x="16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5"/>
            <p:cNvSpPr/>
            <p:nvPr/>
          </p:nvSpPr>
          <p:spPr>
            <a:xfrm>
              <a:off x="3143086" y="2521481"/>
              <a:ext cx="1256214" cy="1324478"/>
            </a:xfrm>
            <a:custGeom>
              <a:avLst/>
              <a:gdLst/>
              <a:ahLst/>
              <a:cxnLst/>
              <a:rect l="l" t="t" r="r" b="b"/>
              <a:pathLst>
                <a:path w="38148" h="40221" extrusionOk="0">
                  <a:moveTo>
                    <a:pt x="35351" y="1"/>
                  </a:moveTo>
                  <a:cubicBezTo>
                    <a:pt x="35321" y="31"/>
                    <a:pt x="35321" y="61"/>
                    <a:pt x="35321" y="92"/>
                  </a:cubicBezTo>
                  <a:cubicBezTo>
                    <a:pt x="35442" y="3283"/>
                    <a:pt x="34196" y="6505"/>
                    <a:pt x="32980" y="9362"/>
                  </a:cubicBezTo>
                  <a:cubicBezTo>
                    <a:pt x="32311" y="11004"/>
                    <a:pt x="31521" y="12615"/>
                    <a:pt x="30761" y="14226"/>
                  </a:cubicBezTo>
                  <a:cubicBezTo>
                    <a:pt x="29940" y="15928"/>
                    <a:pt x="29120" y="17600"/>
                    <a:pt x="28086" y="19180"/>
                  </a:cubicBezTo>
                  <a:cubicBezTo>
                    <a:pt x="25989" y="22432"/>
                    <a:pt x="23314" y="25350"/>
                    <a:pt x="20366" y="27843"/>
                  </a:cubicBezTo>
                  <a:cubicBezTo>
                    <a:pt x="17174" y="30578"/>
                    <a:pt x="13527" y="32676"/>
                    <a:pt x="9758" y="34500"/>
                  </a:cubicBezTo>
                  <a:cubicBezTo>
                    <a:pt x="7812" y="35442"/>
                    <a:pt x="5776" y="36171"/>
                    <a:pt x="3679" y="36779"/>
                  </a:cubicBezTo>
                  <a:cubicBezTo>
                    <a:pt x="2706" y="37053"/>
                    <a:pt x="1764" y="37296"/>
                    <a:pt x="791" y="37539"/>
                  </a:cubicBezTo>
                  <a:cubicBezTo>
                    <a:pt x="700" y="37600"/>
                    <a:pt x="609" y="37630"/>
                    <a:pt x="517" y="37661"/>
                  </a:cubicBezTo>
                  <a:cubicBezTo>
                    <a:pt x="335" y="37752"/>
                    <a:pt x="183" y="37843"/>
                    <a:pt x="1" y="37934"/>
                  </a:cubicBezTo>
                  <a:cubicBezTo>
                    <a:pt x="733" y="39822"/>
                    <a:pt x="3503" y="40220"/>
                    <a:pt x="6053" y="40220"/>
                  </a:cubicBezTo>
                  <a:cubicBezTo>
                    <a:pt x="7527" y="40220"/>
                    <a:pt x="8928" y="40087"/>
                    <a:pt x="9819" y="40032"/>
                  </a:cubicBezTo>
                  <a:cubicBezTo>
                    <a:pt x="14682" y="39728"/>
                    <a:pt x="19636" y="38968"/>
                    <a:pt x="23953" y="36688"/>
                  </a:cubicBezTo>
                  <a:cubicBezTo>
                    <a:pt x="30123" y="33466"/>
                    <a:pt x="34500" y="27326"/>
                    <a:pt x="36324" y="20578"/>
                  </a:cubicBezTo>
                  <a:cubicBezTo>
                    <a:pt x="38147" y="13861"/>
                    <a:pt x="37509" y="6627"/>
                    <a:pt x="353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5"/>
            <p:cNvSpPr/>
            <p:nvPr/>
          </p:nvSpPr>
          <p:spPr>
            <a:xfrm>
              <a:off x="3189123" y="3433325"/>
              <a:ext cx="12052" cy="136166"/>
            </a:xfrm>
            <a:custGeom>
              <a:avLst/>
              <a:gdLst/>
              <a:ahLst/>
              <a:cxnLst/>
              <a:rect l="l" t="t" r="r" b="b"/>
              <a:pathLst>
                <a:path w="366" h="4135" fill="none" extrusionOk="0">
                  <a:moveTo>
                    <a:pt x="1" y="4135"/>
                  </a:moveTo>
                  <a:cubicBezTo>
                    <a:pt x="183" y="2858"/>
                    <a:pt x="214" y="1278"/>
                    <a:pt x="366"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5"/>
            <p:cNvSpPr/>
            <p:nvPr/>
          </p:nvSpPr>
          <p:spPr>
            <a:xfrm>
              <a:off x="3627560" y="1977965"/>
              <a:ext cx="78110" cy="77122"/>
            </a:xfrm>
            <a:custGeom>
              <a:avLst/>
              <a:gdLst/>
              <a:ahLst/>
              <a:cxnLst/>
              <a:rect l="l" t="t" r="r" b="b"/>
              <a:pathLst>
                <a:path w="2372" h="2342" extrusionOk="0">
                  <a:moveTo>
                    <a:pt x="1186" y="1"/>
                  </a:moveTo>
                  <a:cubicBezTo>
                    <a:pt x="547" y="1"/>
                    <a:pt x="0" y="517"/>
                    <a:pt x="0" y="1156"/>
                  </a:cubicBezTo>
                  <a:cubicBezTo>
                    <a:pt x="0" y="1824"/>
                    <a:pt x="547" y="2341"/>
                    <a:pt x="1186" y="2341"/>
                  </a:cubicBezTo>
                  <a:cubicBezTo>
                    <a:pt x="1824" y="2341"/>
                    <a:pt x="2371" y="1824"/>
                    <a:pt x="2371" y="1156"/>
                  </a:cubicBezTo>
                  <a:cubicBezTo>
                    <a:pt x="2371" y="517"/>
                    <a:pt x="1824" y="1"/>
                    <a:pt x="11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5"/>
            <p:cNvSpPr/>
            <p:nvPr/>
          </p:nvSpPr>
          <p:spPr>
            <a:xfrm>
              <a:off x="3354764" y="2843475"/>
              <a:ext cx="850351" cy="187997"/>
            </a:xfrm>
            <a:custGeom>
              <a:avLst/>
              <a:gdLst/>
              <a:ahLst/>
              <a:cxnLst/>
              <a:rect l="l" t="t" r="r" b="b"/>
              <a:pathLst>
                <a:path w="25823" h="5709" extrusionOk="0">
                  <a:moveTo>
                    <a:pt x="20488" y="1"/>
                  </a:moveTo>
                  <a:cubicBezTo>
                    <a:pt x="20056" y="1"/>
                    <a:pt x="19625" y="24"/>
                    <a:pt x="19196" y="71"/>
                  </a:cubicBezTo>
                  <a:cubicBezTo>
                    <a:pt x="18680" y="101"/>
                    <a:pt x="18132" y="192"/>
                    <a:pt x="17616" y="314"/>
                  </a:cubicBezTo>
                  <a:cubicBezTo>
                    <a:pt x="16430" y="587"/>
                    <a:pt x="15245" y="952"/>
                    <a:pt x="14090" y="1317"/>
                  </a:cubicBezTo>
                  <a:cubicBezTo>
                    <a:pt x="12236" y="1864"/>
                    <a:pt x="10351" y="2198"/>
                    <a:pt x="8436" y="2715"/>
                  </a:cubicBezTo>
                  <a:cubicBezTo>
                    <a:pt x="7919" y="2837"/>
                    <a:pt x="7372" y="2989"/>
                    <a:pt x="6795" y="2989"/>
                  </a:cubicBezTo>
                  <a:cubicBezTo>
                    <a:pt x="5853" y="2989"/>
                    <a:pt x="4941" y="2624"/>
                    <a:pt x="3968" y="2594"/>
                  </a:cubicBezTo>
                  <a:cubicBezTo>
                    <a:pt x="3942" y="2593"/>
                    <a:pt x="3917" y="2593"/>
                    <a:pt x="3891" y="2593"/>
                  </a:cubicBezTo>
                  <a:cubicBezTo>
                    <a:pt x="2642" y="2593"/>
                    <a:pt x="1431" y="3314"/>
                    <a:pt x="746" y="4356"/>
                  </a:cubicBezTo>
                  <a:cubicBezTo>
                    <a:pt x="0" y="5495"/>
                    <a:pt x="534" y="5708"/>
                    <a:pt x="1342" y="5708"/>
                  </a:cubicBezTo>
                  <a:cubicBezTo>
                    <a:pt x="1785" y="5708"/>
                    <a:pt x="2311" y="5644"/>
                    <a:pt x="2752" y="5633"/>
                  </a:cubicBezTo>
                  <a:cubicBezTo>
                    <a:pt x="3694" y="5633"/>
                    <a:pt x="4637" y="5603"/>
                    <a:pt x="5579" y="5603"/>
                  </a:cubicBezTo>
                  <a:cubicBezTo>
                    <a:pt x="7555" y="5572"/>
                    <a:pt x="9530" y="5542"/>
                    <a:pt x="11476" y="5512"/>
                  </a:cubicBezTo>
                  <a:cubicBezTo>
                    <a:pt x="13755" y="5512"/>
                    <a:pt x="16005" y="5451"/>
                    <a:pt x="18254" y="5420"/>
                  </a:cubicBezTo>
                  <a:cubicBezTo>
                    <a:pt x="19213" y="5396"/>
                    <a:pt x="20172" y="5351"/>
                    <a:pt x="21131" y="5351"/>
                  </a:cubicBezTo>
                  <a:cubicBezTo>
                    <a:pt x="21358" y="5351"/>
                    <a:pt x="21584" y="5354"/>
                    <a:pt x="21810" y="5360"/>
                  </a:cubicBezTo>
                  <a:cubicBezTo>
                    <a:pt x="22136" y="5371"/>
                    <a:pt x="22465" y="5399"/>
                    <a:pt x="22788" y="5399"/>
                  </a:cubicBezTo>
                  <a:cubicBezTo>
                    <a:pt x="23340" y="5399"/>
                    <a:pt x="23873" y="5317"/>
                    <a:pt x="24333" y="4934"/>
                  </a:cubicBezTo>
                  <a:cubicBezTo>
                    <a:pt x="24698" y="4630"/>
                    <a:pt x="24911" y="4144"/>
                    <a:pt x="25123" y="3718"/>
                  </a:cubicBezTo>
                  <a:cubicBezTo>
                    <a:pt x="25245" y="3475"/>
                    <a:pt x="25367" y="3201"/>
                    <a:pt x="25458" y="2958"/>
                  </a:cubicBezTo>
                  <a:cubicBezTo>
                    <a:pt x="25610" y="2685"/>
                    <a:pt x="25731" y="2381"/>
                    <a:pt x="25792" y="2077"/>
                  </a:cubicBezTo>
                  <a:cubicBezTo>
                    <a:pt x="25823" y="1742"/>
                    <a:pt x="25762" y="1408"/>
                    <a:pt x="25549" y="1165"/>
                  </a:cubicBezTo>
                  <a:cubicBezTo>
                    <a:pt x="25397" y="1013"/>
                    <a:pt x="25184" y="922"/>
                    <a:pt x="24971" y="861"/>
                  </a:cubicBezTo>
                  <a:cubicBezTo>
                    <a:pt x="23549" y="292"/>
                    <a:pt x="22017" y="1"/>
                    <a:pt x="204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5"/>
            <p:cNvSpPr/>
            <p:nvPr/>
          </p:nvSpPr>
          <p:spPr>
            <a:xfrm>
              <a:off x="3458396" y="1781502"/>
              <a:ext cx="294295" cy="167120"/>
            </a:xfrm>
            <a:custGeom>
              <a:avLst/>
              <a:gdLst/>
              <a:ahLst/>
              <a:cxnLst/>
              <a:rect l="l" t="t" r="r" b="b"/>
              <a:pathLst>
                <a:path w="8937" h="5075" extrusionOk="0">
                  <a:moveTo>
                    <a:pt x="4647" y="1"/>
                  </a:moveTo>
                  <a:cubicBezTo>
                    <a:pt x="2594" y="1"/>
                    <a:pt x="599" y="1473"/>
                    <a:pt x="213" y="3596"/>
                  </a:cubicBezTo>
                  <a:cubicBezTo>
                    <a:pt x="122" y="4021"/>
                    <a:pt x="0" y="4447"/>
                    <a:pt x="61" y="4873"/>
                  </a:cubicBezTo>
                  <a:cubicBezTo>
                    <a:pt x="456" y="4690"/>
                    <a:pt x="851" y="4569"/>
                    <a:pt x="1277" y="4477"/>
                  </a:cubicBezTo>
                  <a:cubicBezTo>
                    <a:pt x="2070" y="4288"/>
                    <a:pt x="2911" y="4176"/>
                    <a:pt x="3746" y="4176"/>
                  </a:cubicBezTo>
                  <a:cubicBezTo>
                    <a:pt x="4384" y="4176"/>
                    <a:pt x="5018" y="4241"/>
                    <a:pt x="5624" y="4386"/>
                  </a:cubicBezTo>
                  <a:cubicBezTo>
                    <a:pt x="6231" y="4538"/>
                    <a:pt x="6809" y="4812"/>
                    <a:pt x="7447" y="4964"/>
                  </a:cubicBezTo>
                  <a:cubicBezTo>
                    <a:pt x="7701" y="5027"/>
                    <a:pt x="7964" y="5074"/>
                    <a:pt x="8221" y="5074"/>
                  </a:cubicBezTo>
                  <a:cubicBezTo>
                    <a:pt x="8457" y="5074"/>
                    <a:pt x="8689" y="5035"/>
                    <a:pt x="8906" y="4933"/>
                  </a:cubicBezTo>
                  <a:cubicBezTo>
                    <a:pt x="8906" y="4903"/>
                    <a:pt x="8906" y="4873"/>
                    <a:pt x="8906" y="4842"/>
                  </a:cubicBezTo>
                  <a:cubicBezTo>
                    <a:pt x="8937" y="4265"/>
                    <a:pt x="8846" y="3383"/>
                    <a:pt x="8633" y="2836"/>
                  </a:cubicBezTo>
                  <a:cubicBezTo>
                    <a:pt x="8177" y="1711"/>
                    <a:pt x="7326" y="769"/>
                    <a:pt x="6231" y="313"/>
                  </a:cubicBezTo>
                  <a:cubicBezTo>
                    <a:pt x="5717" y="100"/>
                    <a:pt x="5180" y="1"/>
                    <a:pt x="46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5"/>
            <p:cNvSpPr/>
            <p:nvPr/>
          </p:nvSpPr>
          <p:spPr>
            <a:xfrm>
              <a:off x="3369319" y="1913784"/>
              <a:ext cx="298313" cy="121182"/>
            </a:xfrm>
            <a:custGeom>
              <a:avLst/>
              <a:gdLst/>
              <a:ahLst/>
              <a:cxnLst/>
              <a:rect l="l" t="t" r="r" b="b"/>
              <a:pathLst>
                <a:path w="9059" h="3680" extrusionOk="0">
                  <a:moveTo>
                    <a:pt x="5345" y="1"/>
                  </a:moveTo>
                  <a:cubicBezTo>
                    <a:pt x="5234" y="1"/>
                    <a:pt x="5124" y="2"/>
                    <a:pt x="5015" y="4"/>
                  </a:cubicBezTo>
                  <a:cubicBezTo>
                    <a:pt x="4104" y="4"/>
                    <a:pt x="3131" y="126"/>
                    <a:pt x="2432" y="764"/>
                  </a:cubicBezTo>
                  <a:cubicBezTo>
                    <a:pt x="2006" y="1129"/>
                    <a:pt x="1550" y="1555"/>
                    <a:pt x="1155" y="1950"/>
                  </a:cubicBezTo>
                  <a:cubicBezTo>
                    <a:pt x="1003" y="2071"/>
                    <a:pt x="699" y="2345"/>
                    <a:pt x="486" y="2649"/>
                  </a:cubicBezTo>
                  <a:cubicBezTo>
                    <a:pt x="183" y="3014"/>
                    <a:pt x="0" y="3439"/>
                    <a:pt x="517" y="3591"/>
                  </a:cubicBezTo>
                  <a:cubicBezTo>
                    <a:pt x="786" y="3658"/>
                    <a:pt x="1073" y="3679"/>
                    <a:pt x="1359" y="3679"/>
                  </a:cubicBezTo>
                  <a:cubicBezTo>
                    <a:pt x="1589" y="3679"/>
                    <a:pt x="1819" y="3665"/>
                    <a:pt x="2037" y="3652"/>
                  </a:cubicBezTo>
                  <a:cubicBezTo>
                    <a:pt x="2614" y="3591"/>
                    <a:pt x="3161" y="3530"/>
                    <a:pt x="3739" y="3470"/>
                  </a:cubicBezTo>
                  <a:cubicBezTo>
                    <a:pt x="4134" y="3409"/>
                    <a:pt x="4529" y="3348"/>
                    <a:pt x="4924" y="3226"/>
                  </a:cubicBezTo>
                  <a:cubicBezTo>
                    <a:pt x="5623" y="2862"/>
                    <a:pt x="6231" y="2406"/>
                    <a:pt x="6839" y="1950"/>
                  </a:cubicBezTo>
                  <a:cubicBezTo>
                    <a:pt x="7508" y="1524"/>
                    <a:pt x="8298" y="856"/>
                    <a:pt x="9058" y="582"/>
                  </a:cubicBezTo>
                  <a:cubicBezTo>
                    <a:pt x="7997" y="163"/>
                    <a:pt x="6602" y="1"/>
                    <a:pt x="534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5"/>
            <p:cNvSpPr/>
            <p:nvPr/>
          </p:nvSpPr>
          <p:spPr>
            <a:xfrm>
              <a:off x="3029970" y="2953891"/>
              <a:ext cx="2042" cy="33"/>
            </a:xfrm>
            <a:custGeom>
              <a:avLst/>
              <a:gdLst/>
              <a:ahLst/>
              <a:cxnLst/>
              <a:rect l="l" t="t" r="r" b="b"/>
              <a:pathLst>
                <a:path w="62" h="1" extrusionOk="0">
                  <a:moveTo>
                    <a:pt x="1" y="0"/>
                  </a:moveTo>
                  <a:lnTo>
                    <a:pt x="62" y="0"/>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5"/>
            <p:cNvSpPr/>
            <p:nvPr/>
          </p:nvSpPr>
          <p:spPr>
            <a:xfrm>
              <a:off x="1410447" y="3490393"/>
              <a:ext cx="33" cy="751726"/>
            </a:xfrm>
            <a:custGeom>
              <a:avLst/>
              <a:gdLst/>
              <a:ahLst/>
              <a:cxnLst/>
              <a:rect l="l" t="t" r="r" b="b"/>
              <a:pathLst>
                <a:path w="1" h="22828" fill="none" extrusionOk="0">
                  <a:moveTo>
                    <a:pt x="1" y="0"/>
                  </a:moveTo>
                  <a:lnTo>
                    <a:pt x="1" y="22828"/>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5"/>
            <p:cNvSpPr/>
            <p:nvPr/>
          </p:nvSpPr>
          <p:spPr>
            <a:xfrm>
              <a:off x="1093162" y="4234094"/>
              <a:ext cx="622608" cy="33"/>
            </a:xfrm>
            <a:custGeom>
              <a:avLst/>
              <a:gdLst/>
              <a:ahLst/>
              <a:cxnLst/>
              <a:rect l="l" t="t" r="r" b="b"/>
              <a:pathLst>
                <a:path w="18907" h="1" fill="none" extrusionOk="0">
                  <a:moveTo>
                    <a:pt x="0" y="0"/>
                  </a:moveTo>
                  <a:lnTo>
                    <a:pt x="18906"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5"/>
            <p:cNvSpPr/>
            <p:nvPr/>
          </p:nvSpPr>
          <p:spPr>
            <a:xfrm>
              <a:off x="753846" y="2294854"/>
              <a:ext cx="1284204" cy="1272810"/>
            </a:xfrm>
            <a:custGeom>
              <a:avLst/>
              <a:gdLst/>
              <a:ahLst/>
              <a:cxnLst/>
              <a:rect l="l" t="t" r="r" b="b"/>
              <a:pathLst>
                <a:path w="38998" h="38652" extrusionOk="0">
                  <a:moveTo>
                    <a:pt x="9347" y="0"/>
                  </a:moveTo>
                  <a:cubicBezTo>
                    <a:pt x="7548" y="0"/>
                    <a:pt x="5802" y="694"/>
                    <a:pt x="4408" y="1989"/>
                  </a:cubicBezTo>
                  <a:cubicBezTo>
                    <a:pt x="2280" y="3934"/>
                    <a:pt x="1307" y="6822"/>
                    <a:pt x="790" y="9679"/>
                  </a:cubicBezTo>
                  <a:cubicBezTo>
                    <a:pt x="0" y="14208"/>
                    <a:pt x="335" y="20105"/>
                    <a:pt x="2006" y="25181"/>
                  </a:cubicBezTo>
                  <a:cubicBezTo>
                    <a:pt x="2857" y="27795"/>
                    <a:pt x="4104" y="30196"/>
                    <a:pt x="5715" y="32050"/>
                  </a:cubicBezTo>
                  <a:cubicBezTo>
                    <a:pt x="7478" y="34056"/>
                    <a:pt x="9909" y="35363"/>
                    <a:pt x="12402" y="36336"/>
                  </a:cubicBezTo>
                  <a:cubicBezTo>
                    <a:pt x="16332" y="37867"/>
                    <a:pt x="20545" y="38651"/>
                    <a:pt x="24761" y="38651"/>
                  </a:cubicBezTo>
                  <a:cubicBezTo>
                    <a:pt x="26739" y="38651"/>
                    <a:pt x="28718" y="38479"/>
                    <a:pt x="30669" y="38129"/>
                  </a:cubicBezTo>
                  <a:cubicBezTo>
                    <a:pt x="32341" y="37825"/>
                    <a:pt x="34074" y="37369"/>
                    <a:pt x="35502" y="36397"/>
                  </a:cubicBezTo>
                  <a:cubicBezTo>
                    <a:pt x="38299" y="34543"/>
                    <a:pt x="38998" y="31959"/>
                    <a:pt x="35867" y="30257"/>
                  </a:cubicBezTo>
                  <a:cubicBezTo>
                    <a:pt x="33375" y="28919"/>
                    <a:pt x="30274" y="27764"/>
                    <a:pt x="27539" y="27035"/>
                  </a:cubicBezTo>
                  <a:cubicBezTo>
                    <a:pt x="24833" y="26336"/>
                    <a:pt x="22706" y="25150"/>
                    <a:pt x="21034" y="22840"/>
                  </a:cubicBezTo>
                  <a:cubicBezTo>
                    <a:pt x="19301" y="20439"/>
                    <a:pt x="18420" y="17521"/>
                    <a:pt x="17721" y="14633"/>
                  </a:cubicBezTo>
                  <a:cubicBezTo>
                    <a:pt x="17143" y="12141"/>
                    <a:pt x="16657" y="9588"/>
                    <a:pt x="16292" y="7035"/>
                  </a:cubicBezTo>
                  <a:cubicBezTo>
                    <a:pt x="15897" y="4269"/>
                    <a:pt x="14894" y="1746"/>
                    <a:pt x="12189" y="591"/>
                  </a:cubicBezTo>
                  <a:cubicBezTo>
                    <a:pt x="11256" y="192"/>
                    <a:pt x="10294" y="0"/>
                    <a:pt x="93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5"/>
            <p:cNvSpPr/>
            <p:nvPr/>
          </p:nvSpPr>
          <p:spPr>
            <a:xfrm>
              <a:off x="2201932" y="3376157"/>
              <a:ext cx="329596" cy="376555"/>
            </a:xfrm>
            <a:custGeom>
              <a:avLst/>
              <a:gdLst/>
              <a:ahLst/>
              <a:cxnLst/>
              <a:rect l="l" t="t" r="r" b="b"/>
              <a:pathLst>
                <a:path w="10009" h="11435" extrusionOk="0">
                  <a:moveTo>
                    <a:pt x="3075" y="0"/>
                  </a:moveTo>
                  <a:cubicBezTo>
                    <a:pt x="907" y="0"/>
                    <a:pt x="1" y="2468"/>
                    <a:pt x="951" y="3834"/>
                  </a:cubicBezTo>
                  <a:cubicBezTo>
                    <a:pt x="1924" y="5263"/>
                    <a:pt x="3048" y="6570"/>
                    <a:pt x="4173" y="7846"/>
                  </a:cubicBezTo>
                  <a:cubicBezTo>
                    <a:pt x="4963" y="8758"/>
                    <a:pt x="5845" y="10126"/>
                    <a:pt x="6939" y="10886"/>
                  </a:cubicBezTo>
                  <a:cubicBezTo>
                    <a:pt x="7213" y="11099"/>
                    <a:pt x="7547" y="11281"/>
                    <a:pt x="7851" y="11372"/>
                  </a:cubicBezTo>
                  <a:cubicBezTo>
                    <a:pt x="7997" y="11412"/>
                    <a:pt x="8149" y="11435"/>
                    <a:pt x="8296" y="11435"/>
                  </a:cubicBezTo>
                  <a:cubicBezTo>
                    <a:pt x="8486" y="11435"/>
                    <a:pt x="8669" y="11397"/>
                    <a:pt x="8823" y="11312"/>
                  </a:cubicBezTo>
                  <a:cubicBezTo>
                    <a:pt x="9310" y="11068"/>
                    <a:pt x="9705" y="10552"/>
                    <a:pt x="9796" y="10005"/>
                  </a:cubicBezTo>
                  <a:cubicBezTo>
                    <a:pt x="10009" y="8971"/>
                    <a:pt x="9644" y="8424"/>
                    <a:pt x="9188" y="7542"/>
                  </a:cubicBezTo>
                  <a:cubicBezTo>
                    <a:pt x="8793" y="6752"/>
                    <a:pt x="8368" y="5992"/>
                    <a:pt x="7942" y="5232"/>
                  </a:cubicBezTo>
                  <a:cubicBezTo>
                    <a:pt x="7091" y="3743"/>
                    <a:pt x="6149" y="2254"/>
                    <a:pt x="5115" y="886"/>
                  </a:cubicBezTo>
                  <a:cubicBezTo>
                    <a:pt x="4568" y="156"/>
                    <a:pt x="4112" y="35"/>
                    <a:pt x="3231" y="4"/>
                  </a:cubicBezTo>
                  <a:cubicBezTo>
                    <a:pt x="3178" y="2"/>
                    <a:pt x="3126" y="0"/>
                    <a:pt x="307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5"/>
            <p:cNvSpPr/>
            <p:nvPr/>
          </p:nvSpPr>
          <p:spPr>
            <a:xfrm>
              <a:off x="2402380" y="3538735"/>
              <a:ext cx="363383" cy="274175"/>
            </a:xfrm>
            <a:custGeom>
              <a:avLst/>
              <a:gdLst/>
              <a:ahLst/>
              <a:cxnLst/>
              <a:rect l="l" t="t" r="r" b="b"/>
              <a:pathLst>
                <a:path w="11035" h="8326" extrusionOk="0">
                  <a:moveTo>
                    <a:pt x="10312" y="0"/>
                  </a:moveTo>
                  <a:cubicBezTo>
                    <a:pt x="9822" y="0"/>
                    <a:pt x="9185" y="466"/>
                    <a:pt x="8755" y="691"/>
                  </a:cubicBezTo>
                  <a:cubicBezTo>
                    <a:pt x="7539" y="1329"/>
                    <a:pt x="6232" y="1846"/>
                    <a:pt x="4925" y="2241"/>
                  </a:cubicBezTo>
                  <a:cubicBezTo>
                    <a:pt x="4442" y="2386"/>
                    <a:pt x="3960" y="2511"/>
                    <a:pt x="3477" y="2511"/>
                  </a:cubicBezTo>
                  <a:cubicBezTo>
                    <a:pt x="3352" y="2511"/>
                    <a:pt x="3227" y="2503"/>
                    <a:pt x="3101" y="2484"/>
                  </a:cubicBezTo>
                  <a:cubicBezTo>
                    <a:pt x="2767" y="3183"/>
                    <a:pt x="2250" y="3821"/>
                    <a:pt x="1642" y="4338"/>
                  </a:cubicBezTo>
                  <a:cubicBezTo>
                    <a:pt x="1460" y="4490"/>
                    <a:pt x="1" y="5280"/>
                    <a:pt x="62" y="5554"/>
                  </a:cubicBezTo>
                  <a:cubicBezTo>
                    <a:pt x="305" y="6375"/>
                    <a:pt x="730" y="7134"/>
                    <a:pt x="1308" y="7773"/>
                  </a:cubicBezTo>
                  <a:cubicBezTo>
                    <a:pt x="1521" y="8046"/>
                    <a:pt x="1825" y="8289"/>
                    <a:pt x="2159" y="8320"/>
                  </a:cubicBezTo>
                  <a:cubicBezTo>
                    <a:pt x="2195" y="8324"/>
                    <a:pt x="2231" y="8326"/>
                    <a:pt x="2267" y="8326"/>
                  </a:cubicBezTo>
                  <a:cubicBezTo>
                    <a:pt x="2503" y="8326"/>
                    <a:pt x="2734" y="8243"/>
                    <a:pt x="2919" y="8137"/>
                  </a:cubicBezTo>
                  <a:cubicBezTo>
                    <a:pt x="4347" y="7469"/>
                    <a:pt x="5746" y="6496"/>
                    <a:pt x="6931" y="5493"/>
                  </a:cubicBezTo>
                  <a:cubicBezTo>
                    <a:pt x="8147" y="4490"/>
                    <a:pt x="9819" y="3305"/>
                    <a:pt x="10670" y="1998"/>
                  </a:cubicBezTo>
                  <a:cubicBezTo>
                    <a:pt x="10943" y="1572"/>
                    <a:pt x="11035" y="1116"/>
                    <a:pt x="10974" y="721"/>
                  </a:cubicBezTo>
                  <a:cubicBezTo>
                    <a:pt x="10868" y="183"/>
                    <a:pt x="10619" y="0"/>
                    <a:pt x="103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5"/>
            <p:cNvSpPr/>
            <p:nvPr/>
          </p:nvSpPr>
          <p:spPr>
            <a:xfrm>
              <a:off x="1200252" y="2841367"/>
              <a:ext cx="1307255" cy="832207"/>
            </a:xfrm>
            <a:custGeom>
              <a:avLst/>
              <a:gdLst/>
              <a:ahLst/>
              <a:cxnLst/>
              <a:rect l="l" t="t" r="r" b="b"/>
              <a:pathLst>
                <a:path w="39698" h="25272" extrusionOk="0">
                  <a:moveTo>
                    <a:pt x="22382" y="0"/>
                  </a:moveTo>
                  <a:cubicBezTo>
                    <a:pt x="19533" y="0"/>
                    <a:pt x="16565" y="1067"/>
                    <a:pt x="13800" y="1715"/>
                  </a:cubicBezTo>
                  <a:cubicBezTo>
                    <a:pt x="11612" y="2232"/>
                    <a:pt x="9454" y="2779"/>
                    <a:pt x="7326" y="3478"/>
                  </a:cubicBezTo>
                  <a:cubicBezTo>
                    <a:pt x="6384" y="3752"/>
                    <a:pt x="5411" y="4329"/>
                    <a:pt x="4438" y="4360"/>
                  </a:cubicBezTo>
                  <a:cubicBezTo>
                    <a:pt x="4428" y="4361"/>
                    <a:pt x="4416" y="4361"/>
                    <a:pt x="4401" y="4361"/>
                  </a:cubicBezTo>
                  <a:cubicBezTo>
                    <a:pt x="4003" y="4361"/>
                    <a:pt x="1891" y="3978"/>
                    <a:pt x="2037" y="3539"/>
                  </a:cubicBezTo>
                  <a:lnTo>
                    <a:pt x="2037" y="3539"/>
                  </a:lnTo>
                  <a:lnTo>
                    <a:pt x="1429" y="5363"/>
                  </a:lnTo>
                  <a:cubicBezTo>
                    <a:pt x="730" y="7490"/>
                    <a:pt x="1" y="9649"/>
                    <a:pt x="153" y="11898"/>
                  </a:cubicBezTo>
                  <a:cubicBezTo>
                    <a:pt x="274" y="14025"/>
                    <a:pt x="1612" y="16913"/>
                    <a:pt x="4013" y="16974"/>
                  </a:cubicBezTo>
                  <a:cubicBezTo>
                    <a:pt x="5182" y="17014"/>
                    <a:pt x="6375" y="17096"/>
                    <a:pt x="7561" y="17096"/>
                  </a:cubicBezTo>
                  <a:cubicBezTo>
                    <a:pt x="9056" y="17096"/>
                    <a:pt x="10539" y="16966"/>
                    <a:pt x="11946" y="16457"/>
                  </a:cubicBezTo>
                  <a:cubicBezTo>
                    <a:pt x="14743" y="15454"/>
                    <a:pt x="13952" y="13418"/>
                    <a:pt x="16414" y="11715"/>
                  </a:cubicBezTo>
                  <a:cubicBezTo>
                    <a:pt x="17435" y="11011"/>
                    <a:pt x="18940" y="9549"/>
                    <a:pt x="20373" y="9549"/>
                  </a:cubicBezTo>
                  <a:cubicBezTo>
                    <a:pt x="20733" y="9549"/>
                    <a:pt x="21088" y="9642"/>
                    <a:pt x="21430" y="9861"/>
                  </a:cubicBezTo>
                  <a:cubicBezTo>
                    <a:pt x="22554" y="10560"/>
                    <a:pt x="22858" y="12323"/>
                    <a:pt x="23071" y="13509"/>
                  </a:cubicBezTo>
                  <a:cubicBezTo>
                    <a:pt x="23527" y="16153"/>
                    <a:pt x="24317" y="18524"/>
                    <a:pt x="24591" y="21168"/>
                  </a:cubicBezTo>
                  <a:cubicBezTo>
                    <a:pt x="24591" y="22384"/>
                    <a:pt x="25107" y="23630"/>
                    <a:pt x="25624" y="24755"/>
                  </a:cubicBezTo>
                  <a:cubicBezTo>
                    <a:pt x="25715" y="24938"/>
                    <a:pt x="25807" y="25089"/>
                    <a:pt x="25898" y="25272"/>
                  </a:cubicBezTo>
                  <a:cubicBezTo>
                    <a:pt x="30670" y="23995"/>
                    <a:pt x="35290" y="22202"/>
                    <a:pt x="39697" y="19922"/>
                  </a:cubicBezTo>
                  <a:cubicBezTo>
                    <a:pt x="37600" y="16305"/>
                    <a:pt x="35472" y="12688"/>
                    <a:pt x="33375" y="9071"/>
                  </a:cubicBezTo>
                  <a:cubicBezTo>
                    <a:pt x="31703" y="6244"/>
                    <a:pt x="29971" y="3296"/>
                    <a:pt x="27266" y="1442"/>
                  </a:cubicBezTo>
                  <a:cubicBezTo>
                    <a:pt x="25725" y="377"/>
                    <a:pt x="24074" y="0"/>
                    <a:pt x="223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1826228" y="3802211"/>
              <a:ext cx="247897" cy="472084"/>
            </a:xfrm>
            <a:custGeom>
              <a:avLst/>
              <a:gdLst/>
              <a:ahLst/>
              <a:cxnLst/>
              <a:rect l="l" t="t" r="r" b="b"/>
              <a:pathLst>
                <a:path w="7528" h="14336" extrusionOk="0">
                  <a:moveTo>
                    <a:pt x="3080" y="1"/>
                  </a:moveTo>
                  <a:cubicBezTo>
                    <a:pt x="1324" y="1"/>
                    <a:pt x="0" y="1781"/>
                    <a:pt x="323" y="3298"/>
                  </a:cubicBezTo>
                  <a:cubicBezTo>
                    <a:pt x="749" y="5152"/>
                    <a:pt x="1357" y="6975"/>
                    <a:pt x="1995" y="8799"/>
                  </a:cubicBezTo>
                  <a:cubicBezTo>
                    <a:pt x="2421" y="10076"/>
                    <a:pt x="2755" y="11839"/>
                    <a:pt x="3545" y="13085"/>
                  </a:cubicBezTo>
                  <a:cubicBezTo>
                    <a:pt x="3758" y="13450"/>
                    <a:pt x="4001" y="13754"/>
                    <a:pt x="4305" y="13966"/>
                  </a:cubicBezTo>
                  <a:cubicBezTo>
                    <a:pt x="4583" y="14189"/>
                    <a:pt x="4912" y="14335"/>
                    <a:pt x="5245" y="14335"/>
                  </a:cubicBezTo>
                  <a:cubicBezTo>
                    <a:pt x="5276" y="14335"/>
                    <a:pt x="5308" y="14334"/>
                    <a:pt x="5339" y="14331"/>
                  </a:cubicBezTo>
                  <a:cubicBezTo>
                    <a:pt x="5947" y="14270"/>
                    <a:pt x="6585" y="13906"/>
                    <a:pt x="6889" y="13389"/>
                  </a:cubicBezTo>
                  <a:cubicBezTo>
                    <a:pt x="7527" y="12386"/>
                    <a:pt x="7406" y="11687"/>
                    <a:pt x="7284" y="10562"/>
                  </a:cubicBezTo>
                  <a:cubicBezTo>
                    <a:pt x="7223" y="9589"/>
                    <a:pt x="7102" y="8617"/>
                    <a:pt x="6980" y="7644"/>
                  </a:cubicBezTo>
                  <a:cubicBezTo>
                    <a:pt x="6706" y="5760"/>
                    <a:pt x="6402" y="3845"/>
                    <a:pt x="5886" y="1991"/>
                  </a:cubicBezTo>
                  <a:cubicBezTo>
                    <a:pt x="5612" y="1018"/>
                    <a:pt x="5187" y="684"/>
                    <a:pt x="4305" y="288"/>
                  </a:cubicBezTo>
                  <a:cubicBezTo>
                    <a:pt x="3884" y="89"/>
                    <a:pt x="3471" y="1"/>
                    <a:pt x="30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5"/>
            <p:cNvSpPr/>
            <p:nvPr/>
          </p:nvSpPr>
          <p:spPr>
            <a:xfrm>
              <a:off x="1443477" y="3065163"/>
              <a:ext cx="765754" cy="956748"/>
            </a:xfrm>
            <a:custGeom>
              <a:avLst/>
              <a:gdLst/>
              <a:ahLst/>
              <a:cxnLst/>
              <a:rect l="l" t="t" r="r" b="b"/>
              <a:pathLst>
                <a:path w="23254" h="29054" extrusionOk="0">
                  <a:moveTo>
                    <a:pt x="9332" y="10968"/>
                  </a:moveTo>
                  <a:lnTo>
                    <a:pt x="9332" y="10968"/>
                  </a:lnTo>
                  <a:cubicBezTo>
                    <a:pt x="9363" y="11424"/>
                    <a:pt x="9363" y="11880"/>
                    <a:pt x="9302" y="12306"/>
                  </a:cubicBezTo>
                  <a:lnTo>
                    <a:pt x="9332" y="10968"/>
                  </a:lnTo>
                  <a:close/>
                  <a:moveTo>
                    <a:pt x="14138" y="0"/>
                  </a:moveTo>
                  <a:cubicBezTo>
                    <a:pt x="12338" y="0"/>
                    <a:pt x="10178" y="915"/>
                    <a:pt x="9211" y="1637"/>
                  </a:cubicBezTo>
                  <a:cubicBezTo>
                    <a:pt x="7904" y="2609"/>
                    <a:pt x="6870" y="3856"/>
                    <a:pt x="5837" y="5102"/>
                  </a:cubicBezTo>
                  <a:cubicBezTo>
                    <a:pt x="4864" y="6287"/>
                    <a:pt x="3922" y="7625"/>
                    <a:pt x="2493" y="8263"/>
                  </a:cubicBezTo>
                  <a:cubicBezTo>
                    <a:pt x="1764" y="8597"/>
                    <a:pt x="1004" y="8840"/>
                    <a:pt x="366" y="9327"/>
                  </a:cubicBezTo>
                  <a:cubicBezTo>
                    <a:pt x="183" y="9448"/>
                    <a:pt x="1" y="9631"/>
                    <a:pt x="31" y="9874"/>
                  </a:cubicBezTo>
                  <a:cubicBezTo>
                    <a:pt x="62" y="10178"/>
                    <a:pt x="426" y="10330"/>
                    <a:pt x="761" y="10360"/>
                  </a:cubicBezTo>
                  <a:cubicBezTo>
                    <a:pt x="1918" y="10571"/>
                    <a:pt x="2961" y="10804"/>
                    <a:pt x="4127" y="10804"/>
                  </a:cubicBezTo>
                  <a:cubicBezTo>
                    <a:pt x="4309" y="10804"/>
                    <a:pt x="4493" y="10798"/>
                    <a:pt x="4682" y="10786"/>
                  </a:cubicBezTo>
                  <a:cubicBezTo>
                    <a:pt x="5031" y="10771"/>
                    <a:pt x="5381" y="10763"/>
                    <a:pt x="5727" y="10763"/>
                  </a:cubicBezTo>
                  <a:cubicBezTo>
                    <a:pt x="6072" y="10763"/>
                    <a:pt x="6414" y="10771"/>
                    <a:pt x="6749" y="10786"/>
                  </a:cubicBezTo>
                  <a:cubicBezTo>
                    <a:pt x="7843" y="10847"/>
                    <a:pt x="8724" y="11637"/>
                    <a:pt x="8937" y="12670"/>
                  </a:cubicBezTo>
                  <a:cubicBezTo>
                    <a:pt x="9150" y="13795"/>
                    <a:pt x="9393" y="14920"/>
                    <a:pt x="9606" y="16044"/>
                  </a:cubicBezTo>
                  <a:cubicBezTo>
                    <a:pt x="9879" y="17382"/>
                    <a:pt x="9879" y="18719"/>
                    <a:pt x="10153" y="20087"/>
                  </a:cubicBezTo>
                  <a:cubicBezTo>
                    <a:pt x="10335" y="20999"/>
                    <a:pt x="11977" y="29054"/>
                    <a:pt x="12767" y="29054"/>
                  </a:cubicBezTo>
                  <a:cubicBezTo>
                    <a:pt x="16262" y="28993"/>
                    <a:pt x="19758" y="28932"/>
                    <a:pt x="23254" y="28871"/>
                  </a:cubicBezTo>
                  <a:cubicBezTo>
                    <a:pt x="22007" y="23643"/>
                    <a:pt x="20791" y="18415"/>
                    <a:pt x="19545" y="13187"/>
                  </a:cubicBezTo>
                  <a:cubicBezTo>
                    <a:pt x="18664" y="9418"/>
                    <a:pt x="17782" y="5649"/>
                    <a:pt x="16901" y="1880"/>
                  </a:cubicBezTo>
                  <a:cubicBezTo>
                    <a:pt x="16568" y="485"/>
                    <a:pt x="15448" y="0"/>
                    <a:pt x="1413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5"/>
            <p:cNvSpPr/>
            <p:nvPr/>
          </p:nvSpPr>
          <p:spPr>
            <a:xfrm>
              <a:off x="1909937" y="4187036"/>
              <a:ext cx="383141" cy="215922"/>
            </a:xfrm>
            <a:custGeom>
              <a:avLst/>
              <a:gdLst/>
              <a:ahLst/>
              <a:cxnLst/>
              <a:rect l="l" t="t" r="r" b="b"/>
              <a:pathLst>
                <a:path w="11635" h="6557" extrusionOk="0">
                  <a:moveTo>
                    <a:pt x="335" y="1"/>
                  </a:moveTo>
                  <a:cubicBezTo>
                    <a:pt x="213" y="31"/>
                    <a:pt x="122" y="62"/>
                    <a:pt x="0" y="92"/>
                  </a:cubicBezTo>
                  <a:cubicBezTo>
                    <a:pt x="91" y="791"/>
                    <a:pt x="183" y="1490"/>
                    <a:pt x="335" y="2189"/>
                  </a:cubicBezTo>
                  <a:cubicBezTo>
                    <a:pt x="426" y="2615"/>
                    <a:pt x="487" y="3344"/>
                    <a:pt x="760" y="3709"/>
                  </a:cubicBezTo>
                  <a:cubicBezTo>
                    <a:pt x="821" y="3770"/>
                    <a:pt x="882" y="3831"/>
                    <a:pt x="973" y="3861"/>
                  </a:cubicBezTo>
                  <a:cubicBezTo>
                    <a:pt x="2097" y="4347"/>
                    <a:pt x="3253" y="4803"/>
                    <a:pt x="4408" y="5198"/>
                  </a:cubicBezTo>
                  <a:cubicBezTo>
                    <a:pt x="5654" y="5594"/>
                    <a:pt x="6900" y="5958"/>
                    <a:pt x="8177" y="6262"/>
                  </a:cubicBezTo>
                  <a:cubicBezTo>
                    <a:pt x="8329" y="6293"/>
                    <a:pt x="9058" y="6414"/>
                    <a:pt x="9848" y="6536"/>
                  </a:cubicBezTo>
                  <a:cubicBezTo>
                    <a:pt x="9925" y="6550"/>
                    <a:pt x="10001" y="6556"/>
                    <a:pt x="10075" y="6556"/>
                  </a:cubicBezTo>
                  <a:cubicBezTo>
                    <a:pt x="10969" y="6556"/>
                    <a:pt x="11635" y="5585"/>
                    <a:pt x="11186" y="4742"/>
                  </a:cubicBezTo>
                  <a:cubicBezTo>
                    <a:pt x="10973" y="4317"/>
                    <a:pt x="10699" y="3952"/>
                    <a:pt x="10396" y="3709"/>
                  </a:cubicBezTo>
                  <a:cubicBezTo>
                    <a:pt x="9544" y="3010"/>
                    <a:pt x="8511" y="2615"/>
                    <a:pt x="7538" y="2098"/>
                  </a:cubicBezTo>
                  <a:cubicBezTo>
                    <a:pt x="6657" y="1642"/>
                    <a:pt x="5867" y="973"/>
                    <a:pt x="5137" y="305"/>
                  </a:cubicBezTo>
                  <a:cubicBezTo>
                    <a:pt x="4477" y="454"/>
                    <a:pt x="3803" y="528"/>
                    <a:pt x="3124" y="528"/>
                  </a:cubicBezTo>
                  <a:cubicBezTo>
                    <a:pt x="2833" y="528"/>
                    <a:pt x="2541" y="514"/>
                    <a:pt x="2249" y="487"/>
                  </a:cubicBezTo>
                  <a:cubicBezTo>
                    <a:pt x="1581" y="426"/>
                    <a:pt x="942" y="274"/>
                    <a:pt x="3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982054" y="2415281"/>
              <a:ext cx="374381" cy="622015"/>
            </a:xfrm>
            <a:custGeom>
              <a:avLst/>
              <a:gdLst/>
              <a:ahLst/>
              <a:cxnLst/>
              <a:rect l="l" t="t" r="r" b="b"/>
              <a:pathLst>
                <a:path w="11369" h="18889" extrusionOk="0">
                  <a:moveTo>
                    <a:pt x="8064" y="1"/>
                  </a:moveTo>
                  <a:cubicBezTo>
                    <a:pt x="6303" y="1"/>
                    <a:pt x="4876" y="1511"/>
                    <a:pt x="4256" y="3134"/>
                  </a:cubicBezTo>
                  <a:cubicBezTo>
                    <a:pt x="2949" y="6539"/>
                    <a:pt x="1794" y="9943"/>
                    <a:pt x="791" y="13408"/>
                  </a:cubicBezTo>
                  <a:cubicBezTo>
                    <a:pt x="365" y="14837"/>
                    <a:pt x="0" y="16508"/>
                    <a:pt x="851" y="17724"/>
                  </a:cubicBezTo>
                  <a:cubicBezTo>
                    <a:pt x="1393" y="18528"/>
                    <a:pt x="2323" y="18889"/>
                    <a:pt x="3294" y="18889"/>
                  </a:cubicBezTo>
                  <a:cubicBezTo>
                    <a:pt x="4123" y="18889"/>
                    <a:pt x="4982" y="18626"/>
                    <a:pt x="5654" y="18150"/>
                  </a:cubicBezTo>
                  <a:cubicBezTo>
                    <a:pt x="7113" y="17116"/>
                    <a:pt x="7903" y="15384"/>
                    <a:pt x="8602" y="13742"/>
                  </a:cubicBezTo>
                  <a:cubicBezTo>
                    <a:pt x="9727" y="10946"/>
                    <a:pt x="10730" y="8058"/>
                    <a:pt x="11125" y="5080"/>
                  </a:cubicBezTo>
                  <a:cubicBezTo>
                    <a:pt x="11368" y="3317"/>
                    <a:pt x="11156" y="1159"/>
                    <a:pt x="9575" y="368"/>
                  </a:cubicBezTo>
                  <a:cubicBezTo>
                    <a:pt x="9053" y="114"/>
                    <a:pt x="8546" y="1"/>
                    <a:pt x="80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1082130" y="2187633"/>
              <a:ext cx="856839" cy="873369"/>
            </a:xfrm>
            <a:custGeom>
              <a:avLst/>
              <a:gdLst/>
              <a:ahLst/>
              <a:cxnLst/>
              <a:rect l="l" t="t" r="r" b="b"/>
              <a:pathLst>
                <a:path w="26020" h="26522" extrusionOk="0">
                  <a:moveTo>
                    <a:pt x="15419" y="1"/>
                  </a:moveTo>
                  <a:cubicBezTo>
                    <a:pt x="13866" y="1"/>
                    <a:pt x="12599" y="837"/>
                    <a:pt x="11095" y="1293"/>
                  </a:cubicBezTo>
                  <a:cubicBezTo>
                    <a:pt x="9302" y="1841"/>
                    <a:pt x="7357" y="1901"/>
                    <a:pt x="5655" y="2783"/>
                  </a:cubicBezTo>
                  <a:cubicBezTo>
                    <a:pt x="5594" y="2813"/>
                    <a:pt x="5533" y="2844"/>
                    <a:pt x="5472" y="2874"/>
                  </a:cubicBezTo>
                  <a:cubicBezTo>
                    <a:pt x="4651" y="3300"/>
                    <a:pt x="3588" y="3999"/>
                    <a:pt x="3162" y="4759"/>
                  </a:cubicBezTo>
                  <a:cubicBezTo>
                    <a:pt x="2645" y="5731"/>
                    <a:pt x="2250" y="6825"/>
                    <a:pt x="1764" y="7828"/>
                  </a:cubicBezTo>
                  <a:cubicBezTo>
                    <a:pt x="1582" y="8224"/>
                    <a:pt x="1" y="11719"/>
                    <a:pt x="366" y="11962"/>
                  </a:cubicBezTo>
                  <a:cubicBezTo>
                    <a:pt x="2341" y="13391"/>
                    <a:pt x="4317" y="14941"/>
                    <a:pt x="6597" y="15823"/>
                  </a:cubicBezTo>
                  <a:cubicBezTo>
                    <a:pt x="6688" y="15853"/>
                    <a:pt x="6232" y="17525"/>
                    <a:pt x="6202" y="17677"/>
                  </a:cubicBezTo>
                  <a:cubicBezTo>
                    <a:pt x="6050" y="18315"/>
                    <a:pt x="5898" y="18923"/>
                    <a:pt x="5776" y="19561"/>
                  </a:cubicBezTo>
                  <a:cubicBezTo>
                    <a:pt x="5533" y="20807"/>
                    <a:pt x="5320" y="22054"/>
                    <a:pt x="5107" y="23330"/>
                  </a:cubicBezTo>
                  <a:cubicBezTo>
                    <a:pt x="4986" y="24029"/>
                    <a:pt x="4864" y="24728"/>
                    <a:pt x="4743" y="25428"/>
                  </a:cubicBezTo>
                  <a:cubicBezTo>
                    <a:pt x="4712" y="25731"/>
                    <a:pt x="14652" y="26400"/>
                    <a:pt x="15564" y="26400"/>
                  </a:cubicBezTo>
                  <a:cubicBezTo>
                    <a:pt x="16524" y="26411"/>
                    <a:pt x="17690" y="26521"/>
                    <a:pt x="18861" y="26521"/>
                  </a:cubicBezTo>
                  <a:cubicBezTo>
                    <a:pt x="20875" y="26521"/>
                    <a:pt x="22903" y="26196"/>
                    <a:pt x="23922" y="24485"/>
                  </a:cubicBezTo>
                  <a:cubicBezTo>
                    <a:pt x="24287" y="23847"/>
                    <a:pt x="24469" y="23148"/>
                    <a:pt x="24652" y="22418"/>
                  </a:cubicBezTo>
                  <a:cubicBezTo>
                    <a:pt x="25503" y="18710"/>
                    <a:pt x="26020" y="14850"/>
                    <a:pt x="25959" y="11020"/>
                  </a:cubicBezTo>
                  <a:cubicBezTo>
                    <a:pt x="25959" y="7980"/>
                    <a:pt x="24925" y="5002"/>
                    <a:pt x="22494" y="2996"/>
                  </a:cubicBezTo>
                  <a:cubicBezTo>
                    <a:pt x="22342" y="2874"/>
                    <a:pt x="22159" y="2752"/>
                    <a:pt x="22007" y="2600"/>
                  </a:cubicBezTo>
                  <a:cubicBezTo>
                    <a:pt x="21126" y="1993"/>
                    <a:pt x="20123" y="1506"/>
                    <a:pt x="19120" y="1081"/>
                  </a:cubicBezTo>
                  <a:cubicBezTo>
                    <a:pt x="18147" y="625"/>
                    <a:pt x="17144" y="199"/>
                    <a:pt x="16050" y="47"/>
                  </a:cubicBezTo>
                  <a:cubicBezTo>
                    <a:pt x="15834" y="15"/>
                    <a:pt x="15624" y="1"/>
                    <a:pt x="154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5"/>
            <p:cNvSpPr/>
            <p:nvPr/>
          </p:nvSpPr>
          <p:spPr>
            <a:xfrm>
              <a:off x="1747787" y="2413173"/>
              <a:ext cx="223232" cy="618458"/>
            </a:xfrm>
            <a:custGeom>
              <a:avLst/>
              <a:gdLst/>
              <a:ahLst/>
              <a:cxnLst/>
              <a:rect l="l" t="t" r="r" b="b"/>
              <a:pathLst>
                <a:path w="6779" h="18781" extrusionOk="0">
                  <a:moveTo>
                    <a:pt x="2831" y="1"/>
                  </a:moveTo>
                  <a:cubicBezTo>
                    <a:pt x="2789" y="1"/>
                    <a:pt x="2747" y="3"/>
                    <a:pt x="2705" y="7"/>
                  </a:cubicBezTo>
                  <a:cubicBezTo>
                    <a:pt x="304" y="189"/>
                    <a:pt x="365" y="4627"/>
                    <a:pt x="243" y="6268"/>
                  </a:cubicBezTo>
                  <a:cubicBezTo>
                    <a:pt x="0" y="9186"/>
                    <a:pt x="152" y="12135"/>
                    <a:pt x="699" y="14992"/>
                  </a:cubicBezTo>
                  <a:cubicBezTo>
                    <a:pt x="912" y="16177"/>
                    <a:pt x="1246" y="17393"/>
                    <a:pt x="2128" y="18183"/>
                  </a:cubicBezTo>
                  <a:cubicBezTo>
                    <a:pt x="2576" y="18580"/>
                    <a:pt x="3161" y="18781"/>
                    <a:pt x="3744" y="18781"/>
                  </a:cubicBezTo>
                  <a:cubicBezTo>
                    <a:pt x="4189" y="18781"/>
                    <a:pt x="4634" y="18663"/>
                    <a:pt x="5015" y="18427"/>
                  </a:cubicBezTo>
                  <a:cubicBezTo>
                    <a:pt x="5927" y="17879"/>
                    <a:pt x="5988" y="16968"/>
                    <a:pt x="6110" y="15964"/>
                  </a:cubicBezTo>
                  <a:cubicBezTo>
                    <a:pt x="6778" y="11527"/>
                    <a:pt x="6292" y="6967"/>
                    <a:pt x="5593" y="2590"/>
                  </a:cubicBezTo>
                  <a:cubicBezTo>
                    <a:pt x="5532" y="2256"/>
                    <a:pt x="5471" y="1952"/>
                    <a:pt x="5350" y="1679"/>
                  </a:cubicBezTo>
                  <a:cubicBezTo>
                    <a:pt x="5137" y="1253"/>
                    <a:pt x="4742" y="979"/>
                    <a:pt x="4377" y="706"/>
                  </a:cubicBezTo>
                  <a:cubicBezTo>
                    <a:pt x="3924" y="366"/>
                    <a:pt x="3393" y="1"/>
                    <a:pt x="28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5"/>
            <p:cNvSpPr/>
            <p:nvPr/>
          </p:nvSpPr>
          <p:spPr>
            <a:xfrm>
              <a:off x="1658678" y="2181541"/>
              <a:ext cx="325348" cy="462074"/>
            </a:xfrm>
            <a:custGeom>
              <a:avLst/>
              <a:gdLst/>
              <a:ahLst/>
              <a:cxnLst/>
              <a:rect l="l" t="t" r="r" b="b"/>
              <a:pathLst>
                <a:path w="9880" h="14032" extrusionOk="0">
                  <a:moveTo>
                    <a:pt x="2651" y="0"/>
                  </a:moveTo>
                  <a:cubicBezTo>
                    <a:pt x="2101" y="0"/>
                    <a:pt x="1569" y="39"/>
                    <a:pt x="1308" y="141"/>
                  </a:cubicBezTo>
                  <a:cubicBezTo>
                    <a:pt x="548" y="445"/>
                    <a:pt x="1095" y="1174"/>
                    <a:pt x="791" y="1904"/>
                  </a:cubicBezTo>
                  <a:cubicBezTo>
                    <a:pt x="457" y="2664"/>
                    <a:pt x="366" y="3485"/>
                    <a:pt x="305" y="4305"/>
                  </a:cubicBezTo>
                  <a:cubicBezTo>
                    <a:pt x="31" y="7193"/>
                    <a:pt x="183" y="10020"/>
                    <a:pt x="1" y="12877"/>
                  </a:cubicBezTo>
                  <a:cubicBezTo>
                    <a:pt x="1612" y="13090"/>
                    <a:pt x="3223" y="13272"/>
                    <a:pt x="4834" y="13485"/>
                  </a:cubicBezTo>
                  <a:cubicBezTo>
                    <a:pt x="6506" y="13667"/>
                    <a:pt x="8208" y="13849"/>
                    <a:pt x="9879" y="14032"/>
                  </a:cubicBezTo>
                  <a:cubicBezTo>
                    <a:pt x="9515" y="10992"/>
                    <a:pt x="9028" y="7983"/>
                    <a:pt x="8360" y="5035"/>
                  </a:cubicBezTo>
                  <a:cubicBezTo>
                    <a:pt x="7843" y="2725"/>
                    <a:pt x="6688" y="658"/>
                    <a:pt x="4195" y="111"/>
                  </a:cubicBezTo>
                  <a:cubicBezTo>
                    <a:pt x="3878" y="47"/>
                    <a:pt x="3253" y="0"/>
                    <a:pt x="265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5"/>
            <p:cNvSpPr/>
            <p:nvPr/>
          </p:nvSpPr>
          <p:spPr>
            <a:xfrm>
              <a:off x="1493531" y="1854871"/>
              <a:ext cx="342340" cy="408760"/>
            </a:xfrm>
            <a:custGeom>
              <a:avLst/>
              <a:gdLst/>
              <a:ahLst/>
              <a:cxnLst/>
              <a:rect l="l" t="t" r="r" b="b"/>
              <a:pathLst>
                <a:path w="10396" h="12413" extrusionOk="0">
                  <a:moveTo>
                    <a:pt x="7691" y="0"/>
                  </a:moveTo>
                  <a:cubicBezTo>
                    <a:pt x="7540" y="22"/>
                    <a:pt x="7405" y="43"/>
                    <a:pt x="7274" y="43"/>
                  </a:cubicBezTo>
                  <a:cubicBezTo>
                    <a:pt x="7220" y="43"/>
                    <a:pt x="7167" y="39"/>
                    <a:pt x="7113" y="30"/>
                  </a:cubicBezTo>
                  <a:cubicBezTo>
                    <a:pt x="6971" y="30"/>
                    <a:pt x="6829" y="17"/>
                    <a:pt x="6688" y="17"/>
                  </a:cubicBezTo>
                  <a:cubicBezTo>
                    <a:pt x="6617" y="17"/>
                    <a:pt x="6546" y="20"/>
                    <a:pt x="6475" y="30"/>
                  </a:cubicBezTo>
                  <a:cubicBezTo>
                    <a:pt x="5654" y="61"/>
                    <a:pt x="4864" y="334"/>
                    <a:pt x="4165" y="790"/>
                  </a:cubicBezTo>
                  <a:cubicBezTo>
                    <a:pt x="3435" y="1246"/>
                    <a:pt x="2615" y="2097"/>
                    <a:pt x="2250" y="2888"/>
                  </a:cubicBezTo>
                  <a:cubicBezTo>
                    <a:pt x="1824" y="3860"/>
                    <a:pt x="1824" y="5319"/>
                    <a:pt x="1794" y="6383"/>
                  </a:cubicBezTo>
                  <a:cubicBezTo>
                    <a:pt x="1764" y="8116"/>
                    <a:pt x="1976" y="10973"/>
                    <a:pt x="1" y="11642"/>
                  </a:cubicBezTo>
                  <a:cubicBezTo>
                    <a:pt x="1364" y="12155"/>
                    <a:pt x="2817" y="12412"/>
                    <a:pt x="4268" y="12412"/>
                  </a:cubicBezTo>
                  <a:cubicBezTo>
                    <a:pt x="5050" y="12412"/>
                    <a:pt x="5830" y="12338"/>
                    <a:pt x="6596" y="12189"/>
                  </a:cubicBezTo>
                  <a:cubicBezTo>
                    <a:pt x="6444" y="11672"/>
                    <a:pt x="6505" y="11186"/>
                    <a:pt x="6596" y="10639"/>
                  </a:cubicBezTo>
                  <a:cubicBezTo>
                    <a:pt x="6688" y="10091"/>
                    <a:pt x="6688" y="10091"/>
                    <a:pt x="7235" y="10031"/>
                  </a:cubicBezTo>
                  <a:cubicBezTo>
                    <a:pt x="8055" y="9909"/>
                    <a:pt x="8755" y="9484"/>
                    <a:pt x="9210" y="8784"/>
                  </a:cubicBezTo>
                  <a:cubicBezTo>
                    <a:pt x="10214" y="7325"/>
                    <a:pt x="10214" y="5380"/>
                    <a:pt x="10305" y="3708"/>
                  </a:cubicBezTo>
                  <a:cubicBezTo>
                    <a:pt x="10335" y="2796"/>
                    <a:pt x="10396" y="1885"/>
                    <a:pt x="10092" y="1064"/>
                  </a:cubicBezTo>
                  <a:cubicBezTo>
                    <a:pt x="10001" y="821"/>
                    <a:pt x="9910" y="578"/>
                    <a:pt x="9697" y="426"/>
                  </a:cubicBezTo>
                  <a:cubicBezTo>
                    <a:pt x="9514" y="243"/>
                    <a:pt x="9241" y="182"/>
                    <a:pt x="8967" y="122"/>
                  </a:cubicBezTo>
                  <a:cubicBezTo>
                    <a:pt x="8542" y="30"/>
                    <a:pt x="8116" y="0"/>
                    <a:pt x="76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5"/>
            <p:cNvSpPr/>
            <p:nvPr/>
          </p:nvSpPr>
          <p:spPr>
            <a:xfrm>
              <a:off x="1518558" y="1774982"/>
              <a:ext cx="359365" cy="321792"/>
            </a:xfrm>
            <a:custGeom>
              <a:avLst/>
              <a:gdLst/>
              <a:ahLst/>
              <a:cxnLst/>
              <a:rect l="l" t="t" r="r" b="b"/>
              <a:pathLst>
                <a:path w="10913" h="9772" extrusionOk="0">
                  <a:moveTo>
                    <a:pt x="6385" y="1"/>
                  </a:moveTo>
                  <a:cubicBezTo>
                    <a:pt x="5916" y="1"/>
                    <a:pt x="5451" y="189"/>
                    <a:pt x="5137" y="542"/>
                  </a:cubicBezTo>
                  <a:cubicBezTo>
                    <a:pt x="4925" y="754"/>
                    <a:pt x="4742" y="1028"/>
                    <a:pt x="4499" y="1149"/>
                  </a:cubicBezTo>
                  <a:cubicBezTo>
                    <a:pt x="4288" y="1245"/>
                    <a:pt x="4039" y="1270"/>
                    <a:pt x="3778" y="1270"/>
                  </a:cubicBezTo>
                  <a:cubicBezTo>
                    <a:pt x="3489" y="1270"/>
                    <a:pt x="3185" y="1239"/>
                    <a:pt x="2896" y="1239"/>
                  </a:cubicBezTo>
                  <a:cubicBezTo>
                    <a:pt x="2282" y="1239"/>
                    <a:pt x="1741" y="1378"/>
                    <a:pt x="1581" y="2244"/>
                  </a:cubicBezTo>
                  <a:cubicBezTo>
                    <a:pt x="1551" y="2456"/>
                    <a:pt x="1551" y="2700"/>
                    <a:pt x="1429" y="2912"/>
                  </a:cubicBezTo>
                  <a:cubicBezTo>
                    <a:pt x="1338" y="3034"/>
                    <a:pt x="1186" y="3125"/>
                    <a:pt x="1034" y="3186"/>
                  </a:cubicBezTo>
                  <a:cubicBezTo>
                    <a:pt x="943" y="3247"/>
                    <a:pt x="821" y="3308"/>
                    <a:pt x="700" y="3399"/>
                  </a:cubicBezTo>
                  <a:cubicBezTo>
                    <a:pt x="487" y="3520"/>
                    <a:pt x="274" y="3703"/>
                    <a:pt x="213" y="3946"/>
                  </a:cubicBezTo>
                  <a:cubicBezTo>
                    <a:pt x="0" y="4615"/>
                    <a:pt x="852" y="5283"/>
                    <a:pt x="608" y="5952"/>
                  </a:cubicBezTo>
                  <a:cubicBezTo>
                    <a:pt x="578" y="6074"/>
                    <a:pt x="487" y="6165"/>
                    <a:pt x="426" y="6286"/>
                  </a:cubicBezTo>
                  <a:cubicBezTo>
                    <a:pt x="61" y="6894"/>
                    <a:pt x="304" y="7593"/>
                    <a:pt x="304" y="8262"/>
                  </a:cubicBezTo>
                  <a:cubicBezTo>
                    <a:pt x="304" y="8900"/>
                    <a:pt x="183" y="9569"/>
                    <a:pt x="973" y="9751"/>
                  </a:cubicBezTo>
                  <a:cubicBezTo>
                    <a:pt x="1045" y="9765"/>
                    <a:pt x="1115" y="9772"/>
                    <a:pt x="1183" y="9772"/>
                  </a:cubicBezTo>
                  <a:cubicBezTo>
                    <a:pt x="1857" y="9772"/>
                    <a:pt x="2316" y="9124"/>
                    <a:pt x="2675" y="8627"/>
                  </a:cubicBezTo>
                  <a:cubicBezTo>
                    <a:pt x="3070" y="8140"/>
                    <a:pt x="3526" y="7745"/>
                    <a:pt x="4043" y="7411"/>
                  </a:cubicBezTo>
                  <a:cubicBezTo>
                    <a:pt x="4377" y="7168"/>
                    <a:pt x="4742" y="6985"/>
                    <a:pt x="4955" y="6621"/>
                  </a:cubicBezTo>
                  <a:cubicBezTo>
                    <a:pt x="5289" y="6074"/>
                    <a:pt x="5259" y="5374"/>
                    <a:pt x="5776" y="4979"/>
                  </a:cubicBezTo>
                  <a:cubicBezTo>
                    <a:pt x="6025" y="4796"/>
                    <a:pt x="6319" y="4748"/>
                    <a:pt x="6626" y="4748"/>
                  </a:cubicBezTo>
                  <a:cubicBezTo>
                    <a:pt x="6963" y="4748"/>
                    <a:pt x="7315" y="4805"/>
                    <a:pt x="7643" y="4805"/>
                  </a:cubicBezTo>
                  <a:cubicBezTo>
                    <a:pt x="7711" y="4805"/>
                    <a:pt x="7777" y="4803"/>
                    <a:pt x="7843" y="4797"/>
                  </a:cubicBezTo>
                  <a:cubicBezTo>
                    <a:pt x="9210" y="4706"/>
                    <a:pt x="10730" y="3703"/>
                    <a:pt x="10852" y="2244"/>
                  </a:cubicBezTo>
                  <a:cubicBezTo>
                    <a:pt x="10913" y="1514"/>
                    <a:pt x="10609" y="785"/>
                    <a:pt x="10092" y="329"/>
                  </a:cubicBezTo>
                  <a:cubicBezTo>
                    <a:pt x="9909" y="177"/>
                    <a:pt x="9727" y="55"/>
                    <a:pt x="9514" y="25"/>
                  </a:cubicBezTo>
                  <a:cubicBezTo>
                    <a:pt x="9477" y="17"/>
                    <a:pt x="9440" y="14"/>
                    <a:pt x="9402" y="14"/>
                  </a:cubicBezTo>
                  <a:cubicBezTo>
                    <a:pt x="9130" y="14"/>
                    <a:pt x="8843" y="188"/>
                    <a:pt x="8602" y="268"/>
                  </a:cubicBezTo>
                  <a:cubicBezTo>
                    <a:pt x="8357" y="335"/>
                    <a:pt x="8111" y="435"/>
                    <a:pt x="7865" y="435"/>
                  </a:cubicBezTo>
                  <a:cubicBezTo>
                    <a:pt x="7777" y="435"/>
                    <a:pt x="7688" y="422"/>
                    <a:pt x="7599" y="390"/>
                  </a:cubicBezTo>
                  <a:cubicBezTo>
                    <a:pt x="7447" y="329"/>
                    <a:pt x="7295" y="238"/>
                    <a:pt x="7143" y="177"/>
                  </a:cubicBezTo>
                  <a:cubicBezTo>
                    <a:pt x="6906" y="58"/>
                    <a:pt x="6645" y="1"/>
                    <a:pt x="6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1591631" y="1982476"/>
              <a:ext cx="94114" cy="90064"/>
            </a:xfrm>
            <a:custGeom>
              <a:avLst/>
              <a:gdLst/>
              <a:ahLst/>
              <a:cxnLst/>
              <a:rect l="l" t="t" r="r" b="b"/>
              <a:pathLst>
                <a:path w="2858" h="2735" extrusionOk="0">
                  <a:moveTo>
                    <a:pt x="1515" y="0"/>
                  </a:moveTo>
                  <a:cubicBezTo>
                    <a:pt x="1157" y="0"/>
                    <a:pt x="795" y="123"/>
                    <a:pt x="517" y="350"/>
                  </a:cubicBezTo>
                  <a:cubicBezTo>
                    <a:pt x="456" y="411"/>
                    <a:pt x="396" y="472"/>
                    <a:pt x="335" y="532"/>
                  </a:cubicBezTo>
                  <a:cubicBezTo>
                    <a:pt x="122" y="806"/>
                    <a:pt x="0" y="1171"/>
                    <a:pt x="31" y="1536"/>
                  </a:cubicBezTo>
                  <a:cubicBezTo>
                    <a:pt x="92" y="2113"/>
                    <a:pt x="608" y="2630"/>
                    <a:pt x="1155" y="2721"/>
                  </a:cubicBezTo>
                  <a:cubicBezTo>
                    <a:pt x="1214" y="2730"/>
                    <a:pt x="1273" y="2734"/>
                    <a:pt x="1332" y="2734"/>
                  </a:cubicBezTo>
                  <a:cubicBezTo>
                    <a:pt x="1673" y="2734"/>
                    <a:pt x="2016" y="2589"/>
                    <a:pt x="2250" y="2356"/>
                  </a:cubicBezTo>
                  <a:cubicBezTo>
                    <a:pt x="2736" y="1870"/>
                    <a:pt x="2858" y="806"/>
                    <a:pt x="2310" y="289"/>
                  </a:cubicBezTo>
                  <a:cubicBezTo>
                    <a:pt x="2158" y="137"/>
                    <a:pt x="1946" y="46"/>
                    <a:pt x="1733" y="16"/>
                  </a:cubicBezTo>
                  <a:cubicBezTo>
                    <a:pt x="1661" y="5"/>
                    <a:pt x="1588" y="0"/>
                    <a:pt x="151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5"/>
            <p:cNvSpPr/>
            <p:nvPr/>
          </p:nvSpPr>
          <p:spPr>
            <a:xfrm>
              <a:off x="966050" y="2845023"/>
              <a:ext cx="851800" cy="220829"/>
            </a:xfrm>
            <a:custGeom>
              <a:avLst/>
              <a:gdLst/>
              <a:ahLst/>
              <a:cxnLst/>
              <a:rect l="l" t="t" r="r" b="b"/>
              <a:pathLst>
                <a:path w="25867" h="6706" extrusionOk="0">
                  <a:moveTo>
                    <a:pt x="6131" y="1"/>
                  </a:moveTo>
                  <a:cubicBezTo>
                    <a:pt x="5255" y="1"/>
                    <a:pt x="4384" y="100"/>
                    <a:pt x="3526" y="328"/>
                  </a:cubicBezTo>
                  <a:cubicBezTo>
                    <a:pt x="1337" y="905"/>
                    <a:pt x="0" y="2729"/>
                    <a:pt x="1520" y="4796"/>
                  </a:cubicBezTo>
                  <a:cubicBezTo>
                    <a:pt x="2142" y="5640"/>
                    <a:pt x="3040" y="5754"/>
                    <a:pt x="4000" y="5754"/>
                  </a:cubicBezTo>
                  <a:cubicBezTo>
                    <a:pt x="4354" y="5754"/>
                    <a:pt x="4716" y="5738"/>
                    <a:pt x="5076" y="5738"/>
                  </a:cubicBezTo>
                  <a:cubicBezTo>
                    <a:pt x="8663" y="5829"/>
                    <a:pt x="12250" y="5768"/>
                    <a:pt x="15836" y="6194"/>
                  </a:cubicBezTo>
                  <a:cubicBezTo>
                    <a:pt x="16140" y="6224"/>
                    <a:pt x="16475" y="6255"/>
                    <a:pt x="16778" y="6316"/>
                  </a:cubicBezTo>
                  <a:cubicBezTo>
                    <a:pt x="18430" y="6501"/>
                    <a:pt x="20166" y="6705"/>
                    <a:pt x="21871" y="6705"/>
                  </a:cubicBezTo>
                  <a:cubicBezTo>
                    <a:pt x="23242" y="6705"/>
                    <a:pt x="24594" y="6573"/>
                    <a:pt x="25867" y="6194"/>
                  </a:cubicBezTo>
                  <a:cubicBezTo>
                    <a:pt x="25411" y="5556"/>
                    <a:pt x="24955" y="4887"/>
                    <a:pt x="24347" y="4340"/>
                  </a:cubicBezTo>
                  <a:cubicBezTo>
                    <a:pt x="23769" y="3793"/>
                    <a:pt x="23040" y="3367"/>
                    <a:pt x="22250" y="3246"/>
                  </a:cubicBezTo>
                  <a:cubicBezTo>
                    <a:pt x="22118" y="3227"/>
                    <a:pt x="21986" y="3220"/>
                    <a:pt x="21854" y="3220"/>
                  </a:cubicBezTo>
                  <a:cubicBezTo>
                    <a:pt x="21560" y="3220"/>
                    <a:pt x="21267" y="3255"/>
                    <a:pt x="20973" y="3276"/>
                  </a:cubicBezTo>
                  <a:cubicBezTo>
                    <a:pt x="20295" y="3361"/>
                    <a:pt x="19408" y="3708"/>
                    <a:pt x="18700" y="3708"/>
                  </a:cubicBezTo>
                  <a:cubicBezTo>
                    <a:pt x="18646" y="3708"/>
                    <a:pt x="18593" y="3706"/>
                    <a:pt x="18541" y="3702"/>
                  </a:cubicBezTo>
                  <a:cubicBezTo>
                    <a:pt x="17934" y="3641"/>
                    <a:pt x="17113" y="3124"/>
                    <a:pt x="16535" y="2881"/>
                  </a:cubicBezTo>
                  <a:cubicBezTo>
                    <a:pt x="13339" y="1637"/>
                    <a:pt x="9693" y="1"/>
                    <a:pt x="61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5"/>
            <p:cNvSpPr/>
            <p:nvPr/>
          </p:nvSpPr>
          <p:spPr>
            <a:xfrm>
              <a:off x="1827842" y="2216612"/>
              <a:ext cx="473632" cy="720475"/>
            </a:xfrm>
            <a:custGeom>
              <a:avLst/>
              <a:gdLst/>
              <a:ahLst/>
              <a:cxnLst/>
              <a:rect l="l" t="t" r="r" b="b"/>
              <a:pathLst>
                <a:path w="14383" h="21879" extrusionOk="0">
                  <a:moveTo>
                    <a:pt x="13375" y="2906"/>
                  </a:moveTo>
                  <a:cubicBezTo>
                    <a:pt x="13375" y="2936"/>
                    <a:pt x="13344" y="2967"/>
                    <a:pt x="13344" y="2967"/>
                  </a:cubicBezTo>
                  <a:cubicBezTo>
                    <a:pt x="13223" y="3301"/>
                    <a:pt x="12889" y="3514"/>
                    <a:pt x="12615" y="3696"/>
                  </a:cubicBezTo>
                  <a:cubicBezTo>
                    <a:pt x="12463" y="3787"/>
                    <a:pt x="12281" y="3879"/>
                    <a:pt x="12098" y="4000"/>
                  </a:cubicBezTo>
                  <a:cubicBezTo>
                    <a:pt x="12007" y="4091"/>
                    <a:pt x="11885" y="4152"/>
                    <a:pt x="11764" y="4243"/>
                  </a:cubicBezTo>
                  <a:cubicBezTo>
                    <a:pt x="11764" y="4152"/>
                    <a:pt x="11764" y="4091"/>
                    <a:pt x="11733" y="4000"/>
                  </a:cubicBezTo>
                  <a:lnTo>
                    <a:pt x="11764" y="4000"/>
                  </a:lnTo>
                  <a:cubicBezTo>
                    <a:pt x="12007" y="3818"/>
                    <a:pt x="12311" y="3696"/>
                    <a:pt x="12585" y="3514"/>
                  </a:cubicBezTo>
                  <a:cubicBezTo>
                    <a:pt x="12706" y="3423"/>
                    <a:pt x="12858" y="3331"/>
                    <a:pt x="13010" y="3210"/>
                  </a:cubicBezTo>
                  <a:cubicBezTo>
                    <a:pt x="13101" y="3119"/>
                    <a:pt x="13314" y="3027"/>
                    <a:pt x="13375" y="2906"/>
                  </a:cubicBezTo>
                  <a:close/>
                  <a:moveTo>
                    <a:pt x="11997" y="0"/>
                  </a:moveTo>
                  <a:cubicBezTo>
                    <a:pt x="11861" y="0"/>
                    <a:pt x="11710" y="66"/>
                    <a:pt x="11582" y="231"/>
                  </a:cubicBezTo>
                  <a:cubicBezTo>
                    <a:pt x="11278" y="535"/>
                    <a:pt x="9332" y="2328"/>
                    <a:pt x="8937" y="2480"/>
                  </a:cubicBezTo>
                  <a:cubicBezTo>
                    <a:pt x="8755" y="2572"/>
                    <a:pt x="8603" y="2632"/>
                    <a:pt x="8451" y="2723"/>
                  </a:cubicBezTo>
                  <a:cubicBezTo>
                    <a:pt x="8755" y="2298"/>
                    <a:pt x="8998" y="1842"/>
                    <a:pt x="9180" y="1325"/>
                  </a:cubicBezTo>
                  <a:cubicBezTo>
                    <a:pt x="9272" y="1033"/>
                    <a:pt x="9033" y="850"/>
                    <a:pt x="8796" y="850"/>
                  </a:cubicBezTo>
                  <a:cubicBezTo>
                    <a:pt x="8638" y="850"/>
                    <a:pt x="8481" y="931"/>
                    <a:pt x="8420" y="1113"/>
                  </a:cubicBezTo>
                  <a:cubicBezTo>
                    <a:pt x="8056" y="2116"/>
                    <a:pt x="7235" y="2875"/>
                    <a:pt x="6445" y="3544"/>
                  </a:cubicBezTo>
                  <a:cubicBezTo>
                    <a:pt x="5776" y="4122"/>
                    <a:pt x="5168" y="4851"/>
                    <a:pt x="4894" y="5702"/>
                  </a:cubicBezTo>
                  <a:cubicBezTo>
                    <a:pt x="4773" y="6097"/>
                    <a:pt x="4742" y="6553"/>
                    <a:pt x="4590" y="6948"/>
                  </a:cubicBezTo>
                  <a:cubicBezTo>
                    <a:pt x="4347" y="7708"/>
                    <a:pt x="4013" y="8438"/>
                    <a:pt x="3679" y="9167"/>
                  </a:cubicBezTo>
                  <a:cubicBezTo>
                    <a:pt x="3344" y="9958"/>
                    <a:pt x="3010" y="10748"/>
                    <a:pt x="2676" y="11538"/>
                  </a:cubicBezTo>
                  <a:cubicBezTo>
                    <a:pt x="2037" y="13119"/>
                    <a:pt x="1429" y="14730"/>
                    <a:pt x="882" y="16341"/>
                  </a:cubicBezTo>
                  <a:cubicBezTo>
                    <a:pt x="730" y="16736"/>
                    <a:pt x="578" y="17161"/>
                    <a:pt x="457" y="17557"/>
                  </a:cubicBezTo>
                  <a:cubicBezTo>
                    <a:pt x="214" y="18256"/>
                    <a:pt x="1" y="18924"/>
                    <a:pt x="1" y="19654"/>
                  </a:cubicBezTo>
                  <a:cubicBezTo>
                    <a:pt x="31" y="20383"/>
                    <a:pt x="305" y="21143"/>
                    <a:pt x="882" y="21538"/>
                  </a:cubicBezTo>
                  <a:cubicBezTo>
                    <a:pt x="1229" y="21779"/>
                    <a:pt x="1647" y="21878"/>
                    <a:pt x="2053" y="21878"/>
                  </a:cubicBezTo>
                  <a:cubicBezTo>
                    <a:pt x="2109" y="21878"/>
                    <a:pt x="2164" y="21876"/>
                    <a:pt x="2220" y="21873"/>
                  </a:cubicBezTo>
                  <a:cubicBezTo>
                    <a:pt x="3314" y="21842"/>
                    <a:pt x="4347" y="21174"/>
                    <a:pt x="5046" y="20323"/>
                  </a:cubicBezTo>
                  <a:cubicBezTo>
                    <a:pt x="5746" y="19471"/>
                    <a:pt x="6171" y="18438"/>
                    <a:pt x="6536" y="17374"/>
                  </a:cubicBezTo>
                  <a:cubicBezTo>
                    <a:pt x="7022" y="15946"/>
                    <a:pt x="6931" y="14547"/>
                    <a:pt x="7387" y="13119"/>
                  </a:cubicBezTo>
                  <a:cubicBezTo>
                    <a:pt x="7630" y="12420"/>
                    <a:pt x="7812" y="11721"/>
                    <a:pt x="7934" y="11021"/>
                  </a:cubicBezTo>
                  <a:lnTo>
                    <a:pt x="8481" y="8134"/>
                  </a:lnTo>
                  <a:cubicBezTo>
                    <a:pt x="8542" y="7860"/>
                    <a:pt x="8603" y="7617"/>
                    <a:pt x="8694" y="7374"/>
                  </a:cubicBezTo>
                  <a:cubicBezTo>
                    <a:pt x="8876" y="7070"/>
                    <a:pt x="9089" y="6979"/>
                    <a:pt x="9393" y="6827"/>
                  </a:cubicBezTo>
                  <a:cubicBezTo>
                    <a:pt x="10366" y="6280"/>
                    <a:pt x="11278" y="5611"/>
                    <a:pt x="12098" y="4851"/>
                  </a:cubicBezTo>
                  <a:cubicBezTo>
                    <a:pt x="12737" y="4274"/>
                    <a:pt x="13740" y="4122"/>
                    <a:pt x="14104" y="3179"/>
                  </a:cubicBezTo>
                  <a:cubicBezTo>
                    <a:pt x="14201" y="2891"/>
                    <a:pt x="13973" y="2716"/>
                    <a:pt x="13739" y="2716"/>
                  </a:cubicBezTo>
                  <a:cubicBezTo>
                    <a:pt x="13677" y="2716"/>
                    <a:pt x="13614" y="2729"/>
                    <a:pt x="13557" y="2754"/>
                  </a:cubicBezTo>
                  <a:cubicBezTo>
                    <a:pt x="13770" y="2541"/>
                    <a:pt x="13983" y="2328"/>
                    <a:pt x="14165" y="2085"/>
                  </a:cubicBezTo>
                  <a:cubicBezTo>
                    <a:pt x="14196" y="2055"/>
                    <a:pt x="14226" y="2024"/>
                    <a:pt x="14226" y="1994"/>
                  </a:cubicBezTo>
                  <a:cubicBezTo>
                    <a:pt x="14317" y="1842"/>
                    <a:pt x="14317" y="1660"/>
                    <a:pt x="14165" y="1538"/>
                  </a:cubicBezTo>
                  <a:lnTo>
                    <a:pt x="14165" y="1508"/>
                  </a:lnTo>
                  <a:cubicBezTo>
                    <a:pt x="14091" y="1434"/>
                    <a:pt x="13997" y="1400"/>
                    <a:pt x="13903" y="1400"/>
                  </a:cubicBezTo>
                  <a:cubicBezTo>
                    <a:pt x="13766" y="1400"/>
                    <a:pt x="13629" y="1472"/>
                    <a:pt x="13557" y="1599"/>
                  </a:cubicBezTo>
                  <a:cubicBezTo>
                    <a:pt x="13527" y="1599"/>
                    <a:pt x="13527" y="1599"/>
                    <a:pt x="13527" y="1629"/>
                  </a:cubicBezTo>
                  <a:cubicBezTo>
                    <a:pt x="13284" y="1994"/>
                    <a:pt x="12828" y="2359"/>
                    <a:pt x="12463" y="2632"/>
                  </a:cubicBezTo>
                  <a:cubicBezTo>
                    <a:pt x="12281" y="2784"/>
                    <a:pt x="12068" y="2906"/>
                    <a:pt x="11855" y="3027"/>
                  </a:cubicBezTo>
                  <a:cubicBezTo>
                    <a:pt x="11794" y="3088"/>
                    <a:pt x="11703" y="3119"/>
                    <a:pt x="11642" y="3179"/>
                  </a:cubicBezTo>
                  <a:lnTo>
                    <a:pt x="11551" y="3240"/>
                  </a:lnTo>
                  <a:cubicBezTo>
                    <a:pt x="11521" y="3210"/>
                    <a:pt x="11521" y="3210"/>
                    <a:pt x="11521" y="3179"/>
                  </a:cubicBezTo>
                  <a:cubicBezTo>
                    <a:pt x="11673" y="3058"/>
                    <a:pt x="11855" y="2936"/>
                    <a:pt x="12007" y="2784"/>
                  </a:cubicBezTo>
                  <a:cubicBezTo>
                    <a:pt x="12250" y="2602"/>
                    <a:pt x="12463" y="2389"/>
                    <a:pt x="12706" y="2207"/>
                  </a:cubicBezTo>
                  <a:cubicBezTo>
                    <a:pt x="13162" y="1812"/>
                    <a:pt x="13618" y="1416"/>
                    <a:pt x="14074" y="1021"/>
                  </a:cubicBezTo>
                  <a:cubicBezTo>
                    <a:pt x="14382" y="760"/>
                    <a:pt x="14117" y="370"/>
                    <a:pt x="13798" y="370"/>
                  </a:cubicBezTo>
                  <a:cubicBezTo>
                    <a:pt x="13708" y="370"/>
                    <a:pt x="13614" y="401"/>
                    <a:pt x="13527" y="474"/>
                  </a:cubicBezTo>
                  <a:cubicBezTo>
                    <a:pt x="12737" y="1173"/>
                    <a:pt x="11916" y="1842"/>
                    <a:pt x="11095" y="2541"/>
                  </a:cubicBezTo>
                  <a:cubicBezTo>
                    <a:pt x="11065" y="2511"/>
                    <a:pt x="10882" y="2389"/>
                    <a:pt x="10761" y="2298"/>
                  </a:cubicBezTo>
                  <a:cubicBezTo>
                    <a:pt x="10670" y="2268"/>
                    <a:pt x="10639" y="2146"/>
                    <a:pt x="10730" y="2055"/>
                  </a:cubicBezTo>
                  <a:lnTo>
                    <a:pt x="12281" y="626"/>
                  </a:lnTo>
                  <a:cubicBezTo>
                    <a:pt x="12556" y="350"/>
                    <a:pt x="12314" y="0"/>
                    <a:pt x="119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5"/>
            <p:cNvSpPr/>
            <p:nvPr/>
          </p:nvSpPr>
          <p:spPr>
            <a:xfrm>
              <a:off x="1797809" y="2509462"/>
              <a:ext cx="77122" cy="205780"/>
            </a:xfrm>
            <a:custGeom>
              <a:avLst/>
              <a:gdLst/>
              <a:ahLst/>
              <a:cxnLst/>
              <a:rect l="l" t="t" r="r" b="b"/>
              <a:pathLst>
                <a:path w="2342" h="6249" extrusionOk="0">
                  <a:moveTo>
                    <a:pt x="426" y="1"/>
                  </a:moveTo>
                  <a:cubicBezTo>
                    <a:pt x="335" y="305"/>
                    <a:pt x="305" y="609"/>
                    <a:pt x="305" y="913"/>
                  </a:cubicBezTo>
                  <a:lnTo>
                    <a:pt x="1" y="6050"/>
                  </a:lnTo>
                  <a:cubicBezTo>
                    <a:pt x="52" y="6090"/>
                    <a:pt x="102" y="6104"/>
                    <a:pt x="154" y="6104"/>
                  </a:cubicBezTo>
                  <a:cubicBezTo>
                    <a:pt x="258" y="6104"/>
                    <a:pt x="366" y="6050"/>
                    <a:pt x="487" y="6050"/>
                  </a:cubicBezTo>
                  <a:cubicBezTo>
                    <a:pt x="700" y="6050"/>
                    <a:pt x="974" y="6110"/>
                    <a:pt x="1186" y="6141"/>
                  </a:cubicBezTo>
                  <a:cubicBezTo>
                    <a:pt x="1504" y="6165"/>
                    <a:pt x="1822" y="6249"/>
                    <a:pt x="2124" y="6249"/>
                  </a:cubicBezTo>
                  <a:cubicBezTo>
                    <a:pt x="2198" y="6249"/>
                    <a:pt x="2270" y="6244"/>
                    <a:pt x="2341" y="6232"/>
                  </a:cubicBezTo>
                  <a:cubicBezTo>
                    <a:pt x="2311" y="6201"/>
                    <a:pt x="2311" y="6201"/>
                    <a:pt x="2311" y="6201"/>
                  </a:cubicBezTo>
                  <a:cubicBezTo>
                    <a:pt x="1885" y="4469"/>
                    <a:pt x="1429" y="2736"/>
                    <a:pt x="852" y="1034"/>
                  </a:cubicBezTo>
                  <a:cubicBezTo>
                    <a:pt x="730" y="669"/>
                    <a:pt x="578" y="335"/>
                    <a:pt x="42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5"/>
            <p:cNvSpPr/>
            <p:nvPr/>
          </p:nvSpPr>
          <p:spPr>
            <a:xfrm>
              <a:off x="1662695" y="2170147"/>
              <a:ext cx="55092" cy="54104"/>
            </a:xfrm>
            <a:custGeom>
              <a:avLst/>
              <a:gdLst/>
              <a:ahLst/>
              <a:cxnLst/>
              <a:rect l="l" t="t" r="r" b="b"/>
              <a:pathLst>
                <a:path w="1673" h="1643" extrusionOk="0">
                  <a:moveTo>
                    <a:pt x="0" y="1"/>
                  </a:moveTo>
                  <a:cubicBezTo>
                    <a:pt x="0" y="31"/>
                    <a:pt x="31" y="61"/>
                    <a:pt x="31" y="61"/>
                  </a:cubicBezTo>
                  <a:cubicBezTo>
                    <a:pt x="61" y="92"/>
                    <a:pt x="61" y="122"/>
                    <a:pt x="92" y="153"/>
                  </a:cubicBezTo>
                  <a:cubicBezTo>
                    <a:pt x="183" y="305"/>
                    <a:pt x="274" y="426"/>
                    <a:pt x="365" y="548"/>
                  </a:cubicBezTo>
                  <a:cubicBezTo>
                    <a:pt x="578" y="791"/>
                    <a:pt x="1277" y="1551"/>
                    <a:pt x="1368" y="1642"/>
                  </a:cubicBezTo>
                  <a:cubicBezTo>
                    <a:pt x="1368" y="1520"/>
                    <a:pt x="1429" y="913"/>
                    <a:pt x="1642" y="609"/>
                  </a:cubicBezTo>
                  <a:cubicBezTo>
                    <a:pt x="1642" y="578"/>
                    <a:pt x="1672" y="548"/>
                    <a:pt x="1672" y="548"/>
                  </a:cubicBezTo>
                  <a:cubicBezTo>
                    <a:pt x="1095" y="457"/>
                    <a:pt x="487" y="305"/>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5"/>
            <p:cNvSpPr/>
            <p:nvPr/>
          </p:nvSpPr>
          <p:spPr>
            <a:xfrm>
              <a:off x="2079101" y="2306281"/>
              <a:ext cx="26048" cy="59076"/>
            </a:xfrm>
            <a:custGeom>
              <a:avLst/>
              <a:gdLst/>
              <a:ahLst/>
              <a:cxnLst/>
              <a:rect l="l" t="t" r="r" b="b"/>
              <a:pathLst>
                <a:path w="791" h="1794" fill="none" extrusionOk="0">
                  <a:moveTo>
                    <a:pt x="790" y="0"/>
                  </a:moveTo>
                  <a:cubicBezTo>
                    <a:pt x="730" y="335"/>
                    <a:pt x="699" y="669"/>
                    <a:pt x="578" y="1004"/>
                  </a:cubicBezTo>
                  <a:cubicBezTo>
                    <a:pt x="486" y="1308"/>
                    <a:pt x="304" y="1611"/>
                    <a:pt x="0" y="179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5"/>
            <p:cNvSpPr/>
            <p:nvPr/>
          </p:nvSpPr>
          <p:spPr>
            <a:xfrm>
              <a:off x="1610632" y="1999007"/>
              <a:ext cx="27068" cy="45048"/>
            </a:xfrm>
            <a:custGeom>
              <a:avLst/>
              <a:gdLst/>
              <a:ahLst/>
              <a:cxnLst/>
              <a:rect l="l" t="t" r="r" b="b"/>
              <a:pathLst>
                <a:path w="822" h="1368" fill="none" extrusionOk="0">
                  <a:moveTo>
                    <a:pt x="822" y="0"/>
                  </a:moveTo>
                  <a:cubicBezTo>
                    <a:pt x="518" y="91"/>
                    <a:pt x="244" y="274"/>
                    <a:pt x="122" y="517"/>
                  </a:cubicBezTo>
                  <a:cubicBezTo>
                    <a:pt x="1" y="790"/>
                    <a:pt x="31" y="1155"/>
                    <a:pt x="244" y="1368"/>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5"/>
            <p:cNvSpPr/>
            <p:nvPr/>
          </p:nvSpPr>
          <p:spPr>
            <a:xfrm>
              <a:off x="753846" y="2324294"/>
              <a:ext cx="987933" cy="1243075"/>
            </a:xfrm>
            <a:custGeom>
              <a:avLst/>
              <a:gdLst/>
              <a:ahLst/>
              <a:cxnLst/>
              <a:rect l="l" t="t" r="r" b="b"/>
              <a:pathLst>
                <a:path w="30001" h="37749" extrusionOk="0">
                  <a:moveTo>
                    <a:pt x="5927" y="1"/>
                  </a:moveTo>
                  <a:cubicBezTo>
                    <a:pt x="5380" y="305"/>
                    <a:pt x="4863" y="669"/>
                    <a:pt x="4408" y="1095"/>
                  </a:cubicBezTo>
                  <a:cubicBezTo>
                    <a:pt x="2280" y="3040"/>
                    <a:pt x="1307" y="5928"/>
                    <a:pt x="821" y="8785"/>
                  </a:cubicBezTo>
                  <a:cubicBezTo>
                    <a:pt x="0" y="13314"/>
                    <a:pt x="335" y="19211"/>
                    <a:pt x="2006" y="24287"/>
                  </a:cubicBezTo>
                  <a:cubicBezTo>
                    <a:pt x="2857" y="26901"/>
                    <a:pt x="4104" y="29302"/>
                    <a:pt x="5715" y="31156"/>
                  </a:cubicBezTo>
                  <a:cubicBezTo>
                    <a:pt x="7478" y="33162"/>
                    <a:pt x="9909" y="34469"/>
                    <a:pt x="12402" y="35442"/>
                  </a:cubicBezTo>
                  <a:cubicBezTo>
                    <a:pt x="16301" y="36976"/>
                    <a:pt x="20485" y="37748"/>
                    <a:pt x="24669" y="37748"/>
                  </a:cubicBezTo>
                  <a:cubicBezTo>
                    <a:pt x="26453" y="37748"/>
                    <a:pt x="28238" y="37608"/>
                    <a:pt x="30001" y="37326"/>
                  </a:cubicBezTo>
                  <a:lnTo>
                    <a:pt x="30001" y="36566"/>
                  </a:lnTo>
                  <a:cubicBezTo>
                    <a:pt x="29028" y="36232"/>
                    <a:pt x="28055" y="35776"/>
                    <a:pt x="27144" y="35320"/>
                  </a:cubicBezTo>
                  <a:cubicBezTo>
                    <a:pt x="25381" y="34408"/>
                    <a:pt x="23739" y="33375"/>
                    <a:pt x="22128" y="32250"/>
                  </a:cubicBezTo>
                  <a:cubicBezTo>
                    <a:pt x="20669" y="31247"/>
                    <a:pt x="19271" y="30183"/>
                    <a:pt x="17873" y="29120"/>
                  </a:cubicBezTo>
                  <a:cubicBezTo>
                    <a:pt x="16414" y="28025"/>
                    <a:pt x="15076" y="26779"/>
                    <a:pt x="13861" y="25381"/>
                  </a:cubicBezTo>
                  <a:cubicBezTo>
                    <a:pt x="11551" y="22737"/>
                    <a:pt x="9818" y="19606"/>
                    <a:pt x="8602" y="16293"/>
                  </a:cubicBezTo>
                  <a:cubicBezTo>
                    <a:pt x="7386" y="12980"/>
                    <a:pt x="6687" y="9484"/>
                    <a:pt x="6292" y="5989"/>
                  </a:cubicBezTo>
                  <a:cubicBezTo>
                    <a:pt x="6079" y="3982"/>
                    <a:pt x="5958" y="2007"/>
                    <a:pt x="59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5"/>
            <p:cNvSpPr/>
            <p:nvPr/>
          </p:nvSpPr>
          <p:spPr>
            <a:xfrm>
              <a:off x="4073966" y="3054987"/>
              <a:ext cx="428452" cy="1382303"/>
            </a:xfrm>
            <a:custGeom>
              <a:avLst/>
              <a:gdLst/>
              <a:ahLst/>
              <a:cxnLst/>
              <a:rect l="l" t="t" r="r" b="b"/>
              <a:pathLst>
                <a:path w="13011" h="41977" fill="none" extrusionOk="0">
                  <a:moveTo>
                    <a:pt x="13010" y="41977"/>
                  </a:moveTo>
                  <a:lnTo>
                    <a:pt x="6901" y="152"/>
                  </a:lnTo>
                  <a:cubicBezTo>
                    <a:pt x="6901" y="0"/>
                    <a:pt x="6688" y="0"/>
                    <a:pt x="6657"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5"/>
            <p:cNvSpPr/>
            <p:nvPr/>
          </p:nvSpPr>
          <p:spPr>
            <a:xfrm>
              <a:off x="671750" y="3054987"/>
              <a:ext cx="408431" cy="1382303"/>
            </a:xfrm>
            <a:custGeom>
              <a:avLst/>
              <a:gdLst/>
              <a:ahLst/>
              <a:cxnLst/>
              <a:rect l="l" t="t" r="r" b="b"/>
              <a:pathLst>
                <a:path w="12403" h="41977" fill="none" extrusionOk="0">
                  <a:moveTo>
                    <a:pt x="12402" y="41977"/>
                  </a:moveTo>
                  <a:lnTo>
                    <a:pt x="6597" y="152"/>
                  </a:lnTo>
                  <a:cubicBezTo>
                    <a:pt x="6566" y="0"/>
                    <a:pt x="6384" y="0"/>
                    <a:pt x="6353"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5"/>
            <p:cNvSpPr/>
            <p:nvPr/>
          </p:nvSpPr>
          <p:spPr>
            <a:xfrm>
              <a:off x="750816" y="3016952"/>
              <a:ext cx="3674461" cy="61085"/>
            </a:xfrm>
            <a:custGeom>
              <a:avLst/>
              <a:gdLst/>
              <a:ahLst/>
              <a:cxnLst/>
              <a:rect l="l" t="t" r="r" b="b"/>
              <a:pathLst>
                <a:path w="111584" h="1855" extrusionOk="0">
                  <a:moveTo>
                    <a:pt x="1" y="0"/>
                  </a:moveTo>
                  <a:lnTo>
                    <a:pt x="1" y="1854"/>
                  </a:lnTo>
                  <a:lnTo>
                    <a:pt x="111584" y="1854"/>
                  </a:lnTo>
                  <a:lnTo>
                    <a:pt x="11158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5"/>
            <p:cNvSpPr/>
            <p:nvPr/>
          </p:nvSpPr>
          <p:spPr>
            <a:xfrm>
              <a:off x="2871838" y="2976909"/>
              <a:ext cx="866849" cy="40076"/>
            </a:xfrm>
            <a:custGeom>
              <a:avLst/>
              <a:gdLst/>
              <a:ahLst/>
              <a:cxnLst/>
              <a:rect l="l" t="t" r="r" b="b"/>
              <a:pathLst>
                <a:path w="26324" h="1217" extrusionOk="0">
                  <a:moveTo>
                    <a:pt x="578" y="1"/>
                  </a:moveTo>
                  <a:cubicBezTo>
                    <a:pt x="244" y="1"/>
                    <a:pt x="0" y="274"/>
                    <a:pt x="0" y="578"/>
                  </a:cubicBezTo>
                  <a:lnTo>
                    <a:pt x="0" y="639"/>
                  </a:lnTo>
                  <a:cubicBezTo>
                    <a:pt x="0" y="943"/>
                    <a:pt x="244" y="1216"/>
                    <a:pt x="578" y="1216"/>
                  </a:cubicBezTo>
                  <a:lnTo>
                    <a:pt x="25746" y="1216"/>
                  </a:lnTo>
                  <a:cubicBezTo>
                    <a:pt x="26080" y="1216"/>
                    <a:pt x="26323" y="943"/>
                    <a:pt x="26323" y="639"/>
                  </a:cubicBezTo>
                  <a:lnTo>
                    <a:pt x="26323" y="578"/>
                  </a:lnTo>
                  <a:cubicBezTo>
                    <a:pt x="26323" y="274"/>
                    <a:pt x="26080" y="1"/>
                    <a:pt x="257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2802782" y="2564521"/>
              <a:ext cx="806785" cy="452458"/>
            </a:xfrm>
            <a:custGeom>
              <a:avLst/>
              <a:gdLst/>
              <a:ahLst/>
              <a:cxnLst/>
              <a:rect l="l" t="t" r="r" b="b"/>
              <a:pathLst>
                <a:path w="24500" h="13740" extrusionOk="0">
                  <a:moveTo>
                    <a:pt x="942" y="1"/>
                  </a:moveTo>
                  <a:cubicBezTo>
                    <a:pt x="395" y="1"/>
                    <a:pt x="0" y="487"/>
                    <a:pt x="91" y="1034"/>
                  </a:cubicBezTo>
                  <a:lnTo>
                    <a:pt x="2006" y="13739"/>
                  </a:lnTo>
                  <a:lnTo>
                    <a:pt x="24499" y="13739"/>
                  </a:lnTo>
                  <a:lnTo>
                    <a:pt x="22554" y="791"/>
                  </a:lnTo>
                  <a:cubicBezTo>
                    <a:pt x="22493" y="335"/>
                    <a:pt x="22098" y="1"/>
                    <a:pt x="216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1503542" y="2979906"/>
              <a:ext cx="820813" cy="38067"/>
            </a:xfrm>
            <a:custGeom>
              <a:avLst/>
              <a:gdLst/>
              <a:ahLst/>
              <a:cxnLst/>
              <a:rect l="l" t="t" r="r" b="b"/>
              <a:pathLst>
                <a:path w="24926" h="1156" extrusionOk="0">
                  <a:moveTo>
                    <a:pt x="578" y="1"/>
                  </a:moveTo>
                  <a:cubicBezTo>
                    <a:pt x="274" y="1"/>
                    <a:pt x="1" y="274"/>
                    <a:pt x="1" y="578"/>
                  </a:cubicBezTo>
                  <a:cubicBezTo>
                    <a:pt x="1" y="882"/>
                    <a:pt x="274" y="1156"/>
                    <a:pt x="578" y="1156"/>
                  </a:cubicBezTo>
                  <a:lnTo>
                    <a:pt x="24378" y="1156"/>
                  </a:lnTo>
                  <a:cubicBezTo>
                    <a:pt x="24682" y="1156"/>
                    <a:pt x="24925" y="882"/>
                    <a:pt x="24925" y="578"/>
                  </a:cubicBezTo>
                  <a:cubicBezTo>
                    <a:pt x="24925" y="274"/>
                    <a:pt x="24682" y="1"/>
                    <a:pt x="243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625648" y="2590537"/>
              <a:ext cx="763745" cy="427431"/>
            </a:xfrm>
            <a:custGeom>
              <a:avLst/>
              <a:gdLst/>
              <a:ahLst/>
              <a:cxnLst/>
              <a:rect l="l" t="t" r="r" b="b"/>
              <a:pathLst>
                <a:path w="23193" h="12980" extrusionOk="0">
                  <a:moveTo>
                    <a:pt x="2706" y="1"/>
                  </a:moveTo>
                  <a:cubicBezTo>
                    <a:pt x="2280" y="1"/>
                    <a:pt x="1916" y="305"/>
                    <a:pt x="1855" y="730"/>
                  </a:cubicBezTo>
                  <a:lnTo>
                    <a:pt x="1" y="12980"/>
                  </a:lnTo>
                  <a:lnTo>
                    <a:pt x="21308" y="12980"/>
                  </a:lnTo>
                  <a:lnTo>
                    <a:pt x="23102" y="973"/>
                  </a:lnTo>
                  <a:cubicBezTo>
                    <a:pt x="23193" y="457"/>
                    <a:pt x="22798" y="1"/>
                    <a:pt x="223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45"/>
          <p:cNvGrpSpPr/>
          <p:nvPr/>
        </p:nvGrpSpPr>
        <p:grpSpPr>
          <a:xfrm flipH="1">
            <a:off x="37270" y="2299256"/>
            <a:ext cx="920707" cy="2844252"/>
            <a:chOff x="2207201" y="1773500"/>
            <a:chExt cx="661665" cy="2044019"/>
          </a:xfrm>
        </p:grpSpPr>
        <p:sp>
          <p:nvSpPr>
            <p:cNvPr id="454" name="Google Shape;454;p45"/>
            <p:cNvSpPr/>
            <p:nvPr/>
          </p:nvSpPr>
          <p:spPr>
            <a:xfrm>
              <a:off x="2361349" y="17735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5"/>
            <p:cNvSpPr/>
            <p:nvPr/>
          </p:nvSpPr>
          <p:spPr>
            <a:xfrm>
              <a:off x="2410415" y="25655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5"/>
            <p:cNvSpPr/>
            <p:nvPr/>
          </p:nvSpPr>
          <p:spPr>
            <a:xfrm>
              <a:off x="2207201" y="3418308"/>
              <a:ext cx="447453"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45"/>
          <p:cNvSpPr txBox="1">
            <a:spLocks noGrp="1"/>
          </p:cNvSpPr>
          <p:nvPr>
            <p:ph type="title"/>
          </p:nvPr>
        </p:nvSpPr>
        <p:spPr>
          <a:xfrm flipH="1">
            <a:off x="3994107" y="2257725"/>
            <a:ext cx="4436665" cy="1711448"/>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dirty="0"/>
              <a:t>Objetivo General</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20"/>
        <p:cNvGrpSpPr/>
        <p:nvPr/>
      </p:nvGrpSpPr>
      <p:grpSpPr>
        <a:xfrm>
          <a:off x="0" y="0"/>
          <a:ext cx="0" cy="0"/>
          <a:chOff x="0" y="0"/>
          <a:chExt cx="0" cy="0"/>
        </a:xfrm>
      </p:grpSpPr>
      <p:grpSp>
        <p:nvGrpSpPr>
          <p:cNvPr id="8321" name="Google Shape;8321;p94"/>
          <p:cNvGrpSpPr/>
          <p:nvPr/>
        </p:nvGrpSpPr>
        <p:grpSpPr>
          <a:xfrm>
            <a:off x="885675" y="1386849"/>
            <a:ext cx="276003" cy="357300"/>
            <a:chOff x="-50469125" y="3183175"/>
            <a:chExt cx="233150" cy="301825"/>
          </a:xfrm>
        </p:grpSpPr>
        <p:sp>
          <p:nvSpPr>
            <p:cNvPr id="8322" name="Google Shape;8322;p9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94"/>
          <p:cNvGrpSpPr/>
          <p:nvPr/>
        </p:nvGrpSpPr>
        <p:grpSpPr>
          <a:xfrm>
            <a:off x="845574" y="1822251"/>
            <a:ext cx="356205" cy="355288"/>
            <a:chOff x="-50504575" y="3550975"/>
            <a:chExt cx="300900" cy="300125"/>
          </a:xfrm>
        </p:grpSpPr>
        <p:sp>
          <p:nvSpPr>
            <p:cNvPr id="8326" name="Google Shape;8326;p9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9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9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9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94"/>
          <p:cNvGrpSpPr/>
          <p:nvPr/>
        </p:nvGrpSpPr>
        <p:grpSpPr>
          <a:xfrm>
            <a:off x="845574" y="2260493"/>
            <a:ext cx="356205" cy="354341"/>
            <a:chOff x="-50503000" y="3921175"/>
            <a:chExt cx="300900" cy="299325"/>
          </a:xfrm>
        </p:grpSpPr>
        <p:sp>
          <p:nvSpPr>
            <p:cNvPr id="8331" name="Google Shape;8331;p9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94"/>
          <p:cNvGrpSpPr/>
          <p:nvPr/>
        </p:nvGrpSpPr>
        <p:grpSpPr>
          <a:xfrm>
            <a:off x="3049627" y="1406411"/>
            <a:ext cx="355258" cy="356205"/>
            <a:chOff x="-48630025" y="3199700"/>
            <a:chExt cx="300100" cy="300900"/>
          </a:xfrm>
        </p:grpSpPr>
        <p:sp>
          <p:nvSpPr>
            <p:cNvPr id="8337" name="Google Shape;8337;p9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94"/>
          <p:cNvGrpSpPr/>
          <p:nvPr/>
        </p:nvGrpSpPr>
        <p:grpSpPr>
          <a:xfrm>
            <a:off x="3049627" y="1843707"/>
            <a:ext cx="355258" cy="355258"/>
            <a:chOff x="-48630025" y="3569100"/>
            <a:chExt cx="300100" cy="300100"/>
          </a:xfrm>
        </p:grpSpPr>
        <p:sp>
          <p:nvSpPr>
            <p:cNvPr id="8341" name="Google Shape;8341;p9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9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94"/>
          <p:cNvGrpSpPr/>
          <p:nvPr/>
        </p:nvGrpSpPr>
        <p:grpSpPr>
          <a:xfrm>
            <a:off x="3050101" y="2281003"/>
            <a:ext cx="354311" cy="353394"/>
            <a:chOff x="-48629225" y="3938500"/>
            <a:chExt cx="299300" cy="298525"/>
          </a:xfrm>
        </p:grpSpPr>
        <p:sp>
          <p:nvSpPr>
            <p:cNvPr id="8352" name="Google Shape;8352;p9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94"/>
          <p:cNvGrpSpPr/>
          <p:nvPr/>
        </p:nvGrpSpPr>
        <p:grpSpPr>
          <a:xfrm>
            <a:off x="1785504" y="2752344"/>
            <a:ext cx="311458" cy="354341"/>
            <a:chOff x="-46762575" y="3200500"/>
            <a:chExt cx="263100" cy="299325"/>
          </a:xfrm>
        </p:grpSpPr>
        <p:sp>
          <p:nvSpPr>
            <p:cNvPr id="8357" name="Google Shape;8357;p9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9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9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9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94"/>
          <p:cNvGrpSpPr/>
          <p:nvPr/>
        </p:nvGrpSpPr>
        <p:grpSpPr>
          <a:xfrm>
            <a:off x="1763589" y="3211066"/>
            <a:ext cx="355288" cy="312375"/>
            <a:chOff x="-46779900" y="3588000"/>
            <a:chExt cx="300125" cy="263875"/>
          </a:xfrm>
        </p:grpSpPr>
        <p:sp>
          <p:nvSpPr>
            <p:cNvPr id="8363" name="Google Shape;8363;p9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9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94"/>
          <p:cNvGrpSpPr/>
          <p:nvPr/>
        </p:nvGrpSpPr>
        <p:grpSpPr>
          <a:xfrm>
            <a:off x="1764062" y="3625988"/>
            <a:ext cx="354341" cy="353394"/>
            <a:chOff x="-46779100" y="3938500"/>
            <a:chExt cx="299325" cy="298525"/>
          </a:xfrm>
        </p:grpSpPr>
        <p:sp>
          <p:nvSpPr>
            <p:cNvPr id="8368" name="Google Shape;8368;p9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94"/>
          <p:cNvGrpSpPr/>
          <p:nvPr/>
        </p:nvGrpSpPr>
        <p:grpSpPr>
          <a:xfrm>
            <a:off x="3971800" y="2758855"/>
            <a:ext cx="355258" cy="355288"/>
            <a:chOff x="-44924250" y="3206000"/>
            <a:chExt cx="300100" cy="300125"/>
          </a:xfrm>
        </p:grpSpPr>
        <p:sp>
          <p:nvSpPr>
            <p:cNvPr id="8371" name="Google Shape;8371;p9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9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94"/>
          <p:cNvGrpSpPr/>
          <p:nvPr/>
        </p:nvGrpSpPr>
        <p:grpSpPr>
          <a:xfrm>
            <a:off x="1286286" y="1386849"/>
            <a:ext cx="355258" cy="355258"/>
            <a:chOff x="-50134375" y="3183175"/>
            <a:chExt cx="300100" cy="300100"/>
          </a:xfrm>
        </p:grpSpPr>
        <p:sp>
          <p:nvSpPr>
            <p:cNvPr id="8377" name="Google Shape;8377;p9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9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9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9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9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94"/>
          <p:cNvGrpSpPr/>
          <p:nvPr/>
        </p:nvGrpSpPr>
        <p:grpSpPr>
          <a:xfrm>
            <a:off x="1286286" y="1822251"/>
            <a:ext cx="355258" cy="355288"/>
            <a:chOff x="-50134375" y="3550975"/>
            <a:chExt cx="300100" cy="300125"/>
          </a:xfrm>
        </p:grpSpPr>
        <p:sp>
          <p:nvSpPr>
            <p:cNvPr id="8388" name="Google Shape;8388;p9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9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94"/>
          <p:cNvGrpSpPr/>
          <p:nvPr/>
        </p:nvGrpSpPr>
        <p:grpSpPr>
          <a:xfrm>
            <a:off x="1286286" y="2259783"/>
            <a:ext cx="355258" cy="355051"/>
            <a:chOff x="-50134375" y="3920575"/>
            <a:chExt cx="300100" cy="299925"/>
          </a:xfrm>
        </p:grpSpPr>
        <p:sp>
          <p:nvSpPr>
            <p:cNvPr id="8391" name="Google Shape;8391;p9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94"/>
          <p:cNvGrpSpPr/>
          <p:nvPr/>
        </p:nvGrpSpPr>
        <p:grpSpPr>
          <a:xfrm>
            <a:off x="3497010" y="1407358"/>
            <a:ext cx="357123" cy="355258"/>
            <a:chOff x="-48262200" y="3200500"/>
            <a:chExt cx="301675" cy="300100"/>
          </a:xfrm>
        </p:grpSpPr>
        <p:sp>
          <p:nvSpPr>
            <p:cNvPr id="8395" name="Google Shape;8395;p9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9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9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9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9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94"/>
          <p:cNvGrpSpPr/>
          <p:nvPr/>
        </p:nvGrpSpPr>
        <p:grpSpPr>
          <a:xfrm>
            <a:off x="3526383" y="1844447"/>
            <a:ext cx="298377" cy="354519"/>
            <a:chOff x="-48233050" y="3569725"/>
            <a:chExt cx="252050" cy="299475"/>
          </a:xfrm>
        </p:grpSpPr>
        <p:sp>
          <p:nvSpPr>
            <p:cNvPr id="8405" name="Google Shape;8405;p9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9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9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94"/>
          <p:cNvGrpSpPr/>
          <p:nvPr/>
        </p:nvGrpSpPr>
        <p:grpSpPr>
          <a:xfrm>
            <a:off x="3550148" y="2278191"/>
            <a:ext cx="250847" cy="358070"/>
            <a:chOff x="-48216525" y="3936125"/>
            <a:chExt cx="211900" cy="302475"/>
          </a:xfrm>
        </p:grpSpPr>
        <p:sp>
          <p:nvSpPr>
            <p:cNvPr id="8409" name="Google Shape;8409;p9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9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9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9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94"/>
          <p:cNvGrpSpPr/>
          <p:nvPr/>
        </p:nvGrpSpPr>
        <p:grpSpPr>
          <a:xfrm>
            <a:off x="2205866" y="2753261"/>
            <a:ext cx="355258" cy="355288"/>
            <a:chOff x="-46410500" y="3201275"/>
            <a:chExt cx="300100" cy="300125"/>
          </a:xfrm>
        </p:grpSpPr>
        <p:sp>
          <p:nvSpPr>
            <p:cNvPr id="8414" name="Google Shape;8414;p9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9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9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9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94"/>
          <p:cNvGrpSpPr/>
          <p:nvPr/>
        </p:nvGrpSpPr>
        <p:grpSpPr>
          <a:xfrm>
            <a:off x="2205866" y="3188692"/>
            <a:ext cx="355258" cy="356205"/>
            <a:chOff x="-46409700" y="3569100"/>
            <a:chExt cx="300100" cy="300900"/>
          </a:xfrm>
        </p:grpSpPr>
        <p:sp>
          <p:nvSpPr>
            <p:cNvPr id="8420" name="Google Shape;8420;p9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9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9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9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94"/>
          <p:cNvGrpSpPr/>
          <p:nvPr/>
        </p:nvGrpSpPr>
        <p:grpSpPr>
          <a:xfrm>
            <a:off x="2193747" y="3624124"/>
            <a:ext cx="379497" cy="358070"/>
            <a:chOff x="-46422300" y="3936925"/>
            <a:chExt cx="320575" cy="302475"/>
          </a:xfrm>
        </p:grpSpPr>
        <p:sp>
          <p:nvSpPr>
            <p:cNvPr id="8426" name="Google Shape;8426;p9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9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94"/>
          <p:cNvGrpSpPr/>
          <p:nvPr/>
        </p:nvGrpSpPr>
        <p:grpSpPr>
          <a:xfrm>
            <a:off x="3971326" y="3178452"/>
            <a:ext cx="356205" cy="355258"/>
            <a:chOff x="-44914800" y="3560450"/>
            <a:chExt cx="300900" cy="300100"/>
          </a:xfrm>
        </p:grpSpPr>
        <p:sp>
          <p:nvSpPr>
            <p:cNvPr id="8429" name="Google Shape;8429;p9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9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9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9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9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94"/>
          <p:cNvGrpSpPr/>
          <p:nvPr/>
        </p:nvGrpSpPr>
        <p:grpSpPr>
          <a:xfrm>
            <a:off x="1726378" y="1387086"/>
            <a:ext cx="354311" cy="354104"/>
            <a:chOff x="-49764975" y="3183375"/>
            <a:chExt cx="299300" cy="299125"/>
          </a:xfrm>
        </p:grpSpPr>
        <p:sp>
          <p:nvSpPr>
            <p:cNvPr id="8435" name="Google Shape;8435;p9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9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9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9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9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9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9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9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94"/>
          <p:cNvGrpSpPr/>
          <p:nvPr/>
        </p:nvGrpSpPr>
        <p:grpSpPr>
          <a:xfrm>
            <a:off x="1726378" y="1822547"/>
            <a:ext cx="354311" cy="355909"/>
            <a:chOff x="-49764975" y="3551225"/>
            <a:chExt cx="299300" cy="300650"/>
          </a:xfrm>
        </p:grpSpPr>
        <p:sp>
          <p:nvSpPr>
            <p:cNvPr id="8445" name="Google Shape;8445;p9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9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9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9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9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9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9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9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9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94"/>
          <p:cNvGrpSpPr/>
          <p:nvPr/>
        </p:nvGrpSpPr>
        <p:grpSpPr>
          <a:xfrm>
            <a:off x="1724040" y="2259310"/>
            <a:ext cx="358987" cy="355525"/>
            <a:chOff x="-49766550" y="3920175"/>
            <a:chExt cx="303250" cy="300325"/>
          </a:xfrm>
        </p:grpSpPr>
        <p:sp>
          <p:nvSpPr>
            <p:cNvPr id="8457" name="Google Shape;8457;p9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9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9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9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94"/>
          <p:cNvGrpSpPr/>
          <p:nvPr/>
        </p:nvGrpSpPr>
        <p:grpSpPr>
          <a:xfrm>
            <a:off x="3939571" y="1407358"/>
            <a:ext cx="357123" cy="354341"/>
            <a:chOff x="-47892800" y="3200500"/>
            <a:chExt cx="301675" cy="299325"/>
          </a:xfrm>
        </p:grpSpPr>
        <p:sp>
          <p:nvSpPr>
            <p:cNvPr id="8462" name="Google Shape;8462;p9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9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9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9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9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94"/>
          <p:cNvGrpSpPr/>
          <p:nvPr/>
        </p:nvGrpSpPr>
        <p:grpSpPr>
          <a:xfrm>
            <a:off x="4003437" y="1843707"/>
            <a:ext cx="229391" cy="355258"/>
            <a:chOff x="-47839250" y="3569100"/>
            <a:chExt cx="193775" cy="300100"/>
          </a:xfrm>
        </p:grpSpPr>
        <p:sp>
          <p:nvSpPr>
            <p:cNvPr id="8469" name="Google Shape;8469;p9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9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9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9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9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9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94"/>
          <p:cNvGrpSpPr/>
          <p:nvPr/>
        </p:nvGrpSpPr>
        <p:grpSpPr>
          <a:xfrm>
            <a:off x="3940503" y="2280056"/>
            <a:ext cx="355258" cy="356205"/>
            <a:chOff x="-47892800" y="3937700"/>
            <a:chExt cx="300100" cy="300900"/>
          </a:xfrm>
        </p:grpSpPr>
        <p:sp>
          <p:nvSpPr>
            <p:cNvPr id="8476" name="Google Shape;8476;p9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9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9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9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9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9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94"/>
          <p:cNvGrpSpPr/>
          <p:nvPr/>
        </p:nvGrpSpPr>
        <p:grpSpPr>
          <a:xfrm>
            <a:off x="2645798" y="2773770"/>
            <a:ext cx="355258" cy="311458"/>
            <a:chOff x="-46042675" y="3218600"/>
            <a:chExt cx="300100" cy="263100"/>
          </a:xfrm>
        </p:grpSpPr>
        <p:sp>
          <p:nvSpPr>
            <p:cNvPr id="8485" name="Google Shape;8485;p9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9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9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9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9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9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94"/>
          <p:cNvGrpSpPr/>
          <p:nvPr/>
        </p:nvGrpSpPr>
        <p:grpSpPr>
          <a:xfrm>
            <a:off x="2645798" y="3188219"/>
            <a:ext cx="355258" cy="323118"/>
            <a:chOff x="-46042675" y="3568700"/>
            <a:chExt cx="300100" cy="272950"/>
          </a:xfrm>
        </p:grpSpPr>
        <p:sp>
          <p:nvSpPr>
            <p:cNvPr id="8492" name="Google Shape;8492;p9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9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9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9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94"/>
          <p:cNvGrpSpPr/>
          <p:nvPr/>
        </p:nvGrpSpPr>
        <p:grpSpPr>
          <a:xfrm>
            <a:off x="2687749" y="3625189"/>
            <a:ext cx="271357" cy="356057"/>
            <a:chOff x="-46007225" y="3937825"/>
            <a:chExt cx="229225" cy="300775"/>
          </a:xfrm>
        </p:grpSpPr>
        <p:sp>
          <p:nvSpPr>
            <p:cNvPr id="8497" name="Google Shape;8497;p9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9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9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9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9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9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94"/>
          <p:cNvGrpSpPr/>
          <p:nvPr/>
        </p:nvGrpSpPr>
        <p:grpSpPr>
          <a:xfrm>
            <a:off x="3993241" y="3615275"/>
            <a:ext cx="312375" cy="357596"/>
            <a:chOff x="-44895900" y="3929450"/>
            <a:chExt cx="263875" cy="302075"/>
          </a:xfrm>
        </p:grpSpPr>
        <p:sp>
          <p:nvSpPr>
            <p:cNvPr id="8508" name="Google Shape;8508;p9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9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9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9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9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9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94"/>
          <p:cNvGrpSpPr/>
          <p:nvPr/>
        </p:nvGrpSpPr>
        <p:grpSpPr>
          <a:xfrm>
            <a:off x="2167060" y="1398036"/>
            <a:ext cx="356205" cy="332885"/>
            <a:chOff x="-49397175" y="3192625"/>
            <a:chExt cx="300900" cy="281200"/>
          </a:xfrm>
        </p:grpSpPr>
        <p:sp>
          <p:nvSpPr>
            <p:cNvPr id="8515" name="Google Shape;8515;p9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9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9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9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9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9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94"/>
          <p:cNvGrpSpPr/>
          <p:nvPr/>
        </p:nvGrpSpPr>
        <p:grpSpPr>
          <a:xfrm>
            <a:off x="2193163" y="1822251"/>
            <a:ext cx="304000" cy="356205"/>
            <a:chOff x="-49375900" y="3550975"/>
            <a:chExt cx="256800" cy="300900"/>
          </a:xfrm>
        </p:grpSpPr>
        <p:sp>
          <p:nvSpPr>
            <p:cNvPr id="8523" name="Google Shape;8523;p9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9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9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9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9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9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9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9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9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9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9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94"/>
          <p:cNvGrpSpPr/>
          <p:nvPr/>
        </p:nvGrpSpPr>
        <p:grpSpPr>
          <a:xfrm>
            <a:off x="2188516" y="2259546"/>
            <a:ext cx="313293" cy="356205"/>
            <a:chOff x="-49378250" y="3920375"/>
            <a:chExt cx="264650" cy="300900"/>
          </a:xfrm>
        </p:grpSpPr>
        <p:sp>
          <p:nvSpPr>
            <p:cNvPr id="8535" name="Google Shape;8535;p9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9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9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9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9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9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9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94"/>
          <p:cNvGrpSpPr/>
          <p:nvPr/>
        </p:nvGrpSpPr>
        <p:grpSpPr>
          <a:xfrm>
            <a:off x="907504" y="2752344"/>
            <a:ext cx="312375" cy="357123"/>
            <a:chOff x="-47505300" y="3200500"/>
            <a:chExt cx="263875" cy="301675"/>
          </a:xfrm>
        </p:grpSpPr>
        <p:sp>
          <p:nvSpPr>
            <p:cNvPr id="8543" name="Google Shape;8543;p9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9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9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9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9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9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9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9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9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9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9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9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94"/>
          <p:cNvGrpSpPr/>
          <p:nvPr/>
        </p:nvGrpSpPr>
        <p:grpSpPr>
          <a:xfrm>
            <a:off x="885604" y="3188692"/>
            <a:ext cx="356176" cy="355051"/>
            <a:chOff x="-47524975" y="3569100"/>
            <a:chExt cx="300875" cy="299925"/>
          </a:xfrm>
        </p:grpSpPr>
        <p:sp>
          <p:nvSpPr>
            <p:cNvPr id="8557" name="Google Shape;8557;p9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9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9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9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94"/>
          <p:cNvGrpSpPr/>
          <p:nvPr/>
        </p:nvGrpSpPr>
        <p:grpSpPr>
          <a:xfrm>
            <a:off x="886062" y="3667954"/>
            <a:ext cx="355258" cy="270410"/>
            <a:chOff x="-47523400" y="3973950"/>
            <a:chExt cx="300100" cy="228425"/>
          </a:xfrm>
        </p:grpSpPr>
        <p:sp>
          <p:nvSpPr>
            <p:cNvPr id="8563" name="Google Shape;8563;p9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9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9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9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9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94"/>
          <p:cNvGrpSpPr/>
          <p:nvPr/>
        </p:nvGrpSpPr>
        <p:grpSpPr>
          <a:xfrm>
            <a:off x="3091183" y="2750953"/>
            <a:ext cx="354341" cy="357596"/>
            <a:chOff x="-45673275" y="3199325"/>
            <a:chExt cx="299325" cy="302075"/>
          </a:xfrm>
        </p:grpSpPr>
        <p:sp>
          <p:nvSpPr>
            <p:cNvPr id="8569" name="Google Shape;8569;p9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9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9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94"/>
          <p:cNvGrpSpPr/>
          <p:nvPr/>
        </p:nvGrpSpPr>
        <p:grpSpPr>
          <a:xfrm>
            <a:off x="3090251" y="3209202"/>
            <a:ext cx="356205" cy="314240"/>
            <a:chOff x="-45674075" y="3586425"/>
            <a:chExt cx="300900" cy="265450"/>
          </a:xfrm>
        </p:grpSpPr>
        <p:sp>
          <p:nvSpPr>
            <p:cNvPr id="8573" name="Google Shape;8573;p9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9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94"/>
          <p:cNvGrpSpPr/>
          <p:nvPr/>
        </p:nvGrpSpPr>
        <p:grpSpPr>
          <a:xfrm>
            <a:off x="3091183" y="3625041"/>
            <a:ext cx="354341" cy="356205"/>
            <a:chOff x="-45673275" y="3937700"/>
            <a:chExt cx="299325" cy="300900"/>
          </a:xfrm>
        </p:grpSpPr>
        <p:sp>
          <p:nvSpPr>
            <p:cNvPr id="8576" name="Google Shape;8576;p9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9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9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9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9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9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94"/>
          <p:cNvGrpSpPr/>
          <p:nvPr/>
        </p:nvGrpSpPr>
        <p:grpSpPr>
          <a:xfrm>
            <a:off x="2205349" y="4117825"/>
            <a:ext cx="356205" cy="356205"/>
            <a:chOff x="-44512325" y="3176075"/>
            <a:chExt cx="300900" cy="300900"/>
          </a:xfrm>
        </p:grpSpPr>
        <p:sp>
          <p:nvSpPr>
            <p:cNvPr id="8583" name="Google Shape;8583;p9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9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9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6" name="Google Shape;8586;p94"/>
          <p:cNvGrpSpPr/>
          <p:nvPr/>
        </p:nvGrpSpPr>
        <p:grpSpPr>
          <a:xfrm>
            <a:off x="2608689" y="1386849"/>
            <a:ext cx="354341" cy="354341"/>
            <a:chOff x="-49027775" y="3183175"/>
            <a:chExt cx="299325" cy="299325"/>
          </a:xfrm>
        </p:grpSpPr>
        <p:sp>
          <p:nvSpPr>
            <p:cNvPr id="8587" name="Google Shape;8587;p9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9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9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9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94"/>
          <p:cNvGrpSpPr/>
          <p:nvPr/>
        </p:nvGrpSpPr>
        <p:grpSpPr>
          <a:xfrm>
            <a:off x="2608230" y="1822251"/>
            <a:ext cx="355258" cy="357152"/>
            <a:chOff x="-49027775" y="3550975"/>
            <a:chExt cx="300100" cy="301700"/>
          </a:xfrm>
        </p:grpSpPr>
        <p:sp>
          <p:nvSpPr>
            <p:cNvPr id="8592" name="Google Shape;8592;p9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9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9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9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9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94"/>
          <p:cNvGrpSpPr/>
          <p:nvPr/>
        </p:nvGrpSpPr>
        <p:grpSpPr>
          <a:xfrm>
            <a:off x="2606306" y="2259310"/>
            <a:ext cx="359106" cy="355525"/>
            <a:chOff x="-49031025" y="3920175"/>
            <a:chExt cx="303350" cy="300325"/>
          </a:xfrm>
        </p:grpSpPr>
        <p:sp>
          <p:nvSpPr>
            <p:cNvPr id="8603" name="Google Shape;8603;p9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9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9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9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9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9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94"/>
          <p:cNvGrpSpPr/>
          <p:nvPr/>
        </p:nvGrpSpPr>
        <p:grpSpPr>
          <a:xfrm>
            <a:off x="1322411" y="2752344"/>
            <a:ext cx="356176" cy="354341"/>
            <a:chOff x="-47155575" y="3200500"/>
            <a:chExt cx="300875" cy="299325"/>
          </a:xfrm>
        </p:grpSpPr>
        <p:sp>
          <p:nvSpPr>
            <p:cNvPr id="8610" name="Google Shape;8610;p9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9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9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9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9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9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94"/>
          <p:cNvGrpSpPr/>
          <p:nvPr/>
        </p:nvGrpSpPr>
        <p:grpSpPr>
          <a:xfrm>
            <a:off x="1322870" y="3188692"/>
            <a:ext cx="355258" cy="355258"/>
            <a:chOff x="-47154800" y="3569100"/>
            <a:chExt cx="300100" cy="300100"/>
          </a:xfrm>
        </p:grpSpPr>
        <p:sp>
          <p:nvSpPr>
            <p:cNvPr id="8617" name="Google Shape;8617;p9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9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9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9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9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9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94"/>
          <p:cNvGrpSpPr/>
          <p:nvPr/>
        </p:nvGrpSpPr>
        <p:grpSpPr>
          <a:xfrm>
            <a:off x="1323343" y="3626905"/>
            <a:ext cx="354311" cy="353423"/>
            <a:chOff x="-47154000" y="3939275"/>
            <a:chExt cx="299300" cy="298550"/>
          </a:xfrm>
        </p:grpSpPr>
        <p:sp>
          <p:nvSpPr>
            <p:cNvPr id="8624" name="Google Shape;8624;p9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9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9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9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94"/>
          <p:cNvGrpSpPr/>
          <p:nvPr/>
        </p:nvGrpSpPr>
        <p:grpSpPr>
          <a:xfrm>
            <a:off x="3548633" y="2752344"/>
            <a:ext cx="312375" cy="354341"/>
            <a:chOff x="-45286550" y="3200500"/>
            <a:chExt cx="263875" cy="299325"/>
          </a:xfrm>
        </p:grpSpPr>
        <p:sp>
          <p:nvSpPr>
            <p:cNvPr id="8629" name="Google Shape;8629;p9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9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9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94"/>
          <p:cNvGrpSpPr/>
          <p:nvPr/>
        </p:nvGrpSpPr>
        <p:grpSpPr>
          <a:xfrm>
            <a:off x="3548633" y="3189639"/>
            <a:ext cx="312375" cy="354311"/>
            <a:chOff x="-45286550" y="3569900"/>
            <a:chExt cx="263875" cy="299300"/>
          </a:xfrm>
        </p:grpSpPr>
        <p:sp>
          <p:nvSpPr>
            <p:cNvPr id="8633" name="Google Shape;8633;p9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9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9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9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9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94"/>
          <p:cNvGrpSpPr/>
          <p:nvPr/>
        </p:nvGrpSpPr>
        <p:grpSpPr>
          <a:xfrm>
            <a:off x="3559820" y="3625988"/>
            <a:ext cx="290001" cy="355258"/>
            <a:chOff x="-45277900" y="3938500"/>
            <a:chExt cx="244975" cy="300100"/>
          </a:xfrm>
        </p:grpSpPr>
        <p:sp>
          <p:nvSpPr>
            <p:cNvPr id="8640" name="Google Shape;8640;p9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9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9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9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94"/>
          <p:cNvGrpSpPr/>
          <p:nvPr/>
        </p:nvGrpSpPr>
        <p:grpSpPr>
          <a:xfrm>
            <a:off x="2645769" y="4095090"/>
            <a:ext cx="355258" cy="355258"/>
            <a:chOff x="-44502875" y="3576975"/>
            <a:chExt cx="300100" cy="300100"/>
          </a:xfrm>
        </p:grpSpPr>
        <p:sp>
          <p:nvSpPr>
            <p:cNvPr id="8645" name="Google Shape;8645;p9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9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9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94"/>
          <p:cNvGrpSpPr/>
          <p:nvPr/>
        </p:nvGrpSpPr>
        <p:grpSpPr>
          <a:xfrm>
            <a:off x="4858981" y="1820745"/>
            <a:ext cx="356196" cy="354670"/>
            <a:chOff x="-13946200" y="3647075"/>
            <a:chExt cx="353650" cy="352100"/>
          </a:xfrm>
        </p:grpSpPr>
        <p:sp>
          <p:nvSpPr>
            <p:cNvPr id="8649" name="Google Shape;8649;p9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9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9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9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9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9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94"/>
          <p:cNvGrpSpPr/>
          <p:nvPr/>
        </p:nvGrpSpPr>
        <p:grpSpPr>
          <a:xfrm>
            <a:off x="6642374" y="1380228"/>
            <a:ext cx="357002" cy="354267"/>
            <a:chOff x="-12163025" y="3214275"/>
            <a:chExt cx="354450" cy="351700"/>
          </a:xfrm>
        </p:grpSpPr>
        <p:sp>
          <p:nvSpPr>
            <p:cNvPr id="8656" name="Google Shape;8656;p9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9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9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94"/>
          <p:cNvGrpSpPr/>
          <p:nvPr/>
        </p:nvGrpSpPr>
        <p:grpSpPr>
          <a:xfrm>
            <a:off x="6643154" y="1819965"/>
            <a:ext cx="355441" cy="356232"/>
            <a:chOff x="-12160675" y="3647875"/>
            <a:chExt cx="352900" cy="353650"/>
          </a:xfrm>
        </p:grpSpPr>
        <p:sp>
          <p:nvSpPr>
            <p:cNvPr id="8660" name="Google Shape;8660;p9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9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9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9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9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9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9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94"/>
          <p:cNvGrpSpPr/>
          <p:nvPr/>
        </p:nvGrpSpPr>
        <p:grpSpPr>
          <a:xfrm>
            <a:off x="6653870" y="2264421"/>
            <a:ext cx="354635" cy="356232"/>
            <a:chOff x="-12160675" y="4081850"/>
            <a:chExt cx="352100" cy="353650"/>
          </a:xfrm>
        </p:grpSpPr>
        <p:sp>
          <p:nvSpPr>
            <p:cNvPr id="8668" name="Google Shape;8668;p9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9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9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9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9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9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94"/>
          <p:cNvGrpSpPr/>
          <p:nvPr/>
        </p:nvGrpSpPr>
        <p:grpSpPr>
          <a:xfrm>
            <a:off x="4858836" y="2738864"/>
            <a:ext cx="355416" cy="355652"/>
            <a:chOff x="-10391650" y="3180600"/>
            <a:chExt cx="352875" cy="353075"/>
          </a:xfrm>
        </p:grpSpPr>
        <p:sp>
          <p:nvSpPr>
            <p:cNvPr id="8675" name="Google Shape;8675;p9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9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9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9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9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94"/>
          <p:cNvGrpSpPr/>
          <p:nvPr/>
        </p:nvGrpSpPr>
        <p:grpSpPr>
          <a:xfrm>
            <a:off x="4858835" y="3215662"/>
            <a:ext cx="354635" cy="353890"/>
            <a:chOff x="-10390875" y="3616350"/>
            <a:chExt cx="352100" cy="351325"/>
          </a:xfrm>
        </p:grpSpPr>
        <p:sp>
          <p:nvSpPr>
            <p:cNvPr id="8682" name="Google Shape;8682;p9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9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9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94"/>
          <p:cNvGrpSpPr/>
          <p:nvPr/>
        </p:nvGrpSpPr>
        <p:grpSpPr>
          <a:xfrm>
            <a:off x="7525810" y="2740327"/>
            <a:ext cx="312585" cy="354670"/>
            <a:chOff x="-10370400" y="4049550"/>
            <a:chExt cx="310350" cy="352100"/>
          </a:xfrm>
        </p:grpSpPr>
        <p:sp>
          <p:nvSpPr>
            <p:cNvPr id="8686" name="Google Shape;8686;p9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9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9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9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94"/>
          <p:cNvGrpSpPr/>
          <p:nvPr/>
        </p:nvGrpSpPr>
        <p:grpSpPr>
          <a:xfrm>
            <a:off x="6630066" y="2739268"/>
            <a:ext cx="379236" cy="354847"/>
            <a:chOff x="-8674650" y="3210975"/>
            <a:chExt cx="376525" cy="352275"/>
          </a:xfrm>
        </p:grpSpPr>
        <p:sp>
          <p:nvSpPr>
            <p:cNvPr id="8692" name="Google Shape;8692;p9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9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9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9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9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9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94"/>
          <p:cNvGrpSpPr/>
          <p:nvPr/>
        </p:nvGrpSpPr>
        <p:grpSpPr>
          <a:xfrm>
            <a:off x="5301563" y="1820745"/>
            <a:ext cx="356221" cy="354670"/>
            <a:chOff x="-13512225" y="3647075"/>
            <a:chExt cx="353675" cy="352100"/>
          </a:xfrm>
        </p:grpSpPr>
        <p:sp>
          <p:nvSpPr>
            <p:cNvPr id="8699" name="Google Shape;8699;p9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9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9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9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9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9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9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9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9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9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94"/>
          <p:cNvGrpSpPr/>
          <p:nvPr/>
        </p:nvGrpSpPr>
        <p:grpSpPr>
          <a:xfrm>
            <a:off x="5311876" y="2264811"/>
            <a:ext cx="356221" cy="355451"/>
            <a:chOff x="-13512225" y="4080275"/>
            <a:chExt cx="353675" cy="352875"/>
          </a:xfrm>
        </p:grpSpPr>
        <p:sp>
          <p:nvSpPr>
            <p:cNvPr id="8710" name="Google Shape;8710;p9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9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9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9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9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9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9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9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9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9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94"/>
          <p:cNvGrpSpPr/>
          <p:nvPr/>
        </p:nvGrpSpPr>
        <p:grpSpPr>
          <a:xfrm>
            <a:off x="7084956" y="1412172"/>
            <a:ext cx="356196" cy="290379"/>
            <a:chOff x="-11728250" y="3245400"/>
            <a:chExt cx="353650" cy="288275"/>
          </a:xfrm>
        </p:grpSpPr>
        <p:sp>
          <p:nvSpPr>
            <p:cNvPr id="8722" name="Google Shape;8722;p9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9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9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94"/>
          <p:cNvGrpSpPr/>
          <p:nvPr/>
        </p:nvGrpSpPr>
        <p:grpSpPr>
          <a:xfrm>
            <a:off x="7117464" y="2264811"/>
            <a:ext cx="311804" cy="355451"/>
            <a:chOff x="-11703850" y="4081850"/>
            <a:chExt cx="309575" cy="352875"/>
          </a:xfrm>
        </p:grpSpPr>
        <p:sp>
          <p:nvSpPr>
            <p:cNvPr id="8728" name="Google Shape;8728;p9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9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9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9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94"/>
          <p:cNvGrpSpPr/>
          <p:nvPr/>
        </p:nvGrpSpPr>
        <p:grpSpPr>
          <a:xfrm>
            <a:off x="5306120" y="2738964"/>
            <a:ext cx="357002" cy="355451"/>
            <a:chOff x="-9958475" y="3180025"/>
            <a:chExt cx="354450" cy="352875"/>
          </a:xfrm>
        </p:grpSpPr>
        <p:sp>
          <p:nvSpPr>
            <p:cNvPr id="8737" name="Google Shape;8737;p9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9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94"/>
          <p:cNvGrpSpPr/>
          <p:nvPr/>
        </p:nvGrpSpPr>
        <p:grpSpPr>
          <a:xfrm>
            <a:off x="5315247" y="3214945"/>
            <a:ext cx="337966" cy="355325"/>
            <a:chOff x="-9949025" y="3615575"/>
            <a:chExt cx="335550" cy="352750"/>
          </a:xfrm>
        </p:grpSpPr>
        <p:sp>
          <p:nvSpPr>
            <p:cNvPr id="8741" name="Google Shape;8741;p9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9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94"/>
          <p:cNvGrpSpPr/>
          <p:nvPr/>
        </p:nvGrpSpPr>
        <p:grpSpPr>
          <a:xfrm>
            <a:off x="7950093" y="2738451"/>
            <a:ext cx="360175" cy="358423"/>
            <a:chOff x="-9961625" y="4048175"/>
            <a:chExt cx="357600" cy="355825"/>
          </a:xfrm>
        </p:grpSpPr>
        <p:sp>
          <p:nvSpPr>
            <p:cNvPr id="8745" name="Google Shape;8745;p9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9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9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9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94"/>
          <p:cNvGrpSpPr/>
          <p:nvPr/>
        </p:nvGrpSpPr>
        <p:grpSpPr>
          <a:xfrm>
            <a:off x="6636814" y="3213963"/>
            <a:ext cx="364959" cy="357289"/>
            <a:chOff x="-8680950" y="3624225"/>
            <a:chExt cx="362350" cy="354700"/>
          </a:xfrm>
        </p:grpSpPr>
        <p:sp>
          <p:nvSpPr>
            <p:cNvPr id="8752" name="Google Shape;8752;p9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9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9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9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9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94"/>
          <p:cNvGrpSpPr/>
          <p:nvPr/>
        </p:nvGrpSpPr>
        <p:grpSpPr>
          <a:xfrm>
            <a:off x="5773058" y="1379624"/>
            <a:ext cx="313365" cy="355476"/>
            <a:chOff x="-13056975" y="3212300"/>
            <a:chExt cx="311125" cy="352900"/>
          </a:xfrm>
        </p:grpSpPr>
        <p:sp>
          <p:nvSpPr>
            <p:cNvPr id="8759" name="Google Shape;8759;p9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9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94"/>
          <p:cNvGrpSpPr/>
          <p:nvPr/>
        </p:nvGrpSpPr>
        <p:grpSpPr>
          <a:xfrm>
            <a:off x="5750446" y="1820418"/>
            <a:ext cx="358588" cy="355325"/>
            <a:chOff x="-13077450" y="3647075"/>
            <a:chExt cx="356025" cy="352750"/>
          </a:xfrm>
        </p:grpSpPr>
        <p:sp>
          <p:nvSpPr>
            <p:cNvPr id="8764" name="Google Shape;8764;p9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9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9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94"/>
          <p:cNvGrpSpPr/>
          <p:nvPr/>
        </p:nvGrpSpPr>
        <p:grpSpPr>
          <a:xfrm>
            <a:off x="5761552" y="2264018"/>
            <a:ext cx="357002" cy="357037"/>
            <a:chOff x="-13079025" y="4079475"/>
            <a:chExt cx="354450" cy="354450"/>
          </a:xfrm>
        </p:grpSpPr>
        <p:sp>
          <p:nvSpPr>
            <p:cNvPr id="8768" name="Google Shape;8768;p9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94"/>
          <p:cNvGrpSpPr/>
          <p:nvPr/>
        </p:nvGrpSpPr>
        <p:grpSpPr>
          <a:xfrm>
            <a:off x="7534619" y="1380027"/>
            <a:ext cx="356221" cy="354670"/>
            <a:chOff x="-11292700" y="3213875"/>
            <a:chExt cx="353675" cy="352100"/>
          </a:xfrm>
        </p:grpSpPr>
        <p:sp>
          <p:nvSpPr>
            <p:cNvPr id="8773" name="Google Shape;8773;p9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9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9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9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94"/>
          <p:cNvGrpSpPr/>
          <p:nvPr/>
        </p:nvGrpSpPr>
        <p:grpSpPr>
          <a:xfrm>
            <a:off x="7528677" y="1819965"/>
            <a:ext cx="368106" cy="356232"/>
            <a:chOff x="-11299000" y="3647875"/>
            <a:chExt cx="365475" cy="353650"/>
          </a:xfrm>
        </p:grpSpPr>
        <p:sp>
          <p:nvSpPr>
            <p:cNvPr id="8781" name="Google Shape;8781;p9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9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9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94"/>
          <p:cNvGrpSpPr/>
          <p:nvPr/>
        </p:nvGrpSpPr>
        <p:grpSpPr>
          <a:xfrm>
            <a:off x="7544139" y="2275916"/>
            <a:ext cx="357808" cy="333240"/>
            <a:chOff x="-11295075" y="4092875"/>
            <a:chExt cx="355250" cy="330825"/>
          </a:xfrm>
        </p:grpSpPr>
        <p:sp>
          <p:nvSpPr>
            <p:cNvPr id="8788" name="Google Shape;8788;p9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9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9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9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94"/>
          <p:cNvGrpSpPr/>
          <p:nvPr/>
        </p:nvGrpSpPr>
        <p:grpSpPr>
          <a:xfrm>
            <a:off x="5769739" y="2738964"/>
            <a:ext cx="312585" cy="355451"/>
            <a:chOff x="-9500075" y="3180800"/>
            <a:chExt cx="310350" cy="352875"/>
          </a:xfrm>
        </p:grpSpPr>
        <p:sp>
          <p:nvSpPr>
            <p:cNvPr id="8794" name="Google Shape;8794;p9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9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9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9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9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9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94"/>
          <p:cNvGrpSpPr/>
          <p:nvPr/>
        </p:nvGrpSpPr>
        <p:grpSpPr>
          <a:xfrm>
            <a:off x="5747530" y="3214479"/>
            <a:ext cx="356221" cy="356257"/>
            <a:chOff x="-9523700" y="3614000"/>
            <a:chExt cx="353675" cy="353675"/>
          </a:xfrm>
        </p:grpSpPr>
        <p:sp>
          <p:nvSpPr>
            <p:cNvPr id="8804" name="Google Shape;8804;p9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9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9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9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9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9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9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94"/>
          <p:cNvGrpSpPr/>
          <p:nvPr/>
        </p:nvGrpSpPr>
        <p:grpSpPr>
          <a:xfrm>
            <a:off x="7532481" y="3237121"/>
            <a:ext cx="356221" cy="354670"/>
            <a:chOff x="-9523700" y="4049550"/>
            <a:chExt cx="353675" cy="352100"/>
          </a:xfrm>
        </p:grpSpPr>
        <p:sp>
          <p:nvSpPr>
            <p:cNvPr id="8814" name="Google Shape;8814;p9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9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9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94"/>
          <p:cNvGrpSpPr/>
          <p:nvPr/>
        </p:nvGrpSpPr>
        <p:grpSpPr>
          <a:xfrm>
            <a:off x="7088596" y="3237094"/>
            <a:ext cx="357002" cy="311029"/>
            <a:chOff x="-8209150" y="3659675"/>
            <a:chExt cx="354450" cy="308775"/>
          </a:xfrm>
        </p:grpSpPr>
        <p:sp>
          <p:nvSpPr>
            <p:cNvPr id="8822" name="Google Shape;8822;p9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9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9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9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94"/>
          <p:cNvGrpSpPr/>
          <p:nvPr/>
        </p:nvGrpSpPr>
        <p:grpSpPr>
          <a:xfrm>
            <a:off x="6202157" y="2266007"/>
            <a:ext cx="356221" cy="353059"/>
            <a:chOff x="-12643475" y="4081850"/>
            <a:chExt cx="353675" cy="350500"/>
          </a:xfrm>
        </p:grpSpPr>
        <p:sp>
          <p:nvSpPr>
            <p:cNvPr id="8829" name="Google Shape;8829;p9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9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9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3" name="Google Shape;8833;p9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4" name="Google Shape;8834;p94"/>
          <p:cNvGrpSpPr/>
          <p:nvPr/>
        </p:nvGrpSpPr>
        <p:grpSpPr>
          <a:xfrm>
            <a:off x="7984757" y="2275916"/>
            <a:ext cx="356221" cy="333240"/>
            <a:chOff x="-10858725" y="4092875"/>
            <a:chExt cx="353675" cy="330825"/>
          </a:xfrm>
        </p:grpSpPr>
        <p:sp>
          <p:nvSpPr>
            <p:cNvPr id="8835" name="Google Shape;8835;p9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9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94"/>
          <p:cNvGrpSpPr/>
          <p:nvPr/>
        </p:nvGrpSpPr>
        <p:grpSpPr>
          <a:xfrm>
            <a:off x="6243280" y="3214882"/>
            <a:ext cx="252278" cy="355451"/>
            <a:chOff x="-9039300" y="3614000"/>
            <a:chExt cx="250475" cy="352875"/>
          </a:xfrm>
        </p:grpSpPr>
        <p:sp>
          <p:nvSpPr>
            <p:cNvPr id="8842" name="Google Shape;8842;p9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9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94"/>
          <p:cNvGrpSpPr/>
          <p:nvPr/>
        </p:nvGrpSpPr>
        <p:grpSpPr>
          <a:xfrm>
            <a:off x="7975246" y="3237121"/>
            <a:ext cx="354635" cy="354670"/>
            <a:chOff x="-9088150" y="4049550"/>
            <a:chExt cx="352100" cy="352100"/>
          </a:xfrm>
        </p:grpSpPr>
        <p:sp>
          <p:nvSpPr>
            <p:cNvPr id="8845" name="Google Shape;8845;p9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9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94"/>
          <p:cNvGrpSpPr/>
          <p:nvPr/>
        </p:nvGrpSpPr>
        <p:grpSpPr>
          <a:xfrm>
            <a:off x="7109610" y="2739354"/>
            <a:ext cx="315757" cy="354670"/>
            <a:chOff x="-8191825" y="3174500"/>
            <a:chExt cx="313500" cy="352100"/>
          </a:xfrm>
        </p:grpSpPr>
        <p:sp>
          <p:nvSpPr>
            <p:cNvPr id="8852" name="Google Shape;8852;p9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9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9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94"/>
          <p:cNvGrpSpPr/>
          <p:nvPr/>
        </p:nvGrpSpPr>
        <p:grpSpPr>
          <a:xfrm>
            <a:off x="4858968" y="1379875"/>
            <a:ext cx="356221" cy="354973"/>
            <a:chOff x="-13947000" y="3212800"/>
            <a:chExt cx="353675" cy="352400"/>
          </a:xfrm>
        </p:grpSpPr>
        <p:sp>
          <p:nvSpPr>
            <p:cNvPr id="8856" name="Google Shape;8856;p9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9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8" name="Google Shape;8858;p9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9" name="Google Shape;8859;p94"/>
          <p:cNvGrpSpPr/>
          <p:nvPr/>
        </p:nvGrpSpPr>
        <p:grpSpPr>
          <a:xfrm>
            <a:off x="5301563" y="1379233"/>
            <a:ext cx="356221" cy="356257"/>
            <a:chOff x="-13512225" y="3211525"/>
            <a:chExt cx="353675" cy="353675"/>
          </a:xfrm>
        </p:grpSpPr>
        <p:sp>
          <p:nvSpPr>
            <p:cNvPr id="8860" name="Google Shape;8860;p9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94"/>
          <p:cNvGrpSpPr/>
          <p:nvPr/>
        </p:nvGrpSpPr>
        <p:grpSpPr>
          <a:xfrm>
            <a:off x="6191845" y="1379624"/>
            <a:ext cx="356221" cy="355476"/>
            <a:chOff x="-12643475" y="3212300"/>
            <a:chExt cx="353675" cy="352900"/>
          </a:xfrm>
        </p:grpSpPr>
        <p:sp>
          <p:nvSpPr>
            <p:cNvPr id="8866" name="Google Shape;8866;p9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9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9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9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9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94"/>
          <p:cNvGrpSpPr/>
          <p:nvPr/>
        </p:nvGrpSpPr>
        <p:grpSpPr>
          <a:xfrm>
            <a:off x="6191845" y="1831398"/>
            <a:ext cx="356221" cy="333366"/>
            <a:chOff x="-12643475" y="3657325"/>
            <a:chExt cx="353675" cy="330950"/>
          </a:xfrm>
        </p:grpSpPr>
        <p:sp>
          <p:nvSpPr>
            <p:cNvPr id="8876" name="Google Shape;8876;p9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9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9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94"/>
          <p:cNvGrpSpPr/>
          <p:nvPr/>
        </p:nvGrpSpPr>
        <p:grpSpPr>
          <a:xfrm>
            <a:off x="7974847" y="1380027"/>
            <a:ext cx="355416" cy="354670"/>
            <a:chOff x="-10857925" y="3213875"/>
            <a:chExt cx="352875" cy="352100"/>
          </a:xfrm>
        </p:grpSpPr>
        <p:sp>
          <p:nvSpPr>
            <p:cNvPr id="8883" name="Google Shape;8883;p9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9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9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9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9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9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94"/>
          <p:cNvGrpSpPr/>
          <p:nvPr/>
        </p:nvGrpSpPr>
        <p:grpSpPr>
          <a:xfrm>
            <a:off x="6191762" y="2739455"/>
            <a:ext cx="356096" cy="354469"/>
            <a:chOff x="-9089725" y="3180200"/>
            <a:chExt cx="353550" cy="351900"/>
          </a:xfrm>
        </p:grpSpPr>
        <p:sp>
          <p:nvSpPr>
            <p:cNvPr id="8894" name="Google Shape;8894;p9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94"/>
          <p:cNvGrpSpPr/>
          <p:nvPr/>
        </p:nvGrpSpPr>
        <p:grpSpPr>
          <a:xfrm>
            <a:off x="7083760" y="1819260"/>
            <a:ext cx="358588" cy="357642"/>
            <a:chOff x="7083760" y="1971660"/>
            <a:chExt cx="358588" cy="357642"/>
          </a:xfrm>
        </p:grpSpPr>
        <p:sp>
          <p:nvSpPr>
            <p:cNvPr id="8897" name="Google Shape;8897;p9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9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9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9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9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9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9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9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9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9" name="Google Shape;8909;p9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910" name="Google Shape;8910;p9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14"/>
        <p:cNvGrpSpPr/>
        <p:nvPr/>
      </p:nvGrpSpPr>
      <p:grpSpPr>
        <a:xfrm>
          <a:off x="0" y="0"/>
          <a:ext cx="0" cy="0"/>
          <a:chOff x="0" y="0"/>
          <a:chExt cx="0" cy="0"/>
        </a:xfrm>
      </p:grpSpPr>
      <p:sp>
        <p:nvSpPr>
          <p:cNvPr id="8915" name="Google Shape;8915;p9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6" name="Google Shape;8916;p95"/>
          <p:cNvGrpSpPr/>
          <p:nvPr/>
        </p:nvGrpSpPr>
        <p:grpSpPr>
          <a:xfrm>
            <a:off x="748855" y="2243507"/>
            <a:ext cx="452798" cy="449473"/>
            <a:chOff x="-21322300" y="3693325"/>
            <a:chExt cx="306400" cy="304150"/>
          </a:xfrm>
        </p:grpSpPr>
        <p:sp>
          <p:nvSpPr>
            <p:cNvPr id="8917" name="Google Shape;8917;p9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9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9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95"/>
          <p:cNvGrpSpPr/>
          <p:nvPr/>
        </p:nvGrpSpPr>
        <p:grpSpPr>
          <a:xfrm>
            <a:off x="748263" y="2810244"/>
            <a:ext cx="453980" cy="422540"/>
            <a:chOff x="-21322300" y="4077125"/>
            <a:chExt cx="307200" cy="285925"/>
          </a:xfrm>
        </p:grpSpPr>
        <p:sp>
          <p:nvSpPr>
            <p:cNvPr id="8922" name="Google Shape;8922;p9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9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9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9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9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9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9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9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9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95"/>
          <p:cNvGrpSpPr/>
          <p:nvPr/>
        </p:nvGrpSpPr>
        <p:grpSpPr>
          <a:xfrm>
            <a:off x="3525440" y="1689128"/>
            <a:ext cx="451653" cy="450212"/>
            <a:chOff x="-19394200" y="3333800"/>
            <a:chExt cx="305625" cy="304650"/>
          </a:xfrm>
        </p:grpSpPr>
        <p:sp>
          <p:nvSpPr>
            <p:cNvPr id="8935" name="Google Shape;8935;p9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9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9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9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9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9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9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95"/>
          <p:cNvGrpSpPr/>
          <p:nvPr/>
        </p:nvGrpSpPr>
        <p:grpSpPr>
          <a:xfrm>
            <a:off x="3524276" y="2243580"/>
            <a:ext cx="453980" cy="449325"/>
            <a:chOff x="-19396575" y="3708500"/>
            <a:chExt cx="307200" cy="304050"/>
          </a:xfrm>
        </p:grpSpPr>
        <p:sp>
          <p:nvSpPr>
            <p:cNvPr id="8945" name="Google Shape;8945;p9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95"/>
          <p:cNvGrpSpPr/>
          <p:nvPr/>
        </p:nvGrpSpPr>
        <p:grpSpPr>
          <a:xfrm>
            <a:off x="3518457" y="2796461"/>
            <a:ext cx="465618" cy="450101"/>
            <a:chOff x="-19394200" y="4084200"/>
            <a:chExt cx="315075" cy="304575"/>
          </a:xfrm>
        </p:grpSpPr>
        <p:sp>
          <p:nvSpPr>
            <p:cNvPr id="8949" name="Google Shape;8949;p9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9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9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9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9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9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95"/>
          <p:cNvGrpSpPr/>
          <p:nvPr/>
        </p:nvGrpSpPr>
        <p:grpSpPr>
          <a:xfrm>
            <a:off x="6324167" y="1689001"/>
            <a:ext cx="400447" cy="450470"/>
            <a:chOff x="-17526750" y="3309200"/>
            <a:chExt cx="270975" cy="304825"/>
          </a:xfrm>
        </p:grpSpPr>
        <p:sp>
          <p:nvSpPr>
            <p:cNvPr id="8956" name="Google Shape;8956;p9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9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9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9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95"/>
          <p:cNvGrpSpPr/>
          <p:nvPr/>
        </p:nvGrpSpPr>
        <p:grpSpPr>
          <a:xfrm>
            <a:off x="6300319" y="2244173"/>
            <a:ext cx="448143" cy="448143"/>
            <a:chOff x="-17542500" y="3684100"/>
            <a:chExt cx="303250" cy="303250"/>
          </a:xfrm>
        </p:grpSpPr>
        <p:sp>
          <p:nvSpPr>
            <p:cNvPr id="8962" name="Google Shape;8962;p9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9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9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9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9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95"/>
          <p:cNvGrpSpPr/>
          <p:nvPr/>
        </p:nvGrpSpPr>
        <p:grpSpPr>
          <a:xfrm>
            <a:off x="6299728" y="2810817"/>
            <a:ext cx="449325" cy="421395"/>
            <a:chOff x="-17542500" y="4068450"/>
            <a:chExt cx="304050" cy="285150"/>
          </a:xfrm>
        </p:grpSpPr>
        <p:sp>
          <p:nvSpPr>
            <p:cNvPr id="8970" name="Google Shape;8970;p9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9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9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9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95"/>
          <p:cNvGrpSpPr/>
          <p:nvPr/>
        </p:nvGrpSpPr>
        <p:grpSpPr>
          <a:xfrm>
            <a:off x="3530150" y="3342211"/>
            <a:ext cx="343404" cy="449325"/>
            <a:chOff x="-15652200" y="3335975"/>
            <a:chExt cx="232375" cy="304050"/>
          </a:xfrm>
        </p:grpSpPr>
        <p:sp>
          <p:nvSpPr>
            <p:cNvPr id="8977" name="Google Shape;8977;p9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9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9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9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9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9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9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9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9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95"/>
          <p:cNvGrpSpPr/>
          <p:nvPr/>
        </p:nvGrpSpPr>
        <p:grpSpPr>
          <a:xfrm>
            <a:off x="1303491" y="1689573"/>
            <a:ext cx="450470" cy="449325"/>
            <a:chOff x="-20946600" y="3317850"/>
            <a:chExt cx="304825" cy="304050"/>
          </a:xfrm>
        </p:grpSpPr>
        <p:sp>
          <p:nvSpPr>
            <p:cNvPr id="8987" name="Google Shape;8987;p9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9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9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95"/>
          <p:cNvGrpSpPr/>
          <p:nvPr/>
        </p:nvGrpSpPr>
        <p:grpSpPr>
          <a:xfrm>
            <a:off x="1304064" y="2243729"/>
            <a:ext cx="449325" cy="449030"/>
            <a:chOff x="-20945825" y="3692175"/>
            <a:chExt cx="304050" cy="303850"/>
          </a:xfrm>
        </p:grpSpPr>
        <p:sp>
          <p:nvSpPr>
            <p:cNvPr id="8991" name="Google Shape;8991;p9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9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95"/>
          <p:cNvGrpSpPr/>
          <p:nvPr/>
        </p:nvGrpSpPr>
        <p:grpSpPr>
          <a:xfrm>
            <a:off x="1329667" y="2797442"/>
            <a:ext cx="398119" cy="448143"/>
            <a:chOff x="-20930075" y="4066100"/>
            <a:chExt cx="269400" cy="303250"/>
          </a:xfrm>
        </p:grpSpPr>
        <p:sp>
          <p:nvSpPr>
            <p:cNvPr id="8996" name="Google Shape;8996;p9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9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95"/>
          <p:cNvGrpSpPr/>
          <p:nvPr/>
        </p:nvGrpSpPr>
        <p:grpSpPr>
          <a:xfrm>
            <a:off x="4110888" y="1689848"/>
            <a:ext cx="372516" cy="448771"/>
            <a:chOff x="-18994100" y="3334775"/>
            <a:chExt cx="252075" cy="303675"/>
          </a:xfrm>
        </p:grpSpPr>
        <p:sp>
          <p:nvSpPr>
            <p:cNvPr id="8999" name="Google Shape;8999;p9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9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9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95"/>
          <p:cNvGrpSpPr/>
          <p:nvPr/>
        </p:nvGrpSpPr>
        <p:grpSpPr>
          <a:xfrm>
            <a:off x="4125445" y="2244743"/>
            <a:ext cx="343404" cy="446998"/>
            <a:chOff x="-18983850" y="3710075"/>
            <a:chExt cx="232375" cy="302475"/>
          </a:xfrm>
        </p:grpSpPr>
        <p:sp>
          <p:nvSpPr>
            <p:cNvPr id="9004" name="Google Shape;9004;p9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9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9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9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95"/>
          <p:cNvGrpSpPr/>
          <p:nvPr/>
        </p:nvGrpSpPr>
        <p:grpSpPr>
          <a:xfrm>
            <a:off x="4071911" y="2797422"/>
            <a:ext cx="450470" cy="448180"/>
            <a:chOff x="-19020075" y="4084200"/>
            <a:chExt cx="304825" cy="303275"/>
          </a:xfrm>
        </p:grpSpPr>
        <p:sp>
          <p:nvSpPr>
            <p:cNvPr id="9009" name="Google Shape;9009;p9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9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9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9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9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9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9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9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95"/>
          <p:cNvGrpSpPr/>
          <p:nvPr/>
        </p:nvGrpSpPr>
        <p:grpSpPr>
          <a:xfrm>
            <a:off x="6889176" y="1689001"/>
            <a:ext cx="396937" cy="450470"/>
            <a:chOff x="-17149475" y="3309200"/>
            <a:chExt cx="268600" cy="304825"/>
          </a:xfrm>
        </p:grpSpPr>
        <p:sp>
          <p:nvSpPr>
            <p:cNvPr id="9019" name="Google Shape;9019;p9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9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1" name="Google Shape;9021;p95"/>
          <p:cNvGrpSpPr/>
          <p:nvPr/>
        </p:nvGrpSpPr>
        <p:grpSpPr>
          <a:xfrm>
            <a:off x="6862982" y="2258120"/>
            <a:ext cx="449325" cy="420249"/>
            <a:chOff x="-17168375" y="3692750"/>
            <a:chExt cx="304050" cy="284375"/>
          </a:xfrm>
        </p:grpSpPr>
        <p:sp>
          <p:nvSpPr>
            <p:cNvPr id="9022" name="Google Shape;9022;p9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9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9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9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9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9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95"/>
          <p:cNvGrpSpPr/>
          <p:nvPr/>
        </p:nvGrpSpPr>
        <p:grpSpPr>
          <a:xfrm>
            <a:off x="6859491" y="2796852"/>
            <a:ext cx="456308" cy="449325"/>
            <a:chOff x="-17170750" y="4058800"/>
            <a:chExt cx="308775" cy="304050"/>
          </a:xfrm>
        </p:grpSpPr>
        <p:sp>
          <p:nvSpPr>
            <p:cNvPr id="9030" name="Google Shape;9030;p9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9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9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9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9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9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9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9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9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9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9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9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9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9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95"/>
          <p:cNvGrpSpPr/>
          <p:nvPr/>
        </p:nvGrpSpPr>
        <p:grpSpPr>
          <a:xfrm>
            <a:off x="5721388" y="3343358"/>
            <a:ext cx="450470" cy="446998"/>
            <a:chOff x="-15688425" y="3707725"/>
            <a:chExt cx="304825" cy="302475"/>
          </a:xfrm>
        </p:grpSpPr>
        <p:sp>
          <p:nvSpPr>
            <p:cNvPr id="9048" name="Google Shape;9048;p9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9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9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9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95"/>
          <p:cNvGrpSpPr/>
          <p:nvPr/>
        </p:nvGrpSpPr>
        <p:grpSpPr>
          <a:xfrm>
            <a:off x="1865544" y="1690441"/>
            <a:ext cx="451653" cy="447589"/>
            <a:chOff x="-20572500" y="3319025"/>
            <a:chExt cx="305625" cy="302875"/>
          </a:xfrm>
        </p:grpSpPr>
        <p:sp>
          <p:nvSpPr>
            <p:cNvPr id="9055" name="Google Shape;9055;p9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9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95"/>
          <p:cNvGrpSpPr/>
          <p:nvPr/>
        </p:nvGrpSpPr>
        <p:grpSpPr>
          <a:xfrm>
            <a:off x="1866708" y="2305410"/>
            <a:ext cx="449325" cy="325670"/>
            <a:chOff x="-20571700" y="3722875"/>
            <a:chExt cx="304050" cy="220375"/>
          </a:xfrm>
        </p:grpSpPr>
        <p:sp>
          <p:nvSpPr>
            <p:cNvPr id="9058" name="Google Shape;9058;p9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9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9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9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9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9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95"/>
          <p:cNvGrpSpPr/>
          <p:nvPr/>
        </p:nvGrpSpPr>
        <p:grpSpPr>
          <a:xfrm>
            <a:off x="1866135" y="2796278"/>
            <a:ext cx="450470" cy="450470"/>
            <a:chOff x="-20571700" y="4066875"/>
            <a:chExt cx="304825" cy="304825"/>
          </a:xfrm>
        </p:grpSpPr>
        <p:sp>
          <p:nvSpPr>
            <p:cNvPr id="9066" name="Google Shape;9066;p9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9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9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9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9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95"/>
          <p:cNvGrpSpPr/>
          <p:nvPr/>
        </p:nvGrpSpPr>
        <p:grpSpPr>
          <a:xfrm>
            <a:off x="4632837" y="1688259"/>
            <a:ext cx="453980" cy="451948"/>
            <a:chOff x="-18645175" y="3334200"/>
            <a:chExt cx="307200" cy="305825"/>
          </a:xfrm>
        </p:grpSpPr>
        <p:sp>
          <p:nvSpPr>
            <p:cNvPr id="9073" name="Google Shape;9073;p9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9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9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9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9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95"/>
          <p:cNvGrpSpPr/>
          <p:nvPr/>
        </p:nvGrpSpPr>
        <p:grpSpPr>
          <a:xfrm>
            <a:off x="4633429" y="2242989"/>
            <a:ext cx="452798" cy="450507"/>
            <a:chOff x="-18645175" y="3708500"/>
            <a:chExt cx="306400" cy="304850"/>
          </a:xfrm>
        </p:grpSpPr>
        <p:sp>
          <p:nvSpPr>
            <p:cNvPr id="9079" name="Google Shape;9079;p9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9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9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9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95"/>
          <p:cNvGrpSpPr/>
          <p:nvPr/>
        </p:nvGrpSpPr>
        <p:grpSpPr>
          <a:xfrm>
            <a:off x="4631101" y="2795630"/>
            <a:ext cx="457453" cy="451763"/>
            <a:chOff x="-18647525" y="4082625"/>
            <a:chExt cx="309550" cy="305700"/>
          </a:xfrm>
        </p:grpSpPr>
        <p:sp>
          <p:nvSpPr>
            <p:cNvPr id="9087" name="Google Shape;9087;p9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9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9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9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95"/>
          <p:cNvGrpSpPr/>
          <p:nvPr/>
        </p:nvGrpSpPr>
        <p:grpSpPr>
          <a:xfrm>
            <a:off x="7441485" y="1689592"/>
            <a:ext cx="395755" cy="449288"/>
            <a:chOff x="-16775350" y="3309200"/>
            <a:chExt cx="267800" cy="304025"/>
          </a:xfrm>
        </p:grpSpPr>
        <p:sp>
          <p:nvSpPr>
            <p:cNvPr id="9092" name="Google Shape;9092;p9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9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95"/>
          <p:cNvGrpSpPr/>
          <p:nvPr/>
        </p:nvGrpSpPr>
        <p:grpSpPr>
          <a:xfrm>
            <a:off x="7441485" y="2241827"/>
            <a:ext cx="395755" cy="452835"/>
            <a:chOff x="-16775350" y="3683300"/>
            <a:chExt cx="267800" cy="306425"/>
          </a:xfrm>
        </p:grpSpPr>
        <p:sp>
          <p:nvSpPr>
            <p:cNvPr id="9096" name="Google Shape;9096;p9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9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9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95"/>
          <p:cNvGrpSpPr/>
          <p:nvPr/>
        </p:nvGrpSpPr>
        <p:grpSpPr>
          <a:xfrm>
            <a:off x="7413536" y="2796870"/>
            <a:ext cx="451653" cy="449288"/>
            <a:chOff x="-16794250" y="4058225"/>
            <a:chExt cx="305625" cy="304025"/>
          </a:xfrm>
        </p:grpSpPr>
        <p:sp>
          <p:nvSpPr>
            <p:cNvPr id="9100" name="Google Shape;9100;p9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9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9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9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9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9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9" name="Google Shape;9109;p9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0" name="Google Shape;9110;p95"/>
          <p:cNvGrpSpPr/>
          <p:nvPr/>
        </p:nvGrpSpPr>
        <p:grpSpPr>
          <a:xfrm>
            <a:off x="2414953" y="1689573"/>
            <a:ext cx="457453" cy="449325"/>
            <a:chOff x="-20199150" y="3317850"/>
            <a:chExt cx="309550" cy="304050"/>
          </a:xfrm>
        </p:grpSpPr>
        <p:sp>
          <p:nvSpPr>
            <p:cNvPr id="9111" name="Google Shape;9111;p9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9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9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9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9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95"/>
          <p:cNvGrpSpPr/>
          <p:nvPr/>
        </p:nvGrpSpPr>
        <p:grpSpPr>
          <a:xfrm>
            <a:off x="2417281" y="2242861"/>
            <a:ext cx="452798" cy="450766"/>
            <a:chOff x="-20199150" y="3693150"/>
            <a:chExt cx="306400" cy="305025"/>
          </a:xfrm>
        </p:grpSpPr>
        <p:sp>
          <p:nvSpPr>
            <p:cNvPr id="9119" name="Google Shape;9119;p9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9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9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9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9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9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95"/>
          <p:cNvGrpSpPr/>
          <p:nvPr/>
        </p:nvGrpSpPr>
        <p:grpSpPr>
          <a:xfrm>
            <a:off x="2417854" y="2795687"/>
            <a:ext cx="451653" cy="451653"/>
            <a:chOff x="-20197575" y="4066875"/>
            <a:chExt cx="305625" cy="305625"/>
          </a:xfrm>
        </p:grpSpPr>
        <p:sp>
          <p:nvSpPr>
            <p:cNvPr id="9126" name="Google Shape;9126;p9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9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9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9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9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9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95"/>
          <p:cNvGrpSpPr/>
          <p:nvPr/>
        </p:nvGrpSpPr>
        <p:grpSpPr>
          <a:xfrm>
            <a:off x="5200071" y="1687520"/>
            <a:ext cx="449325" cy="453426"/>
            <a:chOff x="-18271050" y="3333200"/>
            <a:chExt cx="304050" cy="306825"/>
          </a:xfrm>
        </p:grpSpPr>
        <p:sp>
          <p:nvSpPr>
            <p:cNvPr id="9135" name="Google Shape;9135;p9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9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9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9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95"/>
          <p:cNvGrpSpPr/>
          <p:nvPr/>
        </p:nvGrpSpPr>
        <p:grpSpPr>
          <a:xfrm>
            <a:off x="5200644" y="2244171"/>
            <a:ext cx="448180" cy="448143"/>
            <a:chOff x="-18270275" y="3710875"/>
            <a:chExt cx="303275" cy="303250"/>
          </a:xfrm>
        </p:grpSpPr>
        <p:sp>
          <p:nvSpPr>
            <p:cNvPr id="9141" name="Google Shape;9141;p9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9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9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9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9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95"/>
          <p:cNvGrpSpPr/>
          <p:nvPr/>
        </p:nvGrpSpPr>
        <p:grpSpPr>
          <a:xfrm>
            <a:off x="5254196" y="2797422"/>
            <a:ext cx="341076" cy="448180"/>
            <a:chOff x="-18234025" y="4084200"/>
            <a:chExt cx="230800" cy="303275"/>
          </a:xfrm>
        </p:grpSpPr>
        <p:sp>
          <p:nvSpPr>
            <p:cNvPr id="9148" name="Google Shape;9148;p9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9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95"/>
          <p:cNvGrpSpPr/>
          <p:nvPr/>
        </p:nvGrpSpPr>
        <p:grpSpPr>
          <a:xfrm>
            <a:off x="2366751" y="3341641"/>
            <a:ext cx="449325" cy="450470"/>
            <a:chOff x="-16419350" y="3308400"/>
            <a:chExt cx="304050" cy="304825"/>
          </a:xfrm>
        </p:grpSpPr>
        <p:sp>
          <p:nvSpPr>
            <p:cNvPr id="9152" name="Google Shape;9152;p9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9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9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9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9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9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9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95"/>
          <p:cNvGrpSpPr/>
          <p:nvPr/>
        </p:nvGrpSpPr>
        <p:grpSpPr>
          <a:xfrm>
            <a:off x="4638306" y="3340423"/>
            <a:ext cx="395755" cy="452872"/>
            <a:chOff x="-16401225" y="3683275"/>
            <a:chExt cx="267800" cy="306450"/>
          </a:xfrm>
        </p:grpSpPr>
        <p:sp>
          <p:nvSpPr>
            <p:cNvPr id="9160" name="Google Shape;9160;p9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9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9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9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9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9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9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95"/>
          <p:cNvGrpSpPr/>
          <p:nvPr/>
        </p:nvGrpSpPr>
        <p:grpSpPr>
          <a:xfrm>
            <a:off x="8003755" y="2797062"/>
            <a:ext cx="450470" cy="448180"/>
            <a:chOff x="-16419350" y="4058200"/>
            <a:chExt cx="304825" cy="303275"/>
          </a:xfrm>
        </p:grpSpPr>
        <p:sp>
          <p:nvSpPr>
            <p:cNvPr id="9168" name="Google Shape;9168;p9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9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9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9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9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9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9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95"/>
          <p:cNvGrpSpPr/>
          <p:nvPr/>
        </p:nvGrpSpPr>
        <p:grpSpPr>
          <a:xfrm>
            <a:off x="4030643" y="3343080"/>
            <a:ext cx="450507" cy="447589"/>
            <a:chOff x="-15296200" y="3326900"/>
            <a:chExt cx="304850" cy="302875"/>
          </a:xfrm>
        </p:grpSpPr>
        <p:sp>
          <p:nvSpPr>
            <p:cNvPr id="9176" name="Google Shape;9176;p9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9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9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9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9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95"/>
          <p:cNvGrpSpPr/>
          <p:nvPr/>
        </p:nvGrpSpPr>
        <p:grpSpPr>
          <a:xfrm>
            <a:off x="2946296" y="1706881"/>
            <a:ext cx="486566" cy="414708"/>
            <a:chOff x="-19835275" y="3330250"/>
            <a:chExt cx="329250" cy="280625"/>
          </a:xfrm>
        </p:grpSpPr>
        <p:sp>
          <p:nvSpPr>
            <p:cNvPr id="9182" name="Google Shape;9182;p9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9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9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95"/>
          <p:cNvGrpSpPr/>
          <p:nvPr/>
        </p:nvGrpSpPr>
        <p:grpSpPr>
          <a:xfrm>
            <a:off x="2964325" y="2243470"/>
            <a:ext cx="450507" cy="449547"/>
            <a:chOff x="-19822675" y="3692750"/>
            <a:chExt cx="304850" cy="304200"/>
          </a:xfrm>
        </p:grpSpPr>
        <p:sp>
          <p:nvSpPr>
            <p:cNvPr id="9186" name="Google Shape;9186;p9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9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9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9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95"/>
          <p:cNvGrpSpPr/>
          <p:nvPr/>
        </p:nvGrpSpPr>
        <p:grpSpPr>
          <a:xfrm>
            <a:off x="2964916" y="2796278"/>
            <a:ext cx="449325" cy="450470"/>
            <a:chOff x="-19822675" y="4066875"/>
            <a:chExt cx="304050" cy="304825"/>
          </a:xfrm>
        </p:grpSpPr>
        <p:sp>
          <p:nvSpPr>
            <p:cNvPr id="9192" name="Google Shape;9192;p9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9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9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9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9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95"/>
          <p:cNvGrpSpPr/>
          <p:nvPr/>
        </p:nvGrpSpPr>
        <p:grpSpPr>
          <a:xfrm>
            <a:off x="5773985" y="1689571"/>
            <a:ext cx="399302" cy="449325"/>
            <a:chOff x="-17878825" y="3334400"/>
            <a:chExt cx="270200" cy="304050"/>
          </a:xfrm>
        </p:grpSpPr>
        <p:sp>
          <p:nvSpPr>
            <p:cNvPr id="9199" name="Google Shape;9199;p9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9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9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9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9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9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95"/>
          <p:cNvGrpSpPr/>
          <p:nvPr/>
        </p:nvGrpSpPr>
        <p:grpSpPr>
          <a:xfrm>
            <a:off x="5747809" y="2242416"/>
            <a:ext cx="451653" cy="451653"/>
            <a:chOff x="-17896150" y="3709300"/>
            <a:chExt cx="305625" cy="305625"/>
          </a:xfrm>
        </p:grpSpPr>
        <p:sp>
          <p:nvSpPr>
            <p:cNvPr id="9207" name="Google Shape;9207;p9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9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9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9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95"/>
          <p:cNvGrpSpPr/>
          <p:nvPr/>
        </p:nvGrpSpPr>
        <p:grpSpPr>
          <a:xfrm>
            <a:off x="5775740" y="2795686"/>
            <a:ext cx="395792" cy="451653"/>
            <a:chOff x="-17878025" y="4082625"/>
            <a:chExt cx="267825" cy="305625"/>
          </a:xfrm>
        </p:grpSpPr>
        <p:sp>
          <p:nvSpPr>
            <p:cNvPr id="9212" name="Google Shape;9212;p9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9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9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9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9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9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95"/>
          <p:cNvGrpSpPr/>
          <p:nvPr/>
        </p:nvGrpSpPr>
        <p:grpSpPr>
          <a:xfrm>
            <a:off x="2919632" y="3355015"/>
            <a:ext cx="450507" cy="423722"/>
            <a:chOff x="-16044450" y="3317850"/>
            <a:chExt cx="304850" cy="286725"/>
          </a:xfrm>
        </p:grpSpPr>
        <p:sp>
          <p:nvSpPr>
            <p:cNvPr id="9220" name="Google Shape;9220;p9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9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9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4" name="Google Shape;9224;p9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5" name="Google Shape;9225;p95"/>
          <p:cNvGrpSpPr/>
          <p:nvPr/>
        </p:nvGrpSpPr>
        <p:grpSpPr>
          <a:xfrm>
            <a:off x="8042149" y="2243724"/>
            <a:ext cx="373662" cy="449030"/>
            <a:chOff x="-16018450" y="4058400"/>
            <a:chExt cx="252850" cy="303850"/>
          </a:xfrm>
        </p:grpSpPr>
        <p:sp>
          <p:nvSpPr>
            <p:cNvPr id="9226" name="Google Shape;9226;p9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9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9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9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0" name="Google Shape;9230;p9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9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35"/>
        <p:cNvGrpSpPr/>
        <p:nvPr/>
      </p:nvGrpSpPr>
      <p:grpSpPr>
        <a:xfrm>
          <a:off x="0" y="0"/>
          <a:ext cx="0" cy="0"/>
          <a:chOff x="0" y="0"/>
          <a:chExt cx="0" cy="0"/>
        </a:xfrm>
      </p:grpSpPr>
      <p:grpSp>
        <p:nvGrpSpPr>
          <p:cNvPr id="9236" name="Google Shape;9236;p96"/>
          <p:cNvGrpSpPr/>
          <p:nvPr/>
        </p:nvGrpSpPr>
        <p:grpSpPr>
          <a:xfrm>
            <a:off x="845901" y="1689241"/>
            <a:ext cx="442337" cy="419623"/>
            <a:chOff x="-6696925" y="3272575"/>
            <a:chExt cx="307200" cy="291425"/>
          </a:xfrm>
        </p:grpSpPr>
        <p:sp>
          <p:nvSpPr>
            <p:cNvPr id="9237" name="Google Shape;9237;p9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9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9" name="Google Shape;9239;p96"/>
          <p:cNvGrpSpPr/>
          <p:nvPr/>
        </p:nvGrpSpPr>
        <p:grpSpPr>
          <a:xfrm>
            <a:off x="845884" y="2204636"/>
            <a:ext cx="442373" cy="420775"/>
            <a:chOff x="-6690625" y="3631325"/>
            <a:chExt cx="307225" cy="292225"/>
          </a:xfrm>
        </p:grpSpPr>
        <p:sp>
          <p:nvSpPr>
            <p:cNvPr id="9240" name="Google Shape;9240;p9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9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9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9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9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96"/>
          <p:cNvGrpSpPr/>
          <p:nvPr/>
        </p:nvGrpSpPr>
        <p:grpSpPr>
          <a:xfrm>
            <a:off x="868005" y="2756972"/>
            <a:ext cx="421927" cy="419371"/>
            <a:chOff x="-6689825" y="3992050"/>
            <a:chExt cx="293025" cy="291250"/>
          </a:xfrm>
        </p:grpSpPr>
        <p:sp>
          <p:nvSpPr>
            <p:cNvPr id="9246" name="Google Shape;9246;p9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9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9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9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9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9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9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9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9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9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9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9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9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96"/>
          <p:cNvGrpSpPr/>
          <p:nvPr/>
        </p:nvGrpSpPr>
        <p:grpSpPr>
          <a:xfrm>
            <a:off x="3551317" y="2205192"/>
            <a:ext cx="423043" cy="419659"/>
            <a:chOff x="-4837325" y="3612425"/>
            <a:chExt cx="293800" cy="291450"/>
          </a:xfrm>
        </p:grpSpPr>
        <p:sp>
          <p:nvSpPr>
            <p:cNvPr id="9260" name="Google Shape;9260;p9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9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9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3" name="Google Shape;9263;p96"/>
          <p:cNvGrpSpPr/>
          <p:nvPr/>
        </p:nvGrpSpPr>
        <p:grpSpPr>
          <a:xfrm>
            <a:off x="3564349" y="2756826"/>
            <a:ext cx="420775" cy="419659"/>
            <a:chOff x="-4837325" y="3971575"/>
            <a:chExt cx="292225" cy="291450"/>
          </a:xfrm>
        </p:grpSpPr>
        <p:sp>
          <p:nvSpPr>
            <p:cNvPr id="9264" name="Google Shape;9264;p9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9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9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9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96"/>
          <p:cNvGrpSpPr/>
          <p:nvPr/>
        </p:nvGrpSpPr>
        <p:grpSpPr>
          <a:xfrm>
            <a:off x="6256364" y="1714185"/>
            <a:ext cx="430998" cy="369730"/>
            <a:chOff x="-3037625" y="3254850"/>
            <a:chExt cx="299325" cy="256775"/>
          </a:xfrm>
        </p:grpSpPr>
        <p:sp>
          <p:nvSpPr>
            <p:cNvPr id="9271" name="Google Shape;9271;p9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9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9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96"/>
          <p:cNvGrpSpPr/>
          <p:nvPr/>
        </p:nvGrpSpPr>
        <p:grpSpPr>
          <a:xfrm>
            <a:off x="6260324" y="2204615"/>
            <a:ext cx="423079" cy="420811"/>
            <a:chOff x="-3031325" y="3597450"/>
            <a:chExt cx="293825" cy="292250"/>
          </a:xfrm>
        </p:grpSpPr>
        <p:sp>
          <p:nvSpPr>
            <p:cNvPr id="9276" name="Google Shape;9276;p9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9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96"/>
          <p:cNvGrpSpPr/>
          <p:nvPr/>
        </p:nvGrpSpPr>
        <p:grpSpPr>
          <a:xfrm>
            <a:off x="6272798" y="2781214"/>
            <a:ext cx="421927" cy="370882"/>
            <a:chOff x="-3030525" y="3973150"/>
            <a:chExt cx="293025" cy="257575"/>
          </a:xfrm>
        </p:grpSpPr>
        <p:sp>
          <p:nvSpPr>
            <p:cNvPr id="9281" name="Google Shape;9281;p9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96"/>
          <p:cNvGrpSpPr/>
          <p:nvPr/>
        </p:nvGrpSpPr>
        <p:grpSpPr>
          <a:xfrm>
            <a:off x="1374391" y="3369426"/>
            <a:ext cx="421927" cy="297195"/>
            <a:chOff x="-1199300" y="3279250"/>
            <a:chExt cx="293025" cy="206400"/>
          </a:xfrm>
        </p:grpSpPr>
        <p:sp>
          <p:nvSpPr>
            <p:cNvPr id="9284" name="Google Shape;9284;p9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9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9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96"/>
          <p:cNvGrpSpPr/>
          <p:nvPr/>
        </p:nvGrpSpPr>
        <p:grpSpPr>
          <a:xfrm>
            <a:off x="1381477" y="1688773"/>
            <a:ext cx="444605" cy="420559"/>
            <a:chOff x="-6338550" y="3272950"/>
            <a:chExt cx="308775" cy="292075"/>
          </a:xfrm>
        </p:grpSpPr>
        <p:sp>
          <p:nvSpPr>
            <p:cNvPr id="9289" name="Google Shape;9289;p9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9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9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96"/>
          <p:cNvGrpSpPr/>
          <p:nvPr/>
        </p:nvGrpSpPr>
        <p:grpSpPr>
          <a:xfrm>
            <a:off x="1392817" y="2205194"/>
            <a:ext cx="421927" cy="419659"/>
            <a:chOff x="-6329100" y="3632100"/>
            <a:chExt cx="293025" cy="291450"/>
          </a:xfrm>
        </p:grpSpPr>
        <p:sp>
          <p:nvSpPr>
            <p:cNvPr id="9293" name="Google Shape;9293;p9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9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96"/>
          <p:cNvGrpSpPr/>
          <p:nvPr/>
        </p:nvGrpSpPr>
        <p:grpSpPr>
          <a:xfrm>
            <a:off x="1405867" y="2756828"/>
            <a:ext cx="419623" cy="419659"/>
            <a:chOff x="-6329875" y="3992050"/>
            <a:chExt cx="291425" cy="291450"/>
          </a:xfrm>
        </p:grpSpPr>
        <p:sp>
          <p:nvSpPr>
            <p:cNvPr id="9297" name="Google Shape;9297;p9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9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96"/>
          <p:cNvGrpSpPr/>
          <p:nvPr/>
        </p:nvGrpSpPr>
        <p:grpSpPr>
          <a:xfrm>
            <a:off x="4092004" y="1687530"/>
            <a:ext cx="423079" cy="423043"/>
            <a:chOff x="-4478975" y="3251700"/>
            <a:chExt cx="293825" cy="293800"/>
          </a:xfrm>
        </p:grpSpPr>
        <p:sp>
          <p:nvSpPr>
            <p:cNvPr id="9302" name="Google Shape;9302;p9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9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9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96"/>
          <p:cNvGrpSpPr/>
          <p:nvPr/>
        </p:nvGrpSpPr>
        <p:grpSpPr>
          <a:xfrm>
            <a:off x="4092004" y="2205192"/>
            <a:ext cx="423079" cy="419659"/>
            <a:chOff x="-4475825" y="3612425"/>
            <a:chExt cx="293825" cy="291450"/>
          </a:xfrm>
        </p:grpSpPr>
        <p:sp>
          <p:nvSpPr>
            <p:cNvPr id="9306" name="Google Shape;9306;p9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9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9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96"/>
          <p:cNvGrpSpPr/>
          <p:nvPr/>
        </p:nvGrpSpPr>
        <p:grpSpPr>
          <a:xfrm>
            <a:off x="4101077" y="2756844"/>
            <a:ext cx="428730" cy="419623"/>
            <a:chOff x="-4480550" y="3970800"/>
            <a:chExt cx="297750" cy="291425"/>
          </a:xfrm>
        </p:grpSpPr>
        <p:sp>
          <p:nvSpPr>
            <p:cNvPr id="9310" name="Google Shape;9310;p9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9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96"/>
          <p:cNvGrpSpPr/>
          <p:nvPr/>
        </p:nvGrpSpPr>
        <p:grpSpPr>
          <a:xfrm>
            <a:off x="6804910" y="1689221"/>
            <a:ext cx="415123" cy="419659"/>
            <a:chOff x="-2668225" y="3239075"/>
            <a:chExt cx="288300" cy="291450"/>
          </a:xfrm>
        </p:grpSpPr>
        <p:sp>
          <p:nvSpPr>
            <p:cNvPr id="9313" name="Google Shape;9313;p9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9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8" name="Google Shape;9318;p96"/>
          <p:cNvGrpSpPr/>
          <p:nvPr/>
        </p:nvGrpSpPr>
        <p:grpSpPr>
          <a:xfrm>
            <a:off x="6802066" y="2205191"/>
            <a:ext cx="420811" cy="419659"/>
            <a:chOff x="-2671375" y="3597450"/>
            <a:chExt cx="292250" cy="291450"/>
          </a:xfrm>
        </p:grpSpPr>
        <p:sp>
          <p:nvSpPr>
            <p:cNvPr id="9319" name="Google Shape;9319;p9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9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96"/>
          <p:cNvGrpSpPr/>
          <p:nvPr/>
        </p:nvGrpSpPr>
        <p:grpSpPr>
          <a:xfrm>
            <a:off x="6812849" y="2755691"/>
            <a:ext cx="423043" cy="421927"/>
            <a:chOff x="-2670575" y="3956600"/>
            <a:chExt cx="293800" cy="293025"/>
          </a:xfrm>
        </p:grpSpPr>
        <p:sp>
          <p:nvSpPr>
            <p:cNvPr id="9322" name="Google Shape;9322;p9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9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96"/>
          <p:cNvGrpSpPr/>
          <p:nvPr/>
        </p:nvGrpSpPr>
        <p:grpSpPr>
          <a:xfrm>
            <a:off x="3070370" y="3311947"/>
            <a:ext cx="426462" cy="418363"/>
            <a:chOff x="-1183550" y="3586525"/>
            <a:chExt cx="296175" cy="290550"/>
          </a:xfrm>
        </p:grpSpPr>
        <p:sp>
          <p:nvSpPr>
            <p:cNvPr id="9327" name="Google Shape;9327;p9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9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9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9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9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96"/>
          <p:cNvGrpSpPr/>
          <p:nvPr/>
        </p:nvGrpSpPr>
        <p:grpSpPr>
          <a:xfrm>
            <a:off x="1933980" y="1689799"/>
            <a:ext cx="420811" cy="418507"/>
            <a:chOff x="-5971525" y="3273750"/>
            <a:chExt cx="292250" cy="290650"/>
          </a:xfrm>
        </p:grpSpPr>
        <p:sp>
          <p:nvSpPr>
            <p:cNvPr id="9337" name="Google Shape;9337;p9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9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96"/>
          <p:cNvGrpSpPr/>
          <p:nvPr/>
        </p:nvGrpSpPr>
        <p:grpSpPr>
          <a:xfrm>
            <a:off x="1928310" y="2203826"/>
            <a:ext cx="432150" cy="422395"/>
            <a:chOff x="-5974675" y="3632100"/>
            <a:chExt cx="300125" cy="293350"/>
          </a:xfrm>
        </p:grpSpPr>
        <p:sp>
          <p:nvSpPr>
            <p:cNvPr id="9340" name="Google Shape;9340;p9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9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9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96"/>
          <p:cNvGrpSpPr/>
          <p:nvPr/>
        </p:nvGrpSpPr>
        <p:grpSpPr>
          <a:xfrm>
            <a:off x="1958351" y="2755694"/>
            <a:ext cx="395865" cy="421927"/>
            <a:chOff x="-5971525" y="3990475"/>
            <a:chExt cx="274925" cy="293025"/>
          </a:xfrm>
        </p:grpSpPr>
        <p:sp>
          <p:nvSpPr>
            <p:cNvPr id="9344" name="Google Shape;9344;p9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9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9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9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8" name="Google Shape;9348;p96"/>
          <p:cNvGrpSpPr/>
          <p:nvPr/>
        </p:nvGrpSpPr>
        <p:grpSpPr>
          <a:xfrm>
            <a:off x="4631558" y="1689798"/>
            <a:ext cx="420775" cy="418507"/>
            <a:chOff x="-4118225" y="3253275"/>
            <a:chExt cx="292225" cy="290650"/>
          </a:xfrm>
        </p:grpSpPr>
        <p:sp>
          <p:nvSpPr>
            <p:cNvPr id="9349" name="Google Shape;9349;p9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9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1" name="Google Shape;9351;p96"/>
          <p:cNvGrpSpPr/>
          <p:nvPr/>
        </p:nvGrpSpPr>
        <p:grpSpPr>
          <a:xfrm>
            <a:off x="4682008" y="2204922"/>
            <a:ext cx="319874" cy="420199"/>
            <a:chOff x="-4082800" y="3612425"/>
            <a:chExt cx="222150" cy="291825"/>
          </a:xfrm>
        </p:grpSpPr>
        <p:sp>
          <p:nvSpPr>
            <p:cNvPr id="9352" name="Google Shape;9352;p9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9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9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96"/>
          <p:cNvGrpSpPr/>
          <p:nvPr/>
        </p:nvGrpSpPr>
        <p:grpSpPr>
          <a:xfrm>
            <a:off x="4643456" y="2769876"/>
            <a:ext cx="420775" cy="393561"/>
            <a:chOff x="-4118225" y="3990475"/>
            <a:chExt cx="292225" cy="273325"/>
          </a:xfrm>
        </p:grpSpPr>
        <p:sp>
          <p:nvSpPr>
            <p:cNvPr id="9356" name="Google Shape;9356;p9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9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9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9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96"/>
          <p:cNvGrpSpPr/>
          <p:nvPr/>
        </p:nvGrpSpPr>
        <p:grpSpPr>
          <a:xfrm>
            <a:off x="7354110" y="1688087"/>
            <a:ext cx="394713" cy="421927"/>
            <a:chOff x="-2312225" y="3238300"/>
            <a:chExt cx="274125" cy="293025"/>
          </a:xfrm>
        </p:grpSpPr>
        <p:sp>
          <p:nvSpPr>
            <p:cNvPr id="9361" name="Google Shape;9361;p9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96"/>
          <p:cNvGrpSpPr/>
          <p:nvPr/>
        </p:nvGrpSpPr>
        <p:grpSpPr>
          <a:xfrm>
            <a:off x="7341062" y="2153586"/>
            <a:ext cx="420811" cy="522864"/>
            <a:chOff x="-2310650" y="3525775"/>
            <a:chExt cx="292250" cy="363125"/>
          </a:xfrm>
        </p:grpSpPr>
        <p:sp>
          <p:nvSpPr>
            <p:cNvPr id="9364" name="Google Shape;9364;p9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9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9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9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8" name="Google Shape;9368;p96"/>
          <p:cNvGrpSpPr/>
          <p:nvPr/>
        </p:nvGrpSpPr>
        <p:grpSpPr>
          <a:xfrm>
            <a:off x="7351827" y="2756825"/>
            <a:ext cx="423079" cy="419659"/>
            <a:chOff x="-2310650" y="3958175"/>
            <a:chExt cx="293825" cy="291450"/>
          </a:xfrm>
        </p:grpSpPr>
        <p:sp>
          <p:nvSpPr>
            <p:cNvPr id="9369" name="Google Shape;9369;p9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9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96"/>
          <p:cNvGrpSpPr/>
          <p:nvPr/>
        </p:nvGrpSpPr>
        <p:grpSpPr>
          <a:xfrm>
            <a:off x="4718688" y="3308459"/>
            <a:ext cx="424159" cy="419659"/>
            <a:chOff x="-1182750" y="3962900"/>
            <a:chExt cx="294575" cy="291450"/>
          </a:xfrm>
        </p:grpSpPr>
        <p:sp>
          <p:nvSpPr>
            <p:cNvPr id="9372" name="Google Shape;9372;p9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9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9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9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9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96"/>
          <p:cNvGrpSpPr/>
          <p:nvPr/>
        </p:nvGrpSpPr>
        <p:grpSpPr>
          <a:xfrm>
            <a:off x="2471824" y="1689223"/>
            <a:ext cx="424195" cy="419659"/>
            <a:chOff x="-5611575" y="3272950"/>
            <a:chExt cx="294600" cy="291450"/>
          </a:xfrm>
        </p:grpSpPr>
        <p:sp>
          <p:nvSpPr>
            <p:cNvPr id="9380" name="Google Shape;9380;p9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9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9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9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9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96"/>
          <p:cNvGrpSpPr/>
          <p:nvPr/>
        </p:nvGrpSpPr>
        <p:grpSpPr>
          <a:xfrm>
            <a:off x="2471824" y="2205770"/>
            <a:ext cx="424195" cy="418507"/>
            <a:chOff x="-5613150" y="3632900"/>
            <a:chExt cx="294600" cy="290650"/>
          </a:xfrm>
        </p:grpSpPr>
        <p:sp>
          <p:nvSpPr>
            <p:cNvPr id="9386" name="Google Shape;9386;p9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96"/>
          <p:cNvGrpSpPr/>
          <p:nvPr/>
        </p:nvGrpSpPr>
        <p:grpSpPr>
          <a:xfrm>
            <a:off x="2483722" y="2756270"/>
            <a:ext cx="424195" cy="420775"/>
            <a:chOff x="-5613150" y="3991275"/>
            <a:chExt cx="294600" cy="292225"/>
          </a:xfrm>
        </p:grpSpPr>
        <p:sp>
          <p:nvSpPr>
            <p:cNvPr id="9389" name="Google Shape;9389;p9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9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9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9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9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9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9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9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96"/>
          <p:cNvGrpSpPr/>
          <p:nvPr/>
        </p:nvGrpSpPr>
        <p:grpSpPr>
          <a:xfrm>
            <a:off x="5155210" y="1689438"/>
            <a:ext cx="434634" cy="419227"/>
            <a:chOff x="-3768700" y="3253275"/>
            <a:chExt cx="301850" cy="291150"/>
          </a:xfrm>
        </p:grpSpPr>
        <p:sp>
          <p:nvSpPr>
            <p:cNvPr id="9399" name="Google Shape;9399;p9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9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96"/>
          <p:cNvGrpSpPr/>
          <p:nvPr/>
        </p:nvGrpSpPr>
        <p:grpSpPr>
          <a:xfrm>
            <a:off x="5159293" y="2217090"/>
            <a:ext cx="426462" cy="395865"/>
            <a:chOff x="-3808700" y="3628950"/>
            <a:chExt cx="296175" cy="274925"/>
          </a:xfrm>
        </p:grpSpPr>
        <p:sp>
          <p:nvSpPr>
            <p:cNvPr id="9403" name="Google Shape;9403;p9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9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9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96"/>
          <p:cNvGrpSpPr/>
          <p:nvPr/>
        </p:nvGrpSpPr>
        <p:grpSpPr>
          <a:xfrm>
            <a:off x="5224504" y="2756412"/>
            <a:ext cx="419443" cy="420487"/>
            <a:chOff x="-3771675" y="3971775"/>
            <a:chExt cx="291300" cy="292025"/>
          </a:xfrm>
        </p:grpSpPr>
        <p:sp>
          <p:nvSpPr>
            <p:cNvPr id="9407" name="Google Shape;9407;p9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9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9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9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2" name="Google Shape;9412;p96"/>
          <p:cNvGrpSpPr/>
          <p:nvPr/>
        </p:nvGrpSpPr>
        <p:grpSpPr>
          <a:xfrm>
            <a:off x="7885948" y="1716461"/>
            <a:ext cx="420271" cy="320774"/>
            <a:chOff x="-1951475" y="3273100"/>
            <a:chExt cx="291875" cy="222775"/>
          </a:xfrm>
        </p:grpSpPr>
        <p:sp>
          <p:nvSpPr>
            <p:cNvPr id="9413" name="Google Shape;9413;p9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9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9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96"/>
          <p:cNvGrpSpPr/>
          <p:nvPr/>
        </p:nvGrpSpPr>
        <p:grpSpPr>
          <a:xfrm>
            <a:off x="7883429" y="2205191"/>
            <a:ext cx="425310" cy="419659"/>
            <a:chOff x="-1951475" y="3597450"/>
            <a:chExt cx="295375" cy="291450"/>
          </a:xfrm>
        </p:grpSpPr>
        <p:sp>
          <p:nvSpPr>
            <p:cNvPr id="9417" name="Google Shape;9417;p9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9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9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9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1" name="Google Shape;9421;p96"/>
          <p:cNvGrpSpPr/>
          <p:nvPr/>
        </p:nvGrpSpPr>
        <p:grpSpPr>
          <a:xfrm>
            <a:off x="7885680" y="2756825"/>
            <a:ext cx="444605" cy="419659"/>
            <a:chOff x="-1960150" y="3956600"/>
            <a:chExt cx="308775" cy="291450"/>
          </a:xfrm>
        </p:grpSpPr>
        <p:sp>
          <p:nvSpPr>
            <p:cNvPr id="9422" name="Google Shape;9422;p9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9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96"/>
          <p:cNvGrpSpPr/>
          <p:nvPr/>
        </p:nvGrpSpPr>
        <p:grpSpPr>
          <a:xfrm>
            <a:off x="1939718" y="3307636"/>
            <a:ext cx="420775" cy="420775"/>
            <a:chOff x="-804700" y="3226500"/>
            <a:chExt cx="292225" cy="292225"/>
          </a:xfrm>
        </p:grpSpPr>
        <p:sp>
          <p:nvSpPr>
            <p:cNvPr id="9425" name="Google Shape;9425;p9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9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9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9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9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9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96"/>
          <p:cNvGrpSpPr/>
          <p:nvPr/>
        </p:nvGrpSpPr>
        <p:grpSpPr>
          <a:xfrm>
            <a:off x="3019809" y="1688647"/>
            <a:ext cx="420775" cy="420811"/>
            <a:chOff x="-5251625" y="3272950"/>
            <a:chExt cx="292225" cy="292250"/>
          </a:xfrm>
        </p:grpSpPr>
        <p:sp>
          <p:nvSpPr>
            <p:cNvPr id="9433" name="Google Shape;9433;p9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9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96"/>
          <p:cNvGrpSpPr/>
          <p:nvPr/>
        </p:nvGrpSpPr>
        <p:grpSpPr>
          <a:xfrm>
            <a:off x="3016407" y="2204348"/>
            <a:ext cx="427578" cy="421351"/>
            <a:chOff x="-5254775" y="3631325"/>
            <a:chExt cx="296950" cy="292625"/>
          </a:xfrm>
        </p:grpSpPr>
        <p:sp>
          <p:nvSpPr>
            <p:cNvPr id="9437" name="Google Shape;9437;p9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9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9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9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9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96"/>
          <p:cNvGrpSpPr/>
          <p:nvPr/>
        </p:nvGrpSpPr>
        <p:grpSpPr>
          <a:xfrm>
            <a:off x="3032265" y="2756270"/>
            <a:ext cx="419659" cy="420775"/>
            <a:chOff x="-5251625" y="3991275"/>
            <a:chExt cx="291450" cy="292225"/>
          </a:xfrm>
        </p:grpSpPr>
        <p:sp>
          <p:nvSpPr>
            <p:cNvPr id="9445" name="Google Shape;9445;p9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9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96"/>
          <p:cNvGrpSpPr/>
          <p:nvPr/>
        </p:nvGrpSpPr>
        <p:grpSpPr>
          <a:xfrm>
            <a:off x="5772848" y="1689240"/>
            <a:ext cx="319874" cy="419623"/>
            <a:chOff x="-3365275" y="3253275"/>
            <a:chExt cx="222150" cy="291425"/>
          </a:xfrm>
        </p:grpSpPr>
        <p:sp>
          <p:nvSpPr>
            <p:cNvPr id="9451" name="Google Shape;9451;p9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9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96"/>
          <p:cNvGrpSpPr/>
          <p:nvPr/>
        </p:nvGrpSpPr>
        <p:grpSpPr>
          <a:xfrm>
            <a:off x="5746786" y="2204058"/>
            <a:ext cx="371998" cy="421927"/>
            <a:chOff x="-3383375" y="3611625"/>
            <a:chExt cx="258350" cy="293025"/>
          </a:xfrm>
        </p:grpSpPr>
        <p:sp>
          <p:nvSpPr>
            <p:cNvPr id="9454" name="Google Shape;9454;p9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9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96"/>
          <p:cNvGrpSpPr/>
          <p:nvPr/>
        </p:nvGrpSpPr>
        <p:grpSpPr>
          <a:xfrm>
            <a:off x="5809135" y="2756826"/>
            <a:ext cx="271097" cy="419659"/>
            <a:chOff x="-3347950" y="3971575"/>
            <a:chExt cx="188275" cy="291450"/>
          </a:xfrm>
        </p:grpSpPr>
        <p:sp>
          <p:nvSpPr>
            <p:cNvPr id="9457" name="Google Shape;9457;p9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0" name="Google Shape;9460;p96"/>
          <p:cNvGrpSpPr/>
          <p:nvPr/>
        </p:nvGrpSpPr>
        <p:grpSpPr>
          <a:xfrm>
            <a:off x="858994" y="3307061"/>
            <a:ext cx="371998" cy="421927"/>
            <a:chOff x="-1575775" y="3238300"/>
            <a:chExt cx="258350" cy="293025"/>
          </a:xfrm>
        </p:grpSpPr>
        <p:sp>
          <p:nvSpPr>
            <p:cNvPr id="9461" name="Google Shape;9461;p9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9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9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96"/>
          <p:cNvGrpSpPr/>
          <p:nvPr/>
        </p:nvGrpSpPr>
        <p:grpSpPr>
          <a:xfrm>
            <a:off x="2503892" y="3309051"/>
            <a:ext cx="423079" cy="424159"/>
            <a:chOff x="-1591550" y="3597475"/>
            <a:chExt cx="293825" cy="294575"/>
          </a:xfrm>
        </p:grpSpPr>
        <p:sp>
          <p:nvSpPr>
            <p:cNvPr id="9467" name="Google Shape;9467;p9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96"/>
          <p:cNvGrpSpPr/>
          <p:nvPr/>
        </p:nvGrpSpPr>
        <p:grpSpPr>
          <a:xfrm>
            <a:off x="4153362" y="3318663"/>
            <a:ext cx="421927" cy="399248"/>
            <a:chOff x="-1592325" y="3957400"/>
            <a:chExt cx="293025" cy="277275"/>
          </a:xfrm>
        </p:grpSpPr>
        <p:sp>
          <p:nvSpPr>
            <p:cNvPr id="9471" name="Google Shape;9471;p9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9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96"/>
          <p:cNvGrpSpPr/>
          <p:nvPr/>
        </p:nvGrpSpPr>
        <p:grpSpPr>
          <a:xfrm>
            <a:off x="3640232" y="3310744"/>
            <a:ext cx="369730" cy="420775"/>
            <a:chOff x="-778700" y="3612425"/>
            <a:chExt cx="256775" cy="292225"/>
          </a:xfrm>
        </p:grpSpPr>
        <p:sp>
          <p:nvSpPr>
            <p:cNvPr id="9476" name="Google Shape;9476;p9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9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9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9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2" name="Google Shape;9482;p96"/>
          <p:cNvGrpSpPr/>
          <p:nvPr/>
        </p:nvGrpSpPr>
        <p:grpSpPr>
          <a:xfrm>
            <a:off x="6111733" y="3828305"/>
            <a:ext cx="340731" cy="387641"/>
            <a:chOff x="7728464" y="1561258"/>
            <a:chExt cx="349719" cy="397866"/>
          </a:xfrm>
        </p:grpSpPr>
        <p:sp>
          <p:nvSpPr>
            <p:cNvPr id="9483" name="Google Shape;9483;p9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9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96"/>
          <p:cNvGrpSpPr/>
          <p:nvPr/>
        </p:nvGrpSpPr>
        <p:grpSpPr>
          <a:xfrm>
            <a:off x="4034702" y="3828305"/>
            <a:ext cx="387681" cy="387641"/>
            <a:chOff x="5611350" y="1561258"/>
            <a:chExt cx="397907" cy="397866"/>
          </a:xfrm>
        </p:grpSpPr>
        <p:sp>
          <p:nvSpPr>
            <p:cNvPr id="9486" name="Google Shape;9486;p9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9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9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96"/>
          <p:cNvGrpSpPr/>
          <p:nvPr/>
        </p:nvGrpSpPr>
        <p:grpSpPr>
          <a:xfrm>
            <a:off x="4553987" y="3925571"/>
            <a:ext cx="387610" cy="193109"/>
            <a:chOff x="6140660" y="1661097"/>
            <a:chExt cx="397835" cy="198202"/>
          </a:xfrm>
        </p:grpSpPr>
        <p:sp>
          <p:nvSpPr>
            <p:cNvPr id="9491" name="Google Shape;9491;p9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9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9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96"/>
          <p:cNvGrpSpPr/>
          <p:nvPr/>
        </p:nvGrpSpPr>
        <p:grpSpPr>
          <a:xfrm>
            <a:off x="5073202" y="3828305"/>
            <a:ext cx="387681" cy="387641"/>
            <a:chOff x="6669907" y="1561258"/>
            <a:chExt cx="397907" cy="397866"/>
          </a:xfrm>
        </p:grpSpPr>
        <p:sp>
          <p:nvSpPr>
            <p:cNvPr id="9496" name="Google Shape;9496;p9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9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96"/>
          <p:cNvGrpSpPr/>
          <p:nvPr/>
        </p:nvGrpSpPr>
        <p:grpSpPr>
          <a:xfrm>
            <a:off x="1958433" y="3885842"/>
            <a:ext cx="387681" cy="272572"/>
            <a:chOff x="3386036" y="1746339"/>
            <a:chExt cx="397907" cy="279762"/>
          </a:xfrm>
        </p:grpSpPr>
        <p:sp>
          <p:nvSpPr>
            <p:cNvPr id="9502" name="Google Shape;9502;p9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9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96"/>
          <p:cNvGrpSpPr/>
          <p:nvPr/>
        </p:nvGrpSpPr>
        <p:grpSpPr>
          <a:xfrm>
            <a:off x="2996130" y="3828288"/>
            <a:ext cx="387681" cy="387681"/>
            <a:chOff x="4417380" y="1687279"/>
            <a:chExt cx="397907" cy="397907"/>
          </a:xfrm>
        </p:grpSpPr>
        <p:sp>
          <p:nvSpPr>
            <p:cNvPr id="9505" name="Google Shape;9505;p9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9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7" name="Google Shape;9507;p96"/>
          <p:cNvGrpSpPr/>
          <p:nvPr/>
        </p:nvGrpSpPr>
        <p:grpSpPr>
          <a:xfrm>
            <a:off x="7942611" y="3308537"/>
            <a:ext cx="387661" cy="387661"/>
            <a:chOff x="2869999" y="1687279"/>
            <a:chExt cx="397887" cy="397887"/>
          </a:xfrm>
        </p:grpSpPr>
        <p:sp>
          <p:nvSpPr>
            <p:cNvPr id="9508" name="Google Shape;9508;p9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96"/>
          <p:cNvGrpSpPr/>
          <p:nvPr/>
        </p:nvGrpSpPr>
        <p:grpSpPr>
          <a:xfrm>
            <a:off x="2477718" y="3828664"/>
            <a:ext cx="386807" cy="386929"/>
            <a:chOff x="3902887" y="1687655"/>
            <a:chExt cx="397010" cy="397135"/>
          </a:xfrm>
        </p:grpSpPr>
        <p:sp>
          <p:nvSpPr>
            <p:cNvPr id="9511" name="Google Shape;9511;p9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9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96"/>
          <p:cNvGrpSpPr/>
          <p:nvPr/>
        </p:nvGrpSpPr>
        <p:grpSpPr>
          <a:xfrm>
            <a:off x="3515416" y="3828344"/>
            <a:ext cx="387681" cy="387681"/>
            <a:chOff x="4933458" y="1687279"/>
            <a:chExt cx="397907" cy="397907"/>
          </a:xfrm>
        </p:grpSpPr>
        <p:sp>
          <p:nvSpPr>
            <p:cNvPr id="9514" name="Google Shape;9514;p9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96"/>
          <p:cNvGrpSpPr/>
          <p:nvPr/>
        </p:nvGrpSpPr>
        <p:grpSpPr>
          <a:xfrm>
            <a:off x="6348367" y="3308537"/>
            <a:ext cx="387661" cy="387661"/>
            <a:chOff x="1379798" y="1723250"/>
            <a:chExt cx="397887" cy="397887"/>
          </a:xfrm>
        </p:grpSpPr>
        <p:sp>
          <p:nvSpPr>
            <p:cNvPr id="9517" name="Google Shape;9517;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1" name="Google Shape;9521;p96"/>
          <p:cNvGrpSpPr/>
          <p:nvPr/>
        </p:nvGrpSpPr>
        <p:grpSpPr>
          <a:xfrm>
            <a:off x="5286246" y="3308537"/>
            <a:ext cx="387681" cy="387661"/>
            <a:chOff x="266768" y="1721375"/>
            <a:chExt cx="397907" cy="397887"/>
          </a:xfrm>
        </p:grpSpPr>
        <p:sp>
          <p:nvSpPr>
            <p:cNvPr id="9522" name="Google Shape;9522;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96"/>
          <p:cNvGrpSpPr/>
          <p:nvPr/>
        </p:nvGrpSpPr>
        <p:grpSpPr>
          <a:xfrm>
            <a:off x="5817327" y="3308537"/>
            <a:ext cx="387641" cy="387661"/>
            <a:chOff x="864491" y="1723250"/>
            <a:chExt cx="397866" cy="397887"/>
          </a:xfrm>
        </p:grpSpPr>
        <p:sp>
          <p:nvSpPr>
            <p:cNvPr id="9525" name="Google Shape;9525;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8" name="Google Shape;9528;p9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9" name="Google Shape;9529;p96"/>
          <p:cNvGrpSpPr/>
          <p:nvPr/>
        </p:nvGrpSpPr>
        <p:grpSpPr>
          <a:xfrm>
            <a:off x="7411672" y="3308924"/>
            <a:ext cx="387539" cy="386888"/>
            <a:chOff x="2408992" y="1722875"/>
            <a:chExt cx="397761" cy="397093"/>
          </a:xfrm>
        </p:grpSpPr>
        <p:sp>
          <p:nvSpPr>
            <p:cNvPr id="9530" name="Google Shape;9530;p9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9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96"/>
          <p:cNvGrpSpPr/>
          <p:nvPr/>
        </p:nvGrpSpPr>
        <p:grpSpPr>
          <a:xfrm>
            <a:off x="6584154" y="3827060"/>
            <a:ext cx="388966" cy="388966"/>
            <a:chOff x="1190625" y="238125"/>
            <a:chExt cx="5235075" cy="5235075"/>
          </a:xfrm>
        </p:grpSpPr>
        <p:sp>
          <p:nvSpPr>
            <p:cNvPr id="9533" name="Google Shape;9533;p9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9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96"/>
          <p:cNvGrpSpPr/>
          <p:nvPr/>
        </p:nvGrpSpPr>
        <p:grpSpPr>
          <a:xfrm>
            <a:off x="5592488" y="3828305"/>
            <a:ext cx="387641" cy="387641"/>
            <a:chOff x="7199196" y="1561258"/>
            <a:chExt cx="397866" cy="397866"/>
          </a:xfrm>
        </p:grpSpPr>
        <p:sp>
          <p:nvSpPr>
            <p:cNvPr id="9536" name="Google Shape;9536;p9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9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9" name="Google Shape;9539;p9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43"/>
        <p:cNvGrpSpPr/>
        <p:nvPr/>
      </p:nvGrpSpPr>
      <p:grpSpPr>
        <a:xfrm>
          <a:off x="0" y="0"/>
          <a:ext cx="0" cy="0"/>
          <a:chOff x="0" y="0"/>
          <a:chExt cx="0" cy="0"/>
        </a:xfrm>
      </p:grpSpPr>
      <p:pic>
        <p:nvPicPr>
          <p:cNvPr id="9544" name="Google Shape;9544;p9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60"/>
        <p:cNvGrpSpPr/>
        <p:nvPr/>
      </p:nvGrpSpPr>
      <p:grpSpPr>
        <a:xfrm>
          <a:off x="0" y="0"/>
          <a:ext cx="0" cy="0"/>
          <a:chOff x="0" y="0"/>
          <a:chExt cx="0" cy="0"/>
        </a:xfrm>
      </p:grpSpPr>
      <p:sp>
        <p:nvSpPr>
          <p:cNvPr id="461" name="Google Shape;461;p46"/>
          <p:cNvSpPr/>
          <p:nvPr/>
        </p:nvSpPr>
        <p:spPr>
          <a:xfrm>
            <a:off x="5998300" y="13976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6"/>
          <p:cNvSpPr txBox="1">
            <a:spLocks noGrp="1"/>
          </p:cNvSpPr>
          <p:nvPr>
            <p:ph type="subTitle" idx="1"/>
          </p:nvPr>
        </p:nvSpPr>
        <p:spPr>
          <a:xfrm>
            <a:off x="713225" y="2314513"/>
            <a:ext cx="2639400" cy="195073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MX" dirty="0"/>
              <a:t>Desarrollar un sistema computacional basado en el enfoque de socio-físico que permita realizar predicciones de resultados en los procesos electorales.</a:t>
            </a:r>
          </a:p>
        </p:txBody>
      </p:sp>
      <p:grpSp>
        <p:nvGrpSpPr>
          <p:cNvPr id="464" name="Google Shape;464;p46"/>
          <p:cNvGrpSpPr/>
          <p:nvPr/>
        </p:nvGrpSpPr>
        <p:grpSpPr>
          <a:xfrm flipH="1">
            <a:off x="7593625" y="2109154"/>
            <a:ext cx="1223892" cy="3034347"/>
            <a:chOff x="2330682" y="1468700"/>
            <a:chExt cx="824447" cy="2044019"/>
          </a:xfrm>
        </p:grpSpPr>
        <p:sp>
          <p:nvSpPr>
            <p:cNvPr id="465" name="Google Shape;465;p46"/>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6"/>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6"/>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6"/>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6"/>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46"/>
          <p:cNvGrpSpPr/>
          <p:nvPr/>
        </p:nvGrpSpPr>
        <p:grpSpPr>
          <a:xfrm>
            <a:off x="3824738" y="1651306"/>
            <a:ext cx="4244346" cy="2742532"/>
            <a:chOff x="4386213" y="1645831"/>
            <a:chExt cx="4244346" cy="2742532"/>
          </a:xfrm>
        </p:grpSpPr>
        <p:sp>
          <p:nvSpPr>
            <p:cNvPr id="471" name="Google Shape;471;p46"/>
            <p:cNvSpPr/>
            <p:nvPr/>
          </p:nvSpPr>
          <p:spPr>
            <a:xfrm>
              <a:off x="5144652" y="2056045"/>
              <a:ext cx="251952" cy="265192"/>
            </a:xfrm>
            <a:custGeom>
              <a:avLst/>
              <a:gdLst/>
              <a:ahLst/>
              <a:cxnLst/>
              <a:rect l="l" t="t" r="r" b="b"/>
              <a:pathLst>
                <a:path w="5747" h="6049" extrusionOk="0">
                  <a:moveTo>
                    <a:pt x="2117" y="0"/>
                  </a:moveTo>
                  <a:cubicBezTo>
                    <a:pt x="2087" y="0"/>
                    <a:pt x="2087" y="30"/>
                    <a:pt x="2057" y="30"/>
                  </a:cubicBezTo>
                  <a:cubicBezTo>
                    <a:pt x="1845" y="907"/>
                    <a:pt x="1815" y="1754"/>
                    <a:pt x="1301" y="2571"/>
                  </a:cubicBezTo>
                  <a:cubicBezTo>
                    <a:pt x="1089" y="2873"/>
                    <a:pt x="847" y="3115"/>
                    <a:pt x="575" y="3327"/>
                  </a:cubicBezTo>
                  <a:cubicBezTo>
                    <a:pt x="424" y="3478"/>
                    <a:pt x="242" y="3569"/>
                    <a:pt x="0" y="3629"/>
                  </a:cubicBezTo>
                  <a:cubicBezTo>
                    <a:pt x="363" y="4295"/>
                    <a:pt x="907" y="4869"/>
                    <a:pt x="1543" y="5323"/>
                  </a:cubicBezTo>
                  <a:cubicBezTo>
                    <a:pt x="2117" y="5716"/>
                    <a:pt x="2813" y="5988"/>
                    <a:pt x="3508" y="6049"/>
                  </a:cubicBezTo>
                  <a:cubicBezTo>
                    <a:pt x="3629" y="6049"/>
                    <a:pt x="5293" y="5867"/>
                    <a:pt x="5051" y="5565"/>
                  </a:cubicBezTo>
                  <a:cubicBezTo>
                    <a:pt x="4416" y="4718"/>
                    <a:pt x="4779" y="3992"/>
                    <a:pt x="5172" y="3085"/>
                  </a:cubicBezTo>
                  <a:cubicBezTo>
                    <a:pt x="5232" y="2934"/>
                    <a:pt x="5747" y="2087"/>
                    <a:pt x="5716" y="1996"/>
                  </a:cubicBezTo>
                  <a:lnTo>
                    <a:pt x="5656" y="1936"/>
                  </a:lnTo>
                  <a:cubicBezTo>
                    <a:pt x="5505" y="1815"/>
                    <a:pt x="5323" y="1815"/>
                    <a:pt x="5142" y="1815"/>
                  </a:cubicBezTo>
                  <a:cubicBezTo>
                    <a:pt x="4507" y="1784"/>
                    <a:pt x="3871" y="1603"/>
                    <a:pt x="3357" y="1210"/>
                  </a:cubicBezTo>
                  <a:cubicBezTo>
                    <a:pt x="3085" y="1028"/>
                    <a:pt x="2873" y="817"/>
                    <a:pt x="2662" y="605"/>
                  </a:cubicBezTo>
                  <a:cubicBezTo>
                    <a:pt x="2541" y="484"/>
                    <a:pt x="2299" y="30"/>
                    <a:pt x="211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6"/>
            <p:cNvSpPr/>
            <p:nvPr/>
          </p:nvSpPr>
          <p:spPr>
            <a:xfrm>
              <a:off x="7492875" y="2840832"/>
              <a:ext cx="1120436" cy="744020"/>
            </a:xfrm>
            <a:custGeom>
              <a:avLst/>
              <a:gdLst/>
              <a:ahLst/>
              <a:cxnLst/>
              <a:rect l="l" t="t" r="r" b="b"/>
              <a:pathLst>
                <a:path w="25557" h="16971" extrusionOk="0">
                  <a:moveTo>
                    <a:pt x="17006" y="0"/>
                  </a:moveTo>
                  <a:cubicBezTo>
                    <a:pt x="14097" y="0"/>
                    <a:pt x="10305" y="278"/>
                    <a:pt x="8952" y="3179"/>
                  </a:cubicBezTo>
                  <a:cubicBezTo>
                    <a:pt x="8287" y="4601"/>
                    <a:pt x="8227" y="6234"/>
                    <a:pt x="8136" y="7807"/>
                  </a:cubicBezTo>
                  <a:cubicBezTo>
                    <a:pt x="8075" y="9561"/>
                    <a:pt x="7954" y="11769"/>
                    <a:pt x="6926" y="13281"/>
                  </a:cubicBezTo>
                  <a:cubicBezTo>
                    <a:pt x="6110" y="14521"/>
                    <a:pt x="4416" y="14612"/>
                    <a:pt x="3085" y="14793"/>
                  </a:cubicBezTo>
                  <a:cubicBezTo>
                    <a:pt x="1966" y="14914"/>
                    <a:pt x="0" y="15126"/>
                    <a:pt x="121" y="16699"/>
                  </a:cubicBezTo>
                  <a:cubicBezTo>
                    <a:pt x="151" y="16789"/>
                    <a:pt x="151" y="16880"/>
                    <a:pt x="182" y="16971"/>
                  </a:cubicBezTo>
                  <a:lnTo>
                    <a:pt x="21322" y="16941"/>
                  </a:lnTo>
                  <a:cubicBezTo>
                    <a:pt x="25103" y="16941"/>
                    <a:pt x="25557" y="12253"/>
                    <a:pt x="25466" y="9470"/>
                  </a:cubicBezTo>
                  <a:cubicBezTo>
                    <a:pt x="25405" y="7988"/>
                    <a:pt x="25375" y="6536"/>
                    <a:pt x="25012" y="5115"/>
                  </a:cubicBezTo>
                  <a:cubicBezTo>
                    <a:pt x="24649" y="3694"/>
                    <a:pt x="23954" y="2333"/>
                    <a:pt x="22804" y="1425"/>
                  </a:cubicBezTo>
                  <a:cubicBezTo>
                    <a:pt x="21383" y="306"/>
                    <a:pt x="19447" y="4"/>
                    <a:pt x="17633" y="4"/>
                  </a:cubicBezTo>
                  <a:cubicBezTo>
                    <a:pt x="17429" y="2"/>
                    <a:pt x="17220" y="0"/>
                    <a:pt x="170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6"/>
            <p:cNvSpPr/>
            <p:nvPr/>
          </p:nvSpPr>
          <p:spPr>
            <a:xfrm>
              <a:off x="7307211" y="3939385"/>
              <a:ext cx="352742" cy="414601"/>
            </a:xfrm>
            <a:custGeom>
              <a:avLst/>
              <a:gdLst/>
              <a:ahLst/>
              <a:cxnLst/>
              <a:rect l="l" t="t" r="r" b="b"/>
              <a:pathLst>
                <a:path w="8046" h="9457" extrusionOk="0">
                  <a:moveTo>
                    <a:pt x="4395" y="0"/>
                  </a:moveTo>
                  <a:cubicBezTo>
                    <a:pt x="4080" y="0"/>
                    <a:pt x="3779" y="98"/>
                    <a:pt x="3570" y="321"/>
                  </a:cubicBezTo>
                  <a:cubicBezTo>
                    <a:pt x="3358" y="502"/>
                    <a:pt x="3267" y="774"/>
                    <a:pt x="3177" y="1016"/>
                  </a:cubicBezTo>
                  <a:cubicBezTo>
                    <a:pt x="3056" y="1470"/>
                    <a:pt x="2995" y="1954"/>
                    <a:pt x="3177" y="2347"/>
                  </a:cubicBezTo>
                  <a:cubicBezTo>
                    <a:pt x="3751" y="3617"/>
                    <a:pt x="4144" y="4192"/>
                    <a:pt x="3207" y="5462"/>
                  </a:cubicBezTo>
                  <a:cubicBezTo>
                    <a:pt x="2541" y="6370"/>
                    <a:pt x="1574" y="7065"/>
                    <a:pt x="697" y="7761"/>
                  </a:cubicBezTo>
                  <a:cubicBezTo>
                    <a:pt x="364" y="8003"/>
                    <a:pt x="1" y="8335"/>
                    <a:pt x="31" y="8729"/>
                  </a:cubicBezTo>
                  <a:cubicBezTo>
                    <a:pt x="60" y="9161"/>
                    <a:pt x="502" y="9457"/>
                    <a:pt x="962" y="9457"/>
                  </a:cubicBezTo>
                  <a:cubicBezTo>
                    <a:pt x="985" y="9457"/>
                    <a:pt x="1007" y="9456"/>
                    <a:pt x="1029" y="9455"/>
                  </a:cubicBezTo>
                  <a:cubicBezTo>
                    <a:pt x="1483" y="9455"/>
                    <a:pt x="1906" y="9213"/>
                    <a:pt x="2299" y="9001"/>
                  </a:cubicBezTo>
                  <a:cubicBezTo>
                    <a:pt x="3539" y="8305"/>
                    <a:pt x="4780" y="7579"/>
                    <a:pt x="6020" y="6884"/>
                  </a:cubicBezTo>
                  <a:cubicBezTo>
                    <a:pt x="6171" y="6793"/>
                    <a:pt x="6322" y="6733"/>
                    <a:pt x="6473" y="6642"/>
                  </a:cubicBezTo>
                  <a:cubicBezTo>
                    <a:pt x="6806" y="6430"/>
                    <a:pt x="7139" y="6188"/>
                    <a:pt x="7411" y="5855"/>
                  </a:cubicBezTo>
                  <a:cubicBezTo>
                    <a:pt x="8046" y="5039"/>
                    <a:pt x="7502" y="3950"/>
                    <a:pt x="7078" y="3133"/>
                  </a:cubicBezTo>
                  <a:cubicBezTo>
                    <a:pt x="6624" y="2317"/>
                    <a:pt x="6261" y="1077"/>
                    <a:pt x="5536" y="442"/>
                  </a:cubicBezTo>
                  <a:cubicBezTo>
                    <a:pt x="5244" y="167"/>
                    <a:pt x="4807" y="0"/>
                    <a:pt x="43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6"/>
            <p:cNvSpPr/>
            <p:nvPr/>
          </p:nvSpPr>
          <p:spPr>
            <a:xfrm>
              <a:off x="6473235" y="4029039"/>
              <a:ext cx="476022" cy="282465"/>
            </a:xfrm>
            <a:custGeom>
              <a:avLst/>
              <a:gdLst/>
              <a:ahLst/>
              <a:cxnLst/>
              <a:rect l="l" t="t" r="r" b="b"/>
              <a:pathLst>
                <a:path w="10858" h="6443" extrusionOk="0">
                  <a:moveTo>
                    <a:pt x="9649" y="1"/>
                  </a:moveTo>
                  <a:cubicBezTo>
                    <a:pt x="8628" y="1"/>
                    <a:pt x="7720" y="1525"/>
                    <a:pt x="7047" y="2087"/>
                  </a:cubicBezTo>
                  <a:cubicBezTo>
                    <a:pt x="6775" y="2328"/>
                    <a:pt x="6472" y="2540"/>
                    <a:pt x="6140" y="2661"/>
                  </a:cubicBezTo>
                  <a:cubicBezTo>
                    <a:pt x="5922" y="2728"/>
                    <a:pt x="5696" y="2749"/>
                    <a:pt x="5470" y="2749"/>
                  </a:cubicBezTo>
                  <a:cubicBezTo>
                    <a:pt x="5288" y="2749"/>
                    <a:pt x="5106" y="2735"/>
                    <a:pt x="4930" y="2722"/>
                  </a:cubicBezTo>
                  <a:cubicBezTo>
                    <a:pt x="4554" y="2711"/>
                    <a:pt x="4181" y="2704"/>
                    <a:pt x="3810" y="2704"/>
                  </a:cubicBezTo>
                  <a:cubicBezTo>
                    <a:pt x="3167" y="2704"/>
                    <a:pt x="2527" y="2725"/>
                    <a:pt x="1875" y="2782"/>
                  </a:cubicBezTo>
                  <a:cubicBezTo>
                    <a:pt x="635" y="2873"/>
                    <a:pt x="0" y="3871"/>
                    <a:pt x="1301" y="4657"/>
                  </a:cubicBezTo>
                  <a:cubicBezTo>
                    <a:pt x="1694" y="4899"/>
                    <a:pt x="2147" y="5020"/>
                    <a:pt x="2631" y="5111"/>
                  </a:cubicBezTo>
                  <a:cubicBezTo>
                    <a:pt x="4174" y="5504"/>
                    <a:pt x="5747" y="5897"/>
                    <a:pt x="7289" y="6290"/>
                  </a:cubicBezTo>
                  <a:cubicBezTo>
                    <a:pt x="7622" y="6374"/>
                    <a:pt x="7913" y="6443"/>
                    <a:pt x="8169" y="6443"/>
                  </a:cubicBezTo>
                  <a:cubicBezTo>
                    <a:pt x="8564" y="6443"/>
                    <a:pt x="8877" y="6278"/>
                    <a:pt x="9134" y="5746"/>
                  </a:cubicBezTo>
                  <a:cubicBezTo>
                    <a:pt x="9315" y="5444"/>
                    <a:pt x="9406" y="5111"/>
                    <a:pt x="9527" y="4808"/>
                  </a:cubicBezTo>
                  <a:cubicBezTo>
                    <a:pt x="10041" y="3750"/>
                    <a:pt x="10858" y="2359"/>
                    <a:pt x="10737" y="1119"/>
                  </a:cubicBezTo>
                  <a:cubicBezTo>
                    <a:pt x="10676" y="635"/>
                    <a:pt x="10374" y="151"/>
                    <a:pt x="9890" y="30"/>
                  </a:cubicBezTo>
                  <a:cubicBezTo>
                    <a:pt x="9809" y="10"/>
                    <a:pt x="9729" y="1"/>
                    <a:pt x="964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6"/>
            <p:cNvSpPr/>
            <p:nvPr/>
          </p:nvSpPr>
          <p:spPr>
            <a:xfrm>
              <a:off x="7110981" y="3095370"/>
              <a:ext cx="535733" cy="982338"/>
            </a:xfrm>
            <a:custGeom>
              <a:avLst/>
              <a:gdLst/>
              <a:ahLst/>
              <a:cxnLst/>
              <a:rect l="l" t="t" r="r" b="b"/>
              <a:pathLst>
                <a:path w="12220" h="22407" extrusionOk="0">
                  <a:moveTo>
                    <a:pt x="3084" y="0"/>
                  </a:moveTo>
                  <a:cubicBezTo>
                    <a:pt x="2065" y="0"/>
                    <a:pt x="1093" y="405"/>
                    <a:pt x="606" y="1366"/>
                  </a:cubicBezTo>
                  <a:cubicBezTo>
                    <a:pt x="1" y="2575"/>
                    <a:pt x="152" y="3967"/>
                    <a:pt x="424" y="5267"/>
                  </a:cubicBezTo>
                  <a:cubicBezTo>
                    <a:pt x="1180" y="9108"/>
                    <a:pt x="2723" y="12707"/>
                    <a:pt x="4114" y="16337"/>
                  </a:cubicBezTo>
                  <a:cubicBezTo>
                    <a:pt x="4840" y="18302"/>
                    <a:pt x="5263" y="20934"/>
                    <a:pt x="6836" y="21962"/>
                  </a:cubicBezTo>
                  <a:cubicBezTo>
                    <a:pt x="7265" y="22242"/>
                    <a:pt x="7775" y="22407"/>
                    <a:pt x="8393" y="22407"/>
                  </a:cubicBezTo>
                  <a:cubicBezTo>
                    <a:pt x="8778" y="22407"/>
                    <a:pt x="9204" y="22343"/>
                    <a:pt x="9679" y="22204"/>
                  </a:cubicBezTo>
                  <a:cubicBezTo>
                    <a:pt x="10798" y="21902"/>
                    <a:pt x="11796" y="20934"/>
                    <a:pt x="11978" y="19784"/>
                  </a:cubicBezTo>
                  <a:cubicBezTo>
                    <a:pt x="12219" y="18212"/>
                    <a:pt x="11312" y="16306"/>
                    <a:pt x="10949" y="14794"/>
                  </a:cubicBezTo>
                  <a:cubicBezTo>
                    <a:pt x="10496" y="12949"/>
                    <a:pt x="10012" y="11135"/>
                    <a:pt x="9528" y="9290"/>
                  </a:cubicBezTo>
                  <a:cubicBezTo>
                    <a:pt x="8862" y="6749"/>
                    <a:pt x="7804" y="3150"/>
                    <a:pt x="5929" y="1154"/>
                  </a:cubicBezTo>
                  <a:cubicBezTo>
                    <a:pt x="5264" y="443"/>
                    <a:pt x="4148" y="0"/>
                    <a:pt x="30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6"/>
            <p:cNvSpPr/>
            <p:nvPr/>
          </p:nvSpPr>
          <p:spPr>
            <a:xfrm>
              <a:off x="6962494" y="2334300"/>
              <a:ext cx="304999" cy="174574"/>
            </a:xfrm>
            <a:custGeom>
              <a:avLst/>
              <a:gdLst/>
              <a:ahLst/>
              <a:cxnLst/>
              <a:rect l="l" t="t" r="r" b="b"/>
              <a:pathLst>
                <a:path w="6957" h="3982" extrusionOk="0">
                  <a:moveTo>
                    <a:pt x="2778" y="0"/>
                  </a:moveTo>
                  <a:cubicBezTo>
                    <a:pt x="2760" y="0"/>
                    <a:pt x="2741" y="2"/>
                    <a:pt x="2722" y="4"/>
                  </a:cubicBezTo>
                  <a:cubicBezTo>
                    <a:pt x="2692" y="35"/>
                    <a:pt x="2632" y="65"/>
                    <a:pt x="2632" y="95"/>
                  </a:cubicBezTo>
                  <a:cubicBezTo>
                    <a:pt x="2662" y="125"/>
                    <a:pt x="2662" y="125"/>
                    <a:pt x="2662" y="156"/>
                  </a:cubicBezTo>
                  <a:cubicBezTo>
                    <a:pt x="2722" y="216"/>
                    <a:pt x="2813" y="307"/>
                    <a:pt x="2874" y="367"/>
                  </a:cubicBezTo>
                  <a:cubicBezTo>
                    <a:pt x="2934" y="458"/>
                    <a:pt x="2995" y="549"/>
                    <a:pt x="2995" y="639"/>
                  </a:cubicBezTo>
                  <a:cubicBezTo>
                    <a:pt x="2970" y="772"/>
                    <a:pt x="2851" y="813"/>
                    <a:pt x="2704" y="813"/>
                  </a:cubicBezTo>
                  <a:cubicBezTo>
                    <a:pt x="2481" y="813"/>
                    <a:pt x="2196" y="718"/>
                    <a:pt x="2087" y="700"/>
                  </a:cubicBezTo>
                  <a:cubicBezTo>
                    <a:pt x="1664" y="639"/>
                    <a:pt x="1210" y="579"/>
                    <a:pt x="756" y="488"/>
                  </a:cubicBezTo>
                  <a:cubicBezTo>
                    <a:pt x="662" y="467"/>
                    <a:pt x="561" y="450"/>
                    <a:pt x="465" y="450"/>
                  </a:cubicBezTo>
                  <a:cubicBezTo>
                    <a:pt x="283" y="450"/>
                    <a:pt x="120" y="512"/>
                    <a:pt x="61" y="730"/>
                  </a:cubicBezTo>
                  <a:cubicBezTo>
                    <a:pt x="0" y="942"/>
                    <a:pt x="91" y="1154"/>
                    <a:pt x="212" y="1335"/>
                  </a:cubicBezTo>
                  <a:cubicBezTo>
                    <a:pt x="605" y="1849"/>
                    <a:pt x="1301" y="2061"/>
                    <a:pt x="1966" y="2152"/>
                  </a:cubicBezTo>
                  <a:cubicBezTo>
                    <a:pt x="2511" y="2242"/>
                    <a:pt x="3055" y="2273"/>
                    <a:pt x="3569" y="2484"/>
                  </a:cubicBezTo>
                  <a:cubicBezTo>
                    <a:pt x="3660" y="2515"/>
                    <a:pt x="3751" y="2575"/>
                    <a:pt x="3872" y="2636"/>
                  </a:cubicBezTo>
                  <a:cubicBezTo>
                    <a:pt x="4235" y="2817"/>
                    <a:pt x="4537" y="3089"/>
                    <a:pt x="4870" y="3301"/>
                  </a:cubicBezTo>
                  <a:cubicBezTo>
                    <a:pt x="5233" y="3573"/>
                    <a:pt x="5656" y="3845"/>
                    <a:pt x="6079" y="3966"/>
                  </a:cubicBezTo>
                  <a:cubicBezTo>
                    <a:pt x="6120" y="3977"/>
                    <a:pt x="6162" y="3981"/>
                    <a:pt x="6202" y="3981"/>
                  </a:cubicBezTo>
                  <a:cubicBezTo>
                    <a:pt x="6521" y="3981"/>
                    <a:pt x="6816" y="3683"/>
                    <a:pt x="6896" y="3361"/>
                  </a:cubicBezTo>
                  <a:cubicBezTo>
                    <a:pt x="6957" y="3089"/>
                    <a:pt x="6866" y="2787"/>
                    <a:pt x="6715" y="2575"/>
                  </a:cubicBezTo>
                  <a:cubicBezTo>
                    <a:pt x="6563" y="2333"/>
                    <a:pt x="6352" y="2152"/>
                    <a:pt x="6110" y="2000"/>
                  </a:cubicBezTo>
                  <a:cubicBezTo>
                    <a:pt x="5777" y="1759"/>
                    <a:pt x="5384" y="1577"/>
                    <a:pt x="5051" y="1365"/>
                  </a:cubicBezTo>
                  <a:cubicBezTo>
                    <a:pt x="4658" y="1123"/>
                    <a:pt x="4295" y="791"/>
                    <a:pt x="3902" y="519"/>
                  </a:cubicBezTo>
                  <a:cubicBezTo>
                    <a:pt x="3690" y="398"/>
                    <a:pt x="3509" y="307"/>
                    <a:pt x="3297" y="216"/>
                  </a:cubicBezTo>
                  <a:cubicBezTo>
                    <a:pt x="3132" y="133"/>
                    <a:pt x="2966" y="0"/>
                    <a:pt x="27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6"/>
            <p:cNvSpPr/>
            <p:nvPr/>
          </p:nvSpPr>
          <p:spPr>
            <a:xfrm>
              <a:off x="7425229" y="2184936"/>
              <a:ext cx="461467" cy="553664"/>
            </a:xfrm>
            <a:custGeom>
              <a:avLst/>
              <a:gdLst/>
              <a:ahLst/>
              <a:cxnLst/>
              <a:rect l="l" t="t" r="r" b="b"/>
              <a:pathLst>
                <a:path w="10526" h="12629" extrusionOk="0">
                  <a:moveTo>
                    <a:pt x="9201" y="0"/>
                  </a:moveTo>
                  <a:cubicBezTo>
                    <a:pt x="8436" y="0"/>
                    <a:pt x="7522" y="360"/>
                    <a:pt x="7048" y="659"/>
                  </a:cubicBezTo>
                  <a:cubicBezTo>
                    <a:pt x="6775" y="810"/>
                    <a:pt x="6533" y="1052"/>
                    <a:pt x="6291" y="1264"/>
                  </a:cubicBezTo>
                  <a:cubicBezTo>
                    <a:pt x="5475" y="2020"/>
                    <a:pt x="4870" y="3230"/>
                    <a:pt x="4295" y="4198"/>
                  </a:cubicBezTo>
                  <a:cubicBezTo>
                    <a:pt x="3811" y="5045"/>
                    <a:pt x="3328" y="5891"/>
                    <a:pt x="2783" y="6708"/>
                  </a:cubicBezTo>
                  <a:cubicBezTo>
                    <a:pt x="2602" y="6950"/>
                    <a:pt x="2420" y="7222"/>
                    <a:pt x="2208" y="7464"/>
                  </a:cubicBezTo>
                  <a:cubicBezTo>
                    <a:pt x="1483" y="8371"/>
                    <a:pt x="303" y="9128"/>
                    <a:pt x="91" y="10307"/>
                  </a:cubicBezTo>
                  <a:cubicBezTo>
                    <a:pt x="1" y="10912"/>
                    <a:pt x="938" y="11759"/>
                    <a:pt x="1392" y="12122"/>
                  </a:cubicBezTo>
                  <a:cubicBezTo>
                    <a:pt x="1811" y="12482"/>
                    <a:pt x="2207" y="12629"/>
                    <a:pt x="2584" y="12629"/>
                  </a:cubicBezTo>
                  <a:cubicBezTo>
                    <a:pt x="3570" y="12629"/>
                    <a:pt x="4432" y="11630"/>
                    <a:pt x="5263" y="10821"/>
                  </a:cubicBezTo>
                  <a:cubicBezTo>
                    <a:pt x="6473" y="9611"/>
                    <a:pt x="7350" y="8129"/>
                    <a:pt x="8227" y="6678"/>
                  </a:cubicBezTo>
                  <a:cubicBezTo>
                    <a:pt x="8257" y="6617"/>
                    <a:pt x="8318" y="6587"/>
                    <a:pt x="8348" y="6527"/>
                  </a:cubicBezTo>
                  <a:cubicBezTo>
                    <a:pt x="9255" y="5045"/>
                    <a:pt x="10163" y="3502"/>
                    <a:pt x="10435" y="1778"/>
                  </a:cubicBezTo>
                  <a:cubicBezTo>
                    <a:pt x="10495" y="1445"/>
                    <a:pt x="10526" y="1052"/>
                    <a:pt x="10405" y="720"/>
                  </a:cubicBezTo>
                  <a:cubicBezTo>
                    <a:pt x="10227" y="187"/>
                    <a:pt x="9753" y="0"/>
                    <a:pt x="92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6"/>
            <p:cNvSpPr/>
            <p:nvPr/>
          </p:nvSpPr>
          <p:spPr>
            <a:xfrm>
              <a:off x="7718259" y="2894011"/>
              <a:ext cx="44" cy="2674"/>
            </a:xfrm>
            <a:custGeom>
              <a:avLst/>
              <a:gdLst/>
              <a:ahLst/>
              <a:cxnLst/>
              <a:rect l="l" t="t" r="r" b="b"/>
              <a:pathLst>
                <a:path w="1" h="61" extrusionOk="0">
                  <a:moveTo>
                    <a:pt x="1" y="61"/>
                  </a:moveTo>
                  <a:lnTo>
                    <a:pt x="1" y="61"/>
                  </a:lnTo>
                  <a:lnTo>
                    <a:pt x="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6"/>
            <p:cNvSpPr/>
            <p:nvPr/>
          </p:nvSpPr>
          <p:spPr>
            <a:xfrm>
              <a:off x="7833603" y="2338465"/>
              <a:ext cx="2718" cy="10653"/>
            </a:xfrm>
            <a:custGeom>
              <a:avLst/>
              <a:gdLst/>
              <a:ahLst/>
              <a:cxnLst/>
              <a:rect l="l" t="t" r="r" b="b"/>
              <a:pathLst>
                <a:path w="62" h="243" extrusionOk="0">
                  <a:moveTo>
                    <a:pt x="61" y="0"/>
                  </a:moveTo>
                  <a:lnTo>
                    <a:pt x="1" y="242"/>
                  </a:lnTo>
                  <a:lnTo>
                    <a:pt x="1" y="242"/>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6"/>
            <p:cNvSpPr/>
            <p:nvPr/>
          </p:nvSpPr>
          <p:spPr>
            <a:xfrm>
              <a:off x="7718259" y="2886076"/>
              <a:ext cx="1359" cy="7979"/>
            </a:xfrm>
            <a:custGeom>
              <a:avLst/>
              <a:gdLst/>
              <a:ahLst/>
              <a:cxnLst/>
              <a:rect l="l" t="t" r="r" b="b"/>
              <a:pathLst>
                <a:path w="31" h="182" extrusionOk="0">
                  <a:moveTo>
                    <a:pt x="31" y="0"/>
                  </a:moveTo>
                  <a:lnTo>
                    <a:pt x="1" y="181"/>
                  </a:lnTo>
                  <a:cubicBezTo>
                    <a:pt x="31" y="151"/>
                    <a:pt x="31" y="91"/>
                    <a:pt x="31" y="60"/>
                  </a:cubicBezTo>
                  <a:lnTo>
                    <a:pt x="3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6"/>
            <p:cNvSpPr/>
            <p:nvPr/>
          </p:nvSpPr>
          <p:spPr>
            <a:xfrm>
              <a:off x="7121591" y="2963936"/>
              <a:ext cx="916270" cy="389700"/>
            </a:xfrm>
            <a:custGeom>
              <a:avLst/>
              <a:gdLst/>
              <a:ahLst/>
              <a:cxnLst/>
              <a:rect l="l" t="t" r="r" b="b"/>
              <a:pathLst>
                <a:path w="20900" h="8889" extrusionOk="0">
                  <a:moveTo>
                    <a:pt x="15517" y="1"/>
                  </a:moveTo>
                  <a:cubicBezTo>
                    <a:pt x="15177" y="1"/>
                    <a:pt x="14832" y="18"/>
                    <a:pt x="14488" y="39"/>
                  </a:cubicBezTo>
                  <a:cubicBezTo>
                    <a:pt x="10737" y="311"/>
                    <a:pt x="6715" y="402"/>
                    <a:pt x="3207" y="1884"/>
                  </a:cubicBezTo>
                  <a:cubicBezTo>
                    <a:pt x="1997" y="2398"/>
                    <a:pt x="787" y="3366"/>
                    <a:pt x="243" y="4606"/>
                  </a:cubicBezTo>
                  <a:cubicBezTo>
                    <a:pt x="122" y="4908"/>
                    <a:pt x="61" y="5210"/>
                    <a:pt x="31" y="5543"/>
                  </a:cubicBezTo>
                  <a:cubicBezTo>
                    <a:pt x="1" y="6662"/>
                    <a:pt x="545" y="7842"/>
                    <a:pt x="1422" y="8447"/>
                  </a:cubicBezTo>
                  <a:cubicBezTo>
                    <a:pt x="2000" y="8808"/>
                    <a:pt x="2708" y="8889"/>
                    <a:pt x="3416" y="8889"/>
                  </a:cubicBezTo>
                  <a:cubicBezTo>
                    <a:pt x="3893" y="8889"/>
                    <a:pt x="4371" y="8852"/>
                    <a:pt x="4810" y="8840"/>
                  </a:cubicBezTo>
                  <a:cubicBezTo>
                    <a:pt x="6171" y="8840"/>
                    <a:pt x="7532" y="8689"/>
                    <a:pt x="8893" y="8689"/>
                  </a:cubicBezTo>
                  <a:lnTo>
                    <a:pt x="17512" y="8628"/>
                  </a:lnTo>
                  <a:lnTo>
                    <a:pt x="17633" y="8628"/>
                  </a:lnTo>
                  <a:cubicBezTo>
                    <a:pt x="19569" y="8568"/>
                    <a:pt x="20779" y="6723"/>
                    <a:pt x="20839" y="4938"/>
                  </a:cubicBezTo>
                  <a:cubicBezTo>
                    <a:pt x="20900" y="3093"/>
                    <a:pt x="19085" y="916"/>
                    <a:pt x="17391" y="281"/>
                  </a:cubicBezTo>
                  <a:cubicBezTo>
                    <a:pt x="16797" y="63"/>
                    <a:pt x="16164" y="1"/>
                    <a:pt x="155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6"/>
            <p:cNvSpPr/>
            <p:nvPr/>
          </p:nvSpPr>
          <p:spPr>
            <a:xfrm>
              <a:off x="7678495" y="2174678"/>
              <a:ext cx="637794" cy="924906"/>
            </a:xfrm>
            <a:custGeom>
              <a:avLst/>
              <a:gdLst/>
              <a:ahLst/>
              <a:cxnLst/>
              <a:rect l="l" t="t" r="r" b="b"/>
              <a:pathLst>
                <a:path w="14548" h="21097" extrusionOk="0">
                  <a:moveTo>
                    <a:pt x="5189" y="0"/>
                  </a:moveTo>
                  <a:cubicBezTo>
                    <a:pt x="4911" y="0"/>
                    <a:pt x="4633" y="6"/>
                    <a:pt x="4356" y="16"/>
                  </a:cubicBezTo>
                  <a:cubicBezTo>
                    <a:pt x="2632" y="77"/>
                    <a:pt x="726" y="318"/>
                    <a:pt x="394" y="2315"/>
                  </a:cubicBezTo>
                  <a:lnTo>
                    <a:pt x="394" y="2436"/>
                  </a:lnTo>
                  <a:cubicBezTo>
                    <a:pt x="0" y="5853"/>
                    <a:pt x="545" y="9271"/>
                    <a:pt x="1119" y="12628"/>
                  </a:cubicBezTo>
                  <a:cubicBezTo>
                    <a:pt x="1331" y="13959"/>
                    <a:pt x="1271" y="15168"/>
                    <a:pt x="1543" y="16469"/>
                  </a:cubicBezTo>
                  <a:cubicBezTo>
                    <a:pt x="1664" y="17165"/>
                    <a:pt x="1664" y="17860"/>
                    <a:pt x="1694" y="18556"/>
                  </a:cubicBezTo>
                  <a:cubicBezTo>
                    <a:pt x="1694" y="18949"/>
                    <a:pt x="1634" y="19463"/>
                    <a:pt x="1906" y="19826"/>
                  </a:cubicBezTo>
                  <a:cubicBezTo>
                    <a:pt x="2390" y="20491"/>
                    <a:pt x="3630" y="20431"/>
                    <a:pt x="4386" y="20552"/>
                  </a:cubicBezTo>
                  <a:cubicBezTo>
                    <a:pt x="5777" y="20764"/>
                    <a:pt x="7199" y="20824"/>
                    <a:pt x="8620" y="20915"/>
                  </a:cubicBezTo>
                  <a:cubicBezTo>
                    <a:pt x="10404" y="21006"/>
                    <a:pt x="12159" y="21006"/>
                    <a:pt x="13943" y="21096"/>
                  </a:cubicBezTo>
                  <a:cubicBezTo>
                    <a:pt x="13762" y="17497"/>
                    <a:pt x="13701" y="13898"/>
                    <a:pt x="13731" y="10329"/>
                  </a:cubicBezTo>
                  <a:cubicBezTo>
                    <a:pt x="13731" y="8454"/>
                    <a:pt x="14548" y="6216"/>
                    <a:pt x="13641" y="4401"/>
                  </a:cubicBezTo>
                  <a:cubicBezTo>
                    <a:pt x="12764" y="2708"/>
                    <a:pt x="11100" y="1347"/>
                    <a:pt x="9316" y="651"/>
                  </a:cubicBezTo>
                  <a:cubicBezTo>
                    <a:pt x="7980" y="147"/>
                    <a:pt x="6581" y="0"/>
                    <a:pt x="518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6"/>
            <p:cNvSpPr/>
            <p:nvPr/>
          </p:nvSpPr>
          <p:spPr>
            <a:xfrm>
              <a:off x="7117601" y="3070337"/>
              <a:ext cx="1206670" cy="526132"/>
            </a:xfrm>
            <a:custGeom>
              <a:avLst/>
              <a:gdLst/>
              <a:ahLst/>
              <a:cxnLst/>
              <a:rect l="l" t="t" r="r" b="b"/>
              <a:pathLst>
                <a:path w="27524" h="12001" extrusionOk="0">
                  <a:moveTo>
                    <a:pt x="20444" y="1"/>
                  </a:moveTo>
                  <a:cubicBezTo>
                    <a:pt x="18537" y="1"/>
                    <a:pt x="16634" y="381"/>
                    <a:pt x="14851" y="1090"/>
                  </a:cubicBezTo>
                  <a:cubicBezTo>
                    <a:pt x="13671" y="1543"/>
                    <a:pt x="4961" y="3661"/>
                    <a:pt x="2814" y="5112"/>
                  </a:cubicBezTo>
                  <a:cubicBezTo>
                    <a:pt x="999" y="6322"/>
                    <a:pt x="1" y="7925"/>
                    <a:pt x="394" y="9649"/>
                  </a:cubicBezTo>
                  <a:cubicBezTo>
                    <a:pt x="699" y="11116"/>
                    <a:pt x="1789" y="12001"/>
                    <a:pt x="3177" y="12001"/>
                  </a:cubicBezTo>
                  <a:cubicBezTo>
                    <a:pt x="3306" y="12001"/>
                    <a:pt x="3437" y="11993"/>
                    <a:pt x="3570" y="11978"/>
                  </a:cubicBezTo>
                  <a:cubicBezTo>
                    <a:pt x="3691" y="11978"/>
                    <a:pt x="3781" y="11947"/>
                    <a:pt x="3902" y="11917"/>
                  </a:cubicBezTo>
                  <a:cubicBezTo>
                    <a:pt x="3933" y="11917"/>
                    <a:pt x="3963" y="11887"/>
                    <a:pt x="4023" y="11887"/>
                  </a:cubicBezTo>
                  <a:cubicBezTo>
                    <a:pt x="4810" y="11675"/>
                    <a:pt x="5657" y="11675"/>
                    <a:pt x="6473" y="11494"/>
                  </a:cubicBezTo>
                  <a:cubicBezTo>
                    <a:pt x="7804" y="11191"/>
                    <a:pt x="9135" y="10949"/>
                    <a:pt x="10496" y="10738"/>
                  </a:cubicBezTo>
                  <a:cubicBezTo>
                    <a:pt x="11494" y="10586"/>
                    <a:pt x="12522" y="10435"/>
                    <a:pt x="13520" y="10345"/>
                  </a:cubicBezTo>
                  <a:cubicBezTo>
                    <a:pt x="16272" y="10133"/>
                    <a:pt x="19055" y="10345"/>
                    <a:pt x="21716" y="9740"/>
                  </a:cubicBezTo>
                  <a:cubicBezTo>
                    <a:pt x="22624" y="9498"/>
                    <a:pt x="23319" y="9165"/>
                    <a:pt x="23864" y="8409"/>
                  </a:cubicBezTo>
                  <a:cubicBezTo>
                    <a:pt x="24317" y="7774"/>
                    <a:pt x="24983" y="7713"/>
                    <a:pt x="25618" y="7260"/>
                  </a:cubicBezTo>
                  <a:cubicBezTo>
                    <a:pt x="26888" y="6352"/>
                    <a:pt x="27523" y="4689"/>
                    <a:pt x="27191" y="3146"/>
                  </a:cubicBezTo>
                  <a:cubicBezTo>
                    <a:pt x="26646" y="757"/>
                    <a:pt x="24438" y="394"/>
                    <a:pt x="22291" y="122"/>
                  </a:cubicBezTo>
                  <a:cubicBezTo>
                    <a:pt x="21678" y="41"/>
                    <a:pt x="21061" y="1"/>
                    <a:pt x="204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6"/>
            <p:cNvSpPr/>
            <p:nvPr/>
          </p:nvSpPr>
          <p:spPr>
            <a:xfrm>
              <a:off x="6755655" y="3237325"/>
              <a:ext cx="755813" cy="930956"/>
            </a:xfrm>
            <a:custGeom>
              <a:avLst/>
              <a:gdLst/>
              <a:ahLst/>
              <a:cxnLst/>
              <a:rect l="l" t="t" r="r" b="b"/>
              <a:pathLst>
                <a:path w="17240" h="21235" extrusionOk="0">
                  <a:moveTo>
                    <a:pt x="14831" y="0"/>
                  </a:moveTo>
                  <a:cubicBezTo>
                    <a:pt x="14522" y="0"/>
                    <a:pt x="14018" y="249"/>
                    <a:pt x="13731" y="335"/>
                  </a:cubicBezTo>
                  <a:cubicBezTo>
                    <a:pt x="13610" y="366"/>
                    <a:pt x="13519" y="396"/>
                    <a:pt x="13398" y="426"/>
                  </a:cubicBezTo>
                  <a:cubicBezTo>
                    <a:pt x="11947" y="880"/>
                    <a:pt x="10465" y="1485"/>
                    <a:pt x="9315" y="2513"/>
                  </a:cubicBezTo>
                  <a:cubicBezTo>
                    <a:pt x="8892" y="2906"/>
                    <a:pt x="8499" y="3330"/>
                    <a:pt x="8136" y="3783"/>
                  </a:cubicBezTo>
                  <a:cubicBezTo>
                    <a:pt x="6926" y="5326"/>
                    <a:pt x="5928" y="7019"/>
                    <a:pt x="4900" y="8683"/>
                  </a:cubicBezTo>
                  <a:cubicBezTo>
                    <a:pt x="3811" y="10377"/>
                    <a:pt x="2934" y="12221"/>
                    <a:pt x="1845" y="13945"/>
                  </a:cubicBezTo>
                  <a:cubicBezTo>
                    <a:pt x="908" y="15427"/>
                    <a:pt x="0" y="17061"/>
                    <a:pt x="151" y="18785"/>
                  </a:cubicBezTo>
                  <a:cubicBezTo>
                    <a:pt x="182" y="19117"/>
                    <a:pt x="272" y="19420"/>
                    <a:pt x="484" y="19662"/>
                  </a:cubicBezTo>
                  <a:cubicBezTo>
                    <a:pt x="635" y="19843"/>
                    <a:pt x="877" y="19934"/>
                    <a:pt x="1089" y="20025"/>
                  </a:cubicBezTo>
                  <a:cubicBezTo>
                    <a:pt x="1875" y="20327"/>
                    <a:pt x="2662" y="20629"/>
                    <a:pt x="3418" y="20932"/>
                  </a:cubicBezTo>
                  <a:cubicBezTo>
                    <a:pt x="3839" y="21103"/>
                    <a:pt x="4372" y="21235"/>
                    <a:pt x="4890" y="21235"/>
                  </a:cubicBezTo>
                  <a:cubicBezTo>
                    <a:pt x="5376" y="21235"/>
                    <a:pt x="5849" y="21119"/>
                    <a:pt x="6200" y="20811"/>
                  </a:cubicBezTo>
                  <a:cubicBezTo>
                    <a:pt x="6654" y="20387"/>
                    <a:pt x="6896" y="19813"/>
                    <a:pt x="7168" y="19238"/>
                  </a:cubicBezTo>
                  <a:cubicBezTo>
                    <a:pt x="8559" y="16123"/>
                    <a:pt x="10132" y="13038"/>
                    <a:pt x="12098" y="10225"/>
                  </a:cubicBezTo>
                  <a:cubicBezTo>
                    <a:pt x="12673" y="9439"/>
                    <a:pt x="13278" y="8622"/>
                    <a:pt x="14124" y="8138"/>
                  </a:cubicBezTo>
                  <a:cubicBezTo>
                    <a:pt x="14880" y="7715"/>
                    <a:pt x="16000" y="7564"/>
                    <a:pt x="16574" y="6868"/>
                  </a:cubicBezTo>
                  <a:cubicBezTo>
                    <a:pt x="17119" y="6203"/>
                    <a:pt x="17209" y="4993"/>
                    <a:pt x="17240" y="4176"/>
                  </a:cubicBezTo>
                  <a:cubicBezTo>
                    <a:pt x="17240" y="3935"/>
                    <a:pt x="17240" y="3693"/>
                    <a:pt x="17179" y="3451"/>
                  </a:cubicBezTo>
                  <a:cubicBezTo>
                    <a:pt x="17119" y="2936"/>
                    <a:pt x="16846" y="2604"/>
                    <a:pt x="16604" y="2180"/>
                  </a:cubicBezTo>
                  <a:cubicBezTo>
                    <a:pt x="16302" y="1606"/>
                    <a:pt x="16030" y="1031"/>
                    <a:pt x="15606" y="547"/>
                  </a:cubicBezTo>
                  <a:cubicBezTo>
                    <a:pt x="15455" y="335"/>
                    <a:pt x="15153" y="33"/>
                    <a:pt x="14880" y="3"/>
                  </a:cubicBezTo>
                  <a:cubicBezTo>
                    <a:pt x="14865" y="1"/>
                    <a:pt x="14848" y="0"/>
                    <a:pt x="1483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6"/>
            <p:cNvSpPr/>
            <p:nvPr/>
          </p:nvSpPr>
          <p:spPr>
            <a:xfrm>
              <a:off x="7768631" y="1992784"/>
              <a:ext cx="277204" cy="322755"/>
            </a:xfrm>
            <a:custGeom>
              <a:avLst/>
              <a:gdLst/>
              <a:ahLst/>
              <a:cxnLst/>
              <a:rect l="l" t="t" r="r" b="b"/>
              <a:pathLst>
                <a:path w="6323" h="7362" extrusionOk="0">
                  <a:moveTo>
                    <a:pt x="2996" y="0"/>
                  </a:moveTo>
                  <a:cubicBezTo>
                    <a:pt x="2885" y="0"/>
                    <a:pt x="2781" y="8"/>
                    <a:pt x="2693" y="22"/>
                  </a:cubicBezTo>
                  <a:cubicBezTo>
                    <a:pt x="2148" y="143"/>
                    <a:pt x="1634" y="415"/>
                    <a:pt x="1362" y="899"/>
                  </a:cubicBezTo>
                  <a:cubicBezTo>
                    <a:pt x="1060" y="1383"/>
                    <a:pt x="1060" y="1957"/>
                    <a:pt x="1120" y="2471"/>
                  </a:cubicBezTo>
                  <a:cubicBezTo>
                    <a:pt x="1150" y="2925"/>
                    <a:pt x="1392" y="3530"/>
                    <a:pt x="1181" y="3984"/>
                  </a:cubicBezTo>
                  <a:cubicBezTo>
                    <a:pt x="1060" y="4286"/>
                    <a:pt x="485" y="4377"/>
                    <a:pt x="152" y="4437"/>
                  </a:cubicBezTo>
                  <a:cubicBezTo>
                    <a:pt x="92" y="4437"/>
                    <a:pt x="1" y="4498"/>
                    <a:pt x="31" y="4558"/>
                  </a:cubicBezTo>
                  <a:cubicBezTo>
                    <a:pt x="182" y="5103"/>
                    <a:pt x="424" y="5647"/>
                    <a:pt x="757" y="6131"/>
                  </a:cubicBezTo>
                  <a:cubicBezTo>
                    <a:pt x="1090" y="6585"/>
                    <a:pt x="1543" y="7008"/>
                    <a:pt x="2088" y="7220"/>
                  </a:cubicBezTo>
                  <a:cubicBezTo>
                    <a:pt x="2352" y="7314"/>
                    <a:pt x="2629" y="7361"/>
                    <a:pt x="2910" y="7361"/>
                  </a:cubicBezTo>
                  <a:cubicBezTo>
                    <a:pt x="3078" y="7361"/>
                    <a:pt x="3248" y="7344"/>
                    <a:pt x="3419" y="7310"/>
                  </a:cubicBezTo>
                  <a:cubicBezTo>
                    <a:pt x="3751" y="7250"/>
                    <a:pt x="4054" y="7129"/>
                    <a:pt x="4356" y="6948"/>
                  </a:cubicBezTo>
                  <a:cubicBezTo>
                    <a:pt x="5052" y="6554"/>
                    <a:pt x="5596" y="5949"/>
                    <a:pt x="5989" y="5284"/>
                  </a:cubicBezTo>
                  <a:cubicBezTo>
                    <a:pt x="6110" y="5072"/>
                    <a:pt x="6231" y="4861"/>
                    <a:pt x="6292" y="4649"/>
                  </a:cubicBezTo>
                  <a:cubicBezTo>
                    <a:pt x="6322" y="4619"/>
                    <a:pt x="6322" y="4558"/>
                    <a:pt x="6322" y="4528"/>
                  </a:cubicBezTo>
                  <a:cubicBezTo>
                    <a:pt x="6292" y="4498"/>
                    <a:pt x="6262" y="4467"/>
                    <a:pt x="6231" y="4467"/>
                  </a:cubicBezTo>
                  <a:cubicBezTo>
                    <a:pt x="5959" y="4377"/>
                    <a:pt x="5687" y="4377"/>
                    <a:pt x="5415" y="4347"/>
                  </a:cubicBezTo>
                  <a:cubicBezTo>
                    <a:pt x="5143" y="4316"/>
                    <a:pt x="4840" y="4226"/>
                    <a:pt x="4659" y="4044"/>
                  </a:cubicBezTo>
                  <a:cubicBezTo>
                    <a:pt x="4447" y="3802"/>
                    <a:pt x="4386" y="3409"/>
                    <a:pt x="4296" y="3106"/>
                  </a:cubicBezTo>
                  <a:cubicBezTo>
                    <a:pt x="4175" y="2744"/>
                    <a:pt x="4084" y="2381"/>
                    <a:pt x="4084" y="2018"/>
                  </a:cubicBezTo>
                  <a:cubicBezTo>
                    <a:pt x="4054" y="1564"/>
                    <a:pt x="4417" y="717"/>
                    <a:pt x="4084" y="324"/>
                  </a:cubicBezTo>
                  <a:cubicBezTo>
                    <a:pt x="3850" y="90"/>
                    <a:pt x="3379" y="0"/>
                    <a:pt x="299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6"/>
            <p:cNvSpPr/>
            <p:nvPr/>
          </p:nvSpPr>
          <p:spPr>
            <a:xfrm>
              <a:off x="7744782" y="1841534"/>
              <a:ext cx="255942" cy="284000"/>
            </a:xfrm>
            <a:custGeom>
              <a:avLst/>
              <a:gdLst/>
              <a:ahLst/>
              <a:cxnLst/>
              <a:rect l="l" t="t" r="r" b="b"/>
              <a:pathLst>
                <a:path w="5838" h="6478" extrusionOk="0">
                  <a:moveTo>
                    <a:pt x="2179" y="1"/>
                  </a:moveTo>
                  <a:cubicBezTo>
                    <a:pt x="1788" y="1"/>
                    <a:pt x="1427" y="105"/>
                    <a:pt x="1150" y="417"/>
                  </a:cubicBezTo>
                  <a:cubicBezTo>
                    <a:pt x="878" y="719"/>
                    <a:pt x="726" y="1113"/>
                    <a:pt x="636" y="1506"/>
                  </a:cubicBezTo>
                  <a:cubicBezTo>
                    <a:pt x="333" y="2443"/>
                    <a:pt x="1" y="3865"/>
                    <a:pt x="303" y="4802"/>
                  </a:cubicBezTo>
                  <a:cubicBezTo>
                    <a:pt x="671" y="5879"/>
                    <a:pt x="1837" y="6477"/>
                    <a:pt x="2949" y="6477"/>
                  </a:cubicBezTo>
                  <a:cubicBezTo>
                    <a:pt x="3118" y="6477"/>
                    <a:pt x="3285" y="6463"/>
                    <a:pt x="3448" y="6436"/>
                  </a:cubicBezTo>
                  <a:cubicBezTo>
                    <a:pt x="4416" y="6284"/>
                    <a:pt x="4447" y="5710"/>
                    <a:pt x="4809" y="4651"/>
                  </a:cubicBezTo>
                  <a:lnTo>
                    <a:pt x="5596" y="2715"/>
                  </a:lnTo>
                  <a:cubicBezTo>
                    <a:pt x="5838" y="1657"/>
                    <a:pt x="5142" y="598"/>
                    <a:pt x="4084" y="387"/>
                  </a:cubicBezTo>
                  <a:cubicBezTo>
                    <a:pt x="3523" y="274"/>
                    <a:pt x="2812" y="1"/>
                    <a:pt x="217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6"/>
            <p:cNvSpPr/>
            <p:nvPr/>
          </p:nvSpPr>
          <p:spPr>
            <a:xfrm>
              <a:off x="7743467" y="1797782"/>
              <a:ext cx="290401" cy="268875"/>
            </a:xfrm>
            <a:custGeom>
              <a:avLst/>
              <a:gdLst/>
              <a:ahLst/>
              <a:cxnLst/>
              <a:rect l="l" t="t" r="r" b="b"/>
              <a:pathLst>
                <a:path w="6624" h="6133" extrusionOk="0">
                  <a:moveTo>
                    <a:pt x="1885" y="0"/>
                  </a:moveTo>
                  <a:cubicBezTo>
                    <a:pt x="1038" y="0"/>
                    <a:pt x="0" y="381"/>
                    <a:pt x="0" y="1385"/>
                  </a:cubicBezTo>
                  <a:cubicBezTo>
                    <a:pt x="0" y="1748"/>
                    <a:pt x="182" y="2080"/>
                    <a:pt x="454" y="2292"/>
                  </a:cubicBezTo>
                  <a:cubicBezTo>
                    <a:pt x="756" y="2504"/>
                    <a:pt x="1089" y="2655"/>
                    <a:pt x="1422" y="2746"/>
                  </a:cubicBezTo>
                  <a:cubicBezTo>
                    <a:pt x="1972" y="2894"/>
                    <a:pt x="2552" y="2968"/>
                    <a:pt x="3131" y="2968"/>
                  </a:cubicBezTo>
                  <a:cubicBezTo>
                    <a:pt x="3378" y="2968"/>
                    <a:pt x="3624" y="2954"/>
                    <a:pt x="3867" y="2928"/>
                  </a:cubicBezTo>
                  <a:lnTo>
                    <a:pt x="3867" y="2928"/>
                  </a:lnTo>
                  <a:cubicBezTo>
                    <a:pt x="3548" y="2970"/>
                    <a:pt x="4567" y="4379"/>
                    <a:pt x="4597" y="4439"/>
                  </a:cubicBezTo>
                  <a:cubicBezTo>
                    <a:pt x="4809" y="4923"/>
                    <a:pt x="4688" y="5649"/>
                    <a:pt x="4628" y="6133"/>
                  </a:cubicBezTo>
                  <a:cubicBezTo>
                    <a:pt x="4809" y="6133"/>
                    <a:pt x="4991" y="6073"/>
                    <a:pt x="5142" y="5952"/>
                  </a:cubicBezTo>
                  <a:cubicBezTo>
                    <a:pt x="6563" y="4923"/>
                    <a:pt x="6624" y="2504"/>
                    <a:pt x="5717" y="1173"/>
                  </a:cubicBezTo>
                  <a:cubicBezTo>
                    <a:pt x="5505" y="870"/>
                    <a:pt x="5233" y="598"/>
                    <a:pt x="4870" y="477"/>
                  </a:cubicBezTo>
                  <a:cubicBezTo>
                    <a:pt x="4839" y="447"/>
                    <a:pt x="4779" y="447"/>
                    <a:pt x="4718" y="417"/>
                  </a:cubicBezTo>
                  <a:cubicBezTo>
                    <a:pt x="4477" y="356"/>
                    <a:pt x="4235" y="356"/>
                    <a:pt x="3993" y="356"/>
                  </a:cubicBezTo>
                  <a:cubicBezTo>
                    <a:pt x="3388" y="296"/>
                    <a:pt x="2843" y="114"/>
                    <a:pt x="2238" y="24"/>
                  </a:cubicBezTo>
                  <a:cubicBezTo>
                    <a:pt x="2127" y="8"/>
                    <a:pt x="2008" y="0"/>
                    <a:pt x="188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6"/>
            <p:cNvSpPr/>
            <p:nvPr/>
          </p:nvSpPr>
          <p:spPr>
            <a:xfrm>
              <a:off x="7154734" y="2399447"/>
              <a:ext cx="486675" cy="337047"/>
            </a:xfrm>
            <a:custGeom>
              <a:avLst/>
              <a:gdLst/>
              <a:ahLst/>
              <a:cxnLst/>
              <a:rect l="l" t="t" r="r" b="b"/>
              <a:pathLst>
                <a:path w="11101" h="7688" extrusionOk="0">
                  <a:moveTo>
                    <a:pt x="1090" y="0"/>
                  </a:moveTo>
                  <a:cubicBezTo>
                    <a:pt x="787" y="605"/>
                    <a:pt x="424" y="1150"/>
                    <a:pt x="1" y="1634"/>
                  </a:cubicBezTo>
                  <a:cubicBezTo>
                    <a:pt x="817" y="2480"/>
                    <a:pt x="1664" y="3569"/>
                    <a:pt x="2632" y="4265"/>
                  </a:cubicBezTo>
                  <a:cubicBezTo>
                    <a:pt x="3539" y="4900"/>
                    <a:pt x="4477" y="5535"/>
                    <a:pt x="5415" y="6170"/>
                  </a:cubicBezTo>
                  <a:cubicBezTo>
                    <a:pt x="5808" y="6412"/>
                    <a:pt x="6261" y="6624"/>
                    <a:pt x="6655" y="6896"/>
                  </a:cubicBezTo>
                  <a:cubicBezTo>
                    <a:pt x="7048" y="7198"/>
                    <a:pt x="7501" y="7440"/>
                    <a:pt x="7955" y="7561"/>
                  </a:cubicBezTo>
                  <a:cubicBezTo>
                    <a:pt x="8227" y="7643"/>
                    <a:pt x="8505" y="7688"/>
                    <a:pt x="8778" y="7688"/>
                  </a:cubicBezTo>
                  <a:cubicBezTo>
                    <a:pt x="9113" y="7688"/>
                    <a:pt x="9440" y="7621"/>
                    <a:pt x="9739" y="7471"/>
                  </a:cubicBezTo>
                  <a:cubicBezTo>
                    <a:pt x="9891" y="7410"/>
                    <a:pt x="10042" y="7289"/>
                    <a:pt x="10133" y="7168"/>
                  </a:cubicBezTo>
                  <a:cubicBezTo>
                    <a:pt x="11100" y="6079"/>
                    <a:pt x="9951" y="4083"/>
                    <a:pt x="8983" y="3448"/>
                  </a:cubicBezTo>
                  <a:cubicBezTo>
                    <a:pt x="7350" y="2359"/>
                    <a:pt x="5505" y="1664"/>
                    <a:pt x="3691" y="968"/>
                  </a:cubicBezTo>
                  <a:cubicBezTo>
                    <a:pt x="2844" y="666"/>
                    <a:pt x="1997" y="363"/>
                    <a:pt x="1150" y="31"/>
                  </a:cubicBezTo>
                  <a:cubicBezTo>
                    <a:pt x="1120" y="31"/>
                    <a:pt x="1120" y="31"/>
                    <a:pt x="10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6"/>
            <p:cNvSpPr/>
            <p:nvPr/>
          </p:nvSpPr>
          <p:spPr>
            <a:xfrm>
              <a:off x="7914488" y="1936931"/>
              <a:ext cx="79615" cy="93205"/>
            </a:xfrm>
            <a:custGeom>
              <a:avLst/>
              <a:gdLst/>
              <a:ahLst/>
              <a:cxnLst/>
              <a:rect l="l" t="t" r="r" b="b"/>
              <a:pathLst>
                <a:path w="1816" h="2126" extrusionOk="0">
                  <a:moveTo>
                    <a:pt x="670" y="1"/>
                  </a:moveTo>
                  <a:cubicBezTo>
                    <a:pt x="592" y="1"/>
                    <a:pt x="518" y="18"/>
                    <a:pt x="455" y="56"/>
                  </a:cubicBezTo>
                  <a:cubicBezTo>
                    <a:pt x="394" y="86"/>
                    <a:pt x="334" y="116"/>
                    <a:pt x="273" y="177"/>
                  </a:cubicBezTo>
                  <a:cubicBezTo>
                    <a:pt x="61" y="388"/>
                    <a:pt x="1" y="721"/>
                    <a:pt x="1" y="1054"/>
                  </a:cubicBezTo>
                  <a:cubicBezTo>
                    <a:pt x="31" y="1175"/>
                    <a:pt x="31" y="1296"/>
                    <a:pt x="61" y="1417"/>
                  </a:cubicBezTo>
                  <a:cubicBezTo>
                    <a:pt x="112" y="1771"/>
                    <a:pt x="226" y="2125"/>
                    <a:pt x="563" y="2125"/>
                  </a:cubicBezTo>
                  <a:cubicBezTo>
                    <a:pt x="629" y="2125"/>
                    <a:pt x="703" y="2112"/>
                    <a:pt x="787" y="2082"/>
                  </a:cubicBezTo>
                  <a:cubicBezTo>
                    <a:pt x="1664" y="1779"/>
                    <a:pt x="1816" y="509"/>
                    <a:pt x="999" y="86"/>
                  </a:cubicBezTo>
                  <a:cubicBezTo>
                    <a:pt x="893" y="33"/>
                    <a:pt x="778" y="1"/>
                    <a:pt x="67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6"/>
            <p:cNvSpPr/>
            <p:nvPr/>
          </p:nvSpPr>
          <p:spPr>
            <a:xfrm>
              <a:off x="8139916" y="3514528"/>
              <a:ext cx="22578" cy="555637"/>
            </a:xfrm>
            <a:custGeom>
              <a:avLst/>
              <a:gdLst/>
              <a:ahLst/>
              <a:cxnLst/>
              <a:rect l="l" t="t" r="r" b="b"/>
              <a:pathLst>
                <a:path w="515" h="12674" extrusionOk="0">
                  <a:moveTo>
                    <a:pt x="0" y="1"/>
                  </a:moveTo>
                  <a:lnTo>
                    <a:pt x="0" y="12673"/>
                  </a:lnTo>
                  <a:lnTo>
                    <a:pt x="515" y="12673"/>
                  </a:lnTo>
                  <a:lnTo>
                    <a:pt x="51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6"/>
            <p:cNvSpPr/>
            <p:nvPr/>
          </p:nvSpPr>
          <p:spPr>
            <a:xfrm>
              <a:off x="7889324" y="4070117"/>
              <a:ext cx="531743" cy="141912"/>
            </a:xfrm>
            <a:custGeom>
              <a:avLst/>
              <a:gdLst/>
              <a:ahLst/>
              <a:cxnLst/>
              <a:rect l="l" t="t" r="r" b="b"/>
              <a:pathLst>
                <a:path w="12129" h="3237" fill="none" extrusionOk="0">
                  <a:moveTo>
                    <a:pt x="12128" y="3236"/>
                  </a:moveTo>
                  <a:cubicBezTo>
                    <a:pt x="12128" y="938"/>
                    <a:pt x="8075" y="0"/>
                    <a:pt x="6049" y="0"/>
                  </a:cubicBezTo>
                  <a:cubicBezTo>
                    <a:pt x="3660" y="0"/>
                    <a:pt x="0" y="877"/>
                    <a:pt x="0" y="3236"/>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6"/>
            <p:cNvSpPr/>
            <p:nvPr/>
          </p:nvSpPr>
          <p:spPr>
            <a:xfrm>
              <a:off x="8151840" y="4072747"/>
              <a:ext cx="44" cy="165805"/>
            </a:xfrm>
            <a:custGeom>
              <a:avLst/>
              <a:gdLst/>
              <a:ahLst/>
              <a:cxnLst/>
              <a:rect l="l" t="t" r="r" b="b"/>
              <a:pathLst>
                <a:path w="1" h="3782" fill="none" extrusionOk="0">
                  <a:moveTo>
                    <a:pt x="1" y="3781"/>
                  </a:moveTo>
                  <a:lnTo>
                    <a:pt x="1" y="1"/>
                  </a:ln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6"/>
            <p:cNvSpPr/>
            <p:nvPr/>
          </p:nvSpPr>
          <p:spPr>
            <a:xfrm>
              <a:off x="7845571" y="4192081"/>
              <a:ext cx="87550" cy="87550"/>
            </a:xfrm>
            <a:custGeom>
              <a:avLst/>
              <a:gdLst/>
              <a:ahLst/>
              <a:cxnLst/>
              <a:rect l="l" t="t" r="r" b="b"/>
              <a:pathLst>
                <a:path w="1997" h="1997" extrusionOk="0">
                  <a:moveTo>
                    <a:pt x="998" y="1"/>
                  </a:moveTo>
                  <a:cubicBezTo>
                    <a:pt x="454" y="1"/>
                    <a:pt x="0" y="454"/>
                    <a:pt x="0" y="999"/>
                  </a:cubicBezTo>
                  <a:cubicBezTo>
                    <a:pt x="0" y="1543"/>
                    <a:pt x="454" y="1997"/>
                    <a:pt x="998" y="1997"/>
                  </a:cubicBezTo>
                  <a:cubicBezTo>
                    <a:pt x="1543" y="1997"/>
                    <a:pt x="1996" y="1543"/>
                    <a:pt x="1996" y="999"/>
                  </a:cubicBezTo>
                  <a:cubicBezTo>
                    <a:pt x="1996" y="454"/>
                    <a:pt x="1543" y="1"/>
                    <a:pt x="9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6"/>
            <p:cNvSpPr/>
            <p:nvPr/>
          </p:nvSpPr>
          <p:spPr>
            <a:xfrm>
              <a:off x="8109403" y="4192081"/>
              <a:ext cx="86235" cy="87550"/>
            </a:xfrm>
            <a:custGeom>
              <a:avLst/>
              <a:gdLst/>
              <a:ahLst/>
              <a:cxnLst/>
              <a:rect l="l" t="t" r="r" b="b"/>
              <a:pathLst>
                <a:path w="1967" h="1997" extrusionOk="0">
                  <a:moveTo>
                    <a:pt x="999" y="1"/>
                  </a:moveTo>
                  <a:cubicBezTo>
                    <a:pt x="424" y="1"/>
                    <a:pt x="1" y="454"/>
                    <a:pt x="1" y="999"/>
                  </a:cubicBezTo>
                  <a:cubicBezTo>
                    <a:pt x="1" y="1543"/>
                    <a:pt x="424" y="1997"/>
                    <a:pt x="999" y="1997"/>
                  </a:cubicBezTo>
                  <a:cubicBezTo>
                    <a:pt x="1543" y="1997"/>
                    <a:pt x="1967" y="1543"/>
                    <a:pt x="1967" y="999"/>
                  </a:cubicBezTo>
                  <a:cubicBezTo>
                    <a:pt x="1967" y="454"/>
                    <a:pt x="1543" y="1"/>
                    <a:pt x="9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6"/>
            <p:cNvSpPr/>
            <p:nvPr/>
          </p:nvSpPr>
          <p:spPr>
            <a:xfrm>
              <a:off x="8371963" y="4192081"/>
              <a:ext cx="87550" cy="87550"/>
            </a:xfrm>
            <a:custGeom>
              <a:avLst/>
              <a:gdLst/>
              <a:ahLst/>
              <a:cxnLst/>
              <a:rect l="l" t="t" r="r" b="b"/>
              <a:pathLst>
                <a:path w="1997" h="1997" extrusionOk="0">
                  <a:moveTo>
                    <a:pt x="998" y="1"/>
                  </a:moveTo>
                  <a:cubicBezTo>
                    <a:pt x="454" y="1"/>
                    <a:pt x="0" y="454"/>
                    <a:pt x="0" y="999"/>
                  </a:cubicBezTo>
                  <a:cubicBezTo>
                    <a:pt x="0" y="1543"/>
                    <a:pt x="454" y="1997"/>
                    <a:pt x="998" y="1997"/>
                  </a:cubicBezTo>
                  <a:cubicBezTo>
                    <a:pt x="1543" y="1997"/>
                    <a:pt x="1996" y="1543"/>
                    <a:pt x="1996" y="999"/>
                  </a:cubicBezTo>
                  <a:cubicBezTo>
                    <a:pt x="1996" y="454"/>
                    <a:pt x="1543" y="1"/>
                    <a:pt x="9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6"/>
            <p:cNvSpPr/>
            <p:nvPr/>
          </p:nvSpPr>
          <p:spPr>
            <a:xfrm>
              <a:off x="7626764" y="2697387"/>
              <a:ext cx="672297" cy="310611"/>
            </a:xfrm>
            <a:custGeom>
              <a:avLst/>
              <a:gdLst/>
              <a:ahLst/>
              <a:cxnLst/>
              <a:rect l="l" t="t" r="r" b="b"/>
              <a:pathLst>
                <a:path w="15335" h="7085" extrusionOk="0">
                  <a:moveTo>
                    <a:pt x="13432" y="0"/>
                  </a:moveTo>
                  <a:cubicBezTo>
                    <a:pt x="11760" y="0"/>
                    <a:pt x="9833" y="2333"/>
                    <a:pt x="8772" y="3064"/>
                  </a:cubicBezTo>
                  <a:cubicBezTo>
                    <a:pt x="7532" y="3941"/>
                    <a:pt x="6019" y="4425"/>
                    <a:pt x="4598" y="4969"/>
                  </a:cubicBezTo>
                  <a:cubicBezTo>
                    <a:pt x="4326" y="5060"/>
                    <a:pt x="4023" y="5090"/>
                    <a:pt x="3721" y="5151"/>
                  </a:cubicBezTo>
                  <a:cubicBezTo>
                    <a:pt x="2904" y="5242"/>
                    <a:pt x="1574" y="5121"/>
                    <a:pt x="848" y="5484"/>
                  </a:cubicBezTo>
                  <a:cubicBezTo>
                    <a:pt x="394" y="5725"/>
                    <a:pt x="1" y="6784"/>
                    <a:pt x="848" y="6784"/>
                  </a:cubicBezTo>
                  <a:cubicBezTo>
                    <a:pt x="1550" y="6991"/>
                    <a:pt x="2253" y="7084"/>
                    <a:pt x="2965" y="7084"/>
                  </a:cubicBezTo>
                  <a:cubicBezTo>
                    <a:pt x="3296" y="7084"/>
                    <a:pt x="3628" y="7064"/>
                    <a:pt x="3963" y="7026"/>
                  </a:cubicBezTo>
                  <a:cubicBezTo>
                    <a:pt x="4417" y="6966"/>
                    <a:pt x="4870" y="6905"/>
                    <a:pt x="5354" y="6845"/>
                  </a:cubicBezTo>
                  <a:cubicBezTo>
                    <a:pt x="8137" y="6391"/>
                    <a:pt x="11645" y="5907"/>
                    <a:pt x="14034" y="4274"/>
                  </a:cubicBezTo>
                  <a:cubicBezTo>
                    <a:pt x="14579" y="3911"/>
                    <a:pt x="15123" y="3397"/>
                    <a:pt x="15244" y="2731"/>
                  </a:cubicBezTo>
                  <a:cubicBezTo>
                    <a:pt x="15335" y="2338"/>
                    <a:pt x="15274" y="1915"/>
                    <a:pt x="15153" y="1522"/>
                  </a:cubicBezTo>
                  <a:cubicBezTo>
                    <a:pt x="15093" y="1219"/>
                    <a:pt x="14972" y="886"/>
                    <a:pt x="14760" y="644"/>
                  </a:cubicBezTo>
                  <a:cubicBezTo>
                    <a:pt x="14354" y="185"/>
                    <a:pt x="13903" y="0"/>
                    <a:pt x="1343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6"/>
            <p:cNvSpPr/>
            <p:nvPr/>
          </p:nvSpPr>
          <p:spPr>
            <a:xfrm>
              <a:off x="7898574" y="1645831"/>
              <a:ext cx="234767" cy="209778"/>
            </a:xfrm>
            <a:custGeom>
              <a:avLst/>
              <a:gdLst/>
              <a:ahLst/>
              <a:cxnLst/>
              <a:rect l="l" t="t" r="r" b="b"/>
              <a:pathLst>
                <a:path w="5355" h="4785" extrusionOk="0">
                  <a:moveTo>
                    <a:pt x="2353" y="0"/>
                  </a:moveTo>
                  <a:cubicBezTo>
                    <a:pt x="2105" y="0"/>
                    <a:pt x="1861" y="34"/>
                    <a:pt x="1634" y="102"/>
                  </a:cubicBezTo>
                  <a:cubicBezTo>
                    <a:pt x="1090" y="253"/>
                    <a:pt x="576" y="647"/>
                    <a:pt x="273" y="1161"/>
                  </a:cubicBezTo>
                  <a:cubicBezTo>
                    <a:pt x="92" y="1494"/>
                    <a:pt x="1" y="1887"/>
                    <a:pt x="1" y="2250"/>
                  </a:cubicBezTo>
                  <a:cubicBezTo>
                    <a:pt x="61" y="3217"/>
                    <a:pt x="878" y="3943"/>
                    <a:pt x="1725" y="4427"/>
                  </a:cubicBezTo>
                  <a:cubicBezTo>
                    <a:pt x="2136" y="4664"/>
                    <a:pt x="2596" y="4785"/>
                    <a:pt x="3044" y="4785"/>
                  </a:cubicBezTo>
                  <a:cubicBezTo>
                    <a:pt x="3915" y="4785"/>
                    <a:pt x="4743" y="4327"/>
                    <a:pt x="5082" y="3369"/>
                  </a:cubicBezTo>
                  <a:cubicBezTo>
                    <a:pt x="5354" y="2613"/>
                    <a:pt x="5173" y="1735"/>
                    <a:pt x="4689" y="1100"/>
                  </a:cubicBezTo>
                  <a:cubicBezTo>
                    <a:pt x="4175" y="465"/>
                    <a:pt x="3388" y="72"/>
                    <a:pt x="2602" y="12"/>
                  </a:cubicBezTo>
                  <a:cubicBezTo>
                    <a:pt x="2519" y="4"/>
                    <a:pt x="2436" y="0"/>
                    <a:pt x="235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6"/>
            <p:cNvSpPr/>
            <p:nvPr/>
          </p:nvSpPr>
          <p:spPr>
            <a:xfrm>
              <a:off x="7743467" y="2183314"/>
              <a:ext cx="326218" cy="156555"/>
            </a:xfrm>
            <a:custGeom>
              <a:avLst/>
              <a:gdLst/>
              <a:ahLst/>
              <a:cxnLst/>
              <a:rect l="l" t="t" r="r" b="b"/>
              <a:pathLst>
                <a:path w="7441" h="3571" extrusionOk="0">
                  <a:moveTo>
                    <a:pt x="968" y="1"/>
                  </a:moveTo>
                  <a:cubicBezTo>
                    <a:pt x="817" y="31"/>
                    <a:pt x="666" y="91"/>
                    <a:pt x="514" y="121"/>
                  </a:cubicBezTo>
                  <a:cubicBezTo>
                    <a:pt x="333" y="182"/>
                    <a:pt x="152" y="273"/>
                    <a:pt x="0" y="394"/>
                  </a:cubicBezTo>
                  <a:cubicBezTo>
                    <a:pt x="212" y="1089"/>
                    <a:pt x="545" y="1724"/>
                    <a:pt x="998" y="2299"/>
                  </a:cubicBezTo>
                  <a:cubicBezTo>
                    <a:pt x="1543" y="2934"/>
                    <a:pt x="2359" y="3509"/>
                    <a:pt x="3236" y="3569"/>
                  </a:cubicBezTo>
                  <a:cubicBezTo>
                    <a:pt x="3261" y="3570"/>
                    <a:pt x="3286" y="3571"/>
                    <a:pt x="3311" y="3571"/>
                  </a:cubicBezTo>
                  <a:cubicBezTo>
                    <a:pt x="4173" y="3571"/>
                    <a:pt x="5190" y="3069"/>
                    <a:pt x="5807" y="2511"/>
                  </a:cubicBezTo>
                  <a:cubicBezTo>
                    <a:pt x="6170" y="2178"/>
                    <a:pt x="6473" y="1785"/>
                    <a:pt x="6745" y="1392"/>
                  </a:cubicBezTo>
                  <a:cubicBezTo>
                    <a:pt x="6896" y="1210"/>
                    <a:pt x="7017" y="999"/>
                    <a:pt x="7168" y="787"/>
                  </a:cubicBezTo>
                  <a:cubicBezTo>
                    <a:pt x="7229" y="636"/>
                    <a:pt x="7319" y="394"/>
                    <a:pt x="7440" y="303"/>
                  </a:cubicBezTo>
                  <a:cubicBezTo>
                    <a:pt x="7289" y="212"/>
                    <a:pt x="7108" y="152"/>
                    <a:pt x="6957" y="121"/>
                  </a:cubicBezTo>
                  <a:cubicBezTo>
                    <a:pt x="6775" y="61"/>
                    <a:pt x="6594" y="61"/>
                    <a:pt x="6442" y="1"/>
                  </a:cubicBezTo>
                  <a:cubicBezTo>
                    <a:pt x="6019" y="515"/>
                    <a:pt x="5717" y="1120"/>
                    <a:pt x="5233" y="1603"/>
                  </a:cubicBezTo>
                  <a:cubicBezTo>
                    <a:pt x="4779" y="2087"/>
                    <a:pt x="4023" y="2511"/>
                    <a:pt x="3357" y="2511"/>
                  </a:cubicBezTo>
                  <a:cubicBezTo>
                    <a:pt x="3340" y="2512"/>
                    <a:pt x="3322" y="2512"/>
                    <a:pt x="3304" y="2512"/>
                  </a:cubicBezTo>
                  <a:cubicBezTo>
                    <a:pt x="2660" y="2512"/>
                    <a:pt x="2077" y="1984"/>
                    <a:pt x="1694" y="1513"/>
                  </a:cubicBezTo>
                  <a:cubicBezTo>
                    <a:pt x="1361" y="1059"/>
                    <a:pt x="1119" y="545"/>
                    <a:pt x="9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6"/>
            <p:cNvSpPr/>
            <p:nvPr/>
          </p:nvSpPr>
          <p:spPr>
            <a:xfrm>
              <a:off x="8059030" y="2233380"/>
              <a:ext cx="308989" cy="601012"/>
            </a:xfrm>
            <a:custGeom>
              <a:avLst/>
              <a:gdLst/>
              <a:ahLst/>
              <a:cxnLst/>
              <a:rect l="l" t="t" r="r" b="b"/>
              <a:pathLst>
                <a:path w="7048" h="13709" extrusionOk="0">
                  <a:moveTo>
                    <a:pt x="1445" y="0"/>
                  </a:moveTo>
                  <a:cubicBezTo>
                    <a:pt x="744" y="0"/>
                    <a:pt x="168" y="421"/>
                    <a:pt x="61" y="1550"/>
                  </a:cubicBezTo>
                  <a:cubicBezTo>
                    <a:pt x="1" y="2125"/>
                    <a:pt x="152" y="2700"/>
                    <a:pt x="333" y="3244"/>
                  </a:cubicBezTo>
                  <a:cubicBezTo>
                    <a:pt x="968" y="5543"/>
                    <a:pt x="2360" y="8416"/>
                    <a:pt x="1513" y="10866"/>
                  </a:cubicBezTo>
                  <a:cubicBezTo>
                    <a:pt x="1513" y="10896"/>
                    <a:pt x="1482" y="10926"/>
                    <a:pt x="1482" y="10956"/>
                  </a:cubicBezTo>
                  <a:cubicBezTo>
                    <a:pt x="1997" y="11107"/>
                    <a:pt x="2481" y="11289"/>
                    <a:pt x="2934" y="11531"/>
                  </a:cubicBezTo>
                  <a:cubicBezTo>
                    <a:pt x="3932" y="12015"/>
                    <a:pt x="4840" y="12741"/>
                    <a:pt x="5384" y="13708"/>
                  </a:cubicBezTo>
                  <a:cubicBezTo>
                    <a:pt x="6836" y="12257"/>
                    <a:pt x="7047" y="10170"/>
                    <a:pt x="6775" y="8234"/>
                  </a:cubicBezTo>
                  <a:cubicBezTo>
                    <a:pt x="6745" y="7992"/>
                    <a:pt x="6685" y="7750"/>
                    <a:pt x="6654" y="7539"/>
                  </a:cubicBezTo>
                  <a:cubicBezTo>
                    <a:pt x="6110" y="5119"/>
                    <a:pt x="5354" y="2609"/>
                    <a:pt x="3539" y="945"/>
                  </a:cubicBezTo>
                  <a:cubicBezTo>
                    <a:pt x="2940" y="406"/>
                    <a:pt x="2133" y="0"/>
                    <a:pt x="144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6"/>
            <p:cNvSpPr/>
            <p:nvPr/>
          </p:nvSpPr>
          <p:spPr>
            <a:xfrm>
              <a:off x="8093489" y="2692476"/>
              <a:ext cx="225473" cy="167121"/>
            </a:xfrm>
            <a:custGeom>
              <a:avLst/>
              <a:gdLst/>
              <a:ahLst/>
              <a:cxnLst/>
              <a:rect l="l" t="t" r="r" b="b"/>
              <a:pathLst>
                <a:path w="5143" h="3812" extrusionOk="0">
                  <a:moveTo>
                    <a:pt x="908" y="0"/>
                  </a:moveTo>
                  <a:cubicBezTo>
                    <a:pt x="636" y="333"/>
                    <a:pt x="334" y="635"/>
                    <a:pt x="1" y="938"/>
                  </a:cubicBezTo>
                  <a:cubicBezTo>
                    <a:pt x="1" y="938"/>
                    <a:pt x="1" y="968"/>
                    <a:pt x="31" y="968"/>
                  </a:cubicBezTo>
                  <a:cubicBezTo>
                    <a:pt x="213" y="1240"/>
                    <a:pt x="455" y="1331"/>
                    <a:pt x="727" y="1452"/>
                  </a:cubicBezTo>
                  <a:lnTo>
                    <a:pt x="848" y="1513"/>
                  </a:lnTo>
                  <a:cubicBezTo>
                    <a:pt x="878" y="1543"/>
                    <a:pt x="908" y="1543"/>
                    <a:pt x="908" y="1543"/>
                  </a:cubicBezTo>
                  <a:lnTo>
                    <a:pt x="938" y="1543"/>
                  </a:lnTo>
                  <a:cubicBezTo>
                    <a:pt x="1029" y="1603"/>
                    <a:pt x="1150" y="1634"/>
                    <a:pt x="1241" y="1694"/>
                  </a:cubicBezTo>
                  <a:cubicBezTo>
                    <a:pt x="1634" y="1906"/>
                    <a:pt x="2027" y="2117"/>
                    <a:pt x="2420" y="2359"/>
                  </a:cubicBezTo>
                  <a:cubicBezTo>
                    <a:pt x="2783" y="2601"/>
                    <a:pt x="3146" y="2843"/>
                    <a:pt x="3479" y="3116"/>
                  </a:cubicBezTo>
                  <a:cubicBezTo>
                    <a:pt x="3751" y="3357"/>
                    <a:pt x="4114" y="3690"/>
                    <a:pt x="4477" y="3811"/>
                  </a:cubicBezTo>
                  <a:cubicBezTo>
                    <a:pt x="4689" y="3599"/>
                    <a:pt x="4900" y="3357"/>
                    <a:pt x="5142" y="3146"/>
                  </a:cubicBezTo>
                  <a:cubicBezTo>
                    <a:pt x="5052" y="2934"/>
                    <a:pt x="4870" y="2722"/>
                    <a:pt x="4749" y="2571"/>
                  </a:cubicBezTo>
                  <a:cubicBezTo>
                    <a:pt x="4598" y="2390"/>
                    <a:pt x="4417" y="2238"/>
                    <a:pt x="4265" y="2087"/>
                  </a:cubicBezTo>
                  <a:cubicBezTo>
                    <a:pt x="3872" y="1755"/>
                    <a:pt x="3449" y="1422"/>
                    <a:pt x="3056" y="1150"/>
                  </a:cubicBezTo>
                  <a:cubicBezTo>
                    <a:pt x="2662" y="877"/>
                    <a:pt x="2269" y="635"/>
                    <a:pt x="1846" y="424"/>
                  </a:cubicBezTo>
                  <a:cubicBezTo>
                    <a:pt x="1664" y="333"/>
                    <a:pt x="1453" y="212"/>
                    <a:pt x="1241" y="121"/>
                  </a:cubicBezTo>
                  <a:cubicBezTo>
                    <a:pt x="1150" y="91"/>
                    <a:pt x="1029" y="31"/>
                    <a:pt x="90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6"/>
            <p:cNvSpPr/>
            <p:nvPr/>
          </p:nvSpPr>
          <p:spPr>
            <a:xfrm>
              <a:off x="4907300" y="3851310"/>
              <a:ext cx="590095" cy="328893"/>
            </a:xfrm>
            <a:custGeom>
              <a:avLst/>
              <a:gdLst/>
              <a:ahLst/>
              <a:cxnLst/>
              <a:rect l="l" t="t" r="r" b="b"/>
              <a:pathLst>
                <a:path w="13460" h="7502" fill="none" extrusionOk="0">
                  <a:moveTo>
                    <a:pt x="0" y="1"/>
                  </a:moveTo>
                  <a:cubicBezTo>
                    <a:pt x="152" y="92"/>
                    <a:pt x="13459" y="7501"/>
                    <a:pt x="13459" y="7501"/>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6"/>
            <p:cNvSpPr/>
            <p:nvPr/>
          </p:nvSpPr>
          <p:spPr>
            <a:xfrm>
              <a:off x="4834350" y="3810231"/>
              <a:ext cx="624598" cy="385885"/>
            </a:xfrm>
            <a:custGeom>
              <a:avLst/>
              <a:gdLst/>
              <a:ahLst/>
              <a:cxnLst/>
              <a:rect l="l" t="t" r="r" b="b"/>
              <a:pathLst>
                <a:path w="14247" h="8802" fill="none" extrusionOk="0">
                  <a:moveTo>
                    <a:pt x="14246" y="0"/>
                  </a:moveTo>
                  <a:lnTo>
                    <a:pt x="1" y="8801"/>
                  </a:ln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6"/>
            <p:cNvSpPr/>
            <p:nvPr/>
          </p:nvSpPr>
          <p:spPr>
            <a:xfrm>
              <a:off x="4807870" y="3510582"/>
              <a:ext cx="706755" cy="831394"/>
            </a:xfrm>
            <a:custGeom>
              <a:avLst/>
              <a:gdLst/>
              <a:ahLst/>
              <a:cxnLst/>
              <a:rect l="l" t="t" r="r" b="b"/>
              <a:pathLst>
                <a:path w="16121" h="18964" fill="none" extrusionOk="0">
                  <a:moveTo>
                    <a:pt x="0" y="18691"/>
                  </a:moveTo>
                  <a:lnTo>
                    <a:pt x="3871" y="0"/>
                  </a:lnTo>
                  <a:lnTo>
                    <a:pt x="14124" y="1028"/>
                  </a:lnTo>
                  <a:lnTo>
                    <a:pt x="16120" y="18963"/>
                  </a:ln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6"/>
            <p:cNvSpPr/>
            <p:nvPr/>
          </p:nvSpPr>
          <p:spPr>
            <a:xfrm>
              <a:off x="5831456" y="2758763"/>
              <a:ext cx="258616" cy="511927"/>
            </a:xfrm>
            <a:custGeom>
              <a:avLst/>
              <a:gdLst/>
              <a:ahLst/>
              <a:cxnLst/>
              <a:rect l="l" t="t" r="r" b="b"/>
              <a:pathLst>
                <a:path w="5899" h="11677" extrusionOk="0">
                  <a:moveTo>
                    <a:pt x="3201" y="0"/>
                  </a:moveTo>
                  <a:cubicBezTo>
                    <a:pt x="2711" y="0"/>
                    <a:pt x="2220" y="144"/>
                    <a:pt x="1815" y="424"/>
                  </a:cubicBezTo>
                  <a:cubicBezTo>
                    <a:pt x="1120" y="878"/>
                    <a:pt x="727" y="1664"/>
                    <a:pt x="515" y="2481"/>
                  </a:cubicBezTo>
                  <a:cubicBezTo>
                    <a:pt x="212" y="3630"/>
                    <a:pt x="243" y="4688"/>
                    <a:pt x="243" y="5838"/>
                  </a:cubicBezTo>
                  <a:cubicBezTo>
                    <a:pt x="212" y="7592"/>
                    <a:pt x="333" y="9528"/>
                    <a:pt x="1" y="11251"/>
                  </a:cubicBezTo>
                  <a:cubicBezTo>
                    <a:pt x="293" y="11281"/>
                    <a:pt x="3292" y="11676"/>
                    <a:pt x="3498" y="11676"/>
                  </a:cubicBezTo>
                  <a:cubicBezTo>
                    <a:pt x="3505" y="11676"/>
                    <a:pt x="3509" y="11676"/>
                    <a:pt x="3509" y="11675"/>
                  </a:cubicBezTo>
                  <a:cubicBezTo>
                    <a:pt x="4084" y="10253"/>
                    <a:pt x="4598" y="8802"/>
                    <a:pt x="5021" y="7320"/>
                  </a:cubicBezTo>
                  <a:cubicBezTo>
                    <a:pt x="5445" y="5959"/>
                    <a:pt x="5898" y="4386"/>
                    <a:pt x="5808" y="2934"/>
                  </a:cubicBezTo>
                  <a:cubicBezTo>
                    <a:pt x="5747" y="1966"/>
                    <a:pt x="5324" y="938"/>
                    <a:pt x="4507" y="394"/>
                  </a:cubicBezTo>
                  <a:cubicBezTo>
                    <a:pt x="4125" y="129"/>
                    <a:pt x="3664" y="0"/>
                    <a:pt x="32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6"/>
            <p:cNvSpPr/>
            <p:nvPr/>
          </p:nvSpPr>
          <p:spPr>
            <a:xfrm>
              <a:off x="5826151" y="3706812"/>
              <a:ext cx="273215" cy="552962"/>
            </a:xfrm>
            <a:custGeom>
              <a:avLst/>
              <a:gdLst/>
              <a:ahLst/>
              <a:cxnLst/>
              <a:rect l="l" t="t" r="r" b="b"/>
              <a:pathLst>
                <a:path w="6232" h="12613" extrusionOk="0">
                  <a:moveTo>
                    <a:pt x="5657" y="0"/>
                  </a:moveTo>
                  <a:cubicBezTo>
                    <a:pt x="4749" y="363"/>
                    <a:pt x="4296" y="424"/>
                    <a:pt x="3388" y="696"/>
                  </a:cubicBezTo>
                  <a:cubicBezTo>
                    <a:pt x="2269" y="998"/>
                    <a:pt x="1150" y="1301"/>
                    <a:pt x="1" y="1543"/>
                  </a:cubicBezTo>
                  <a:cubicBezTo>
                    <a:pt x="575" y="3569"/>
                    <a:pt x="1090" y="5323"/>
                    <a:pt x="1211" y="5686"/>
                  </a:cubicBezTo>
                  <a:cubicBezTo>
                    <a:pt x="1725" y="7229"/>
                    <a:pt x="2088" y="11191"/>
                    <a:pt x="2995" y="12612"/>
                  </a:cubicBezTo>
                  <a:cubicBezTo>
                    <a:pt x="4175" y="12582"/>
                    <a:pt x="5052" y="12158"/>
                    <a:pt x="6201" y="12038"/>
                  </a:cubicBezTo>
                  <a:cubicBezTo>
                    <a:pt x="6231" y="10888"/>
                    <a:pt x="5657" y="4053"/>
                    <a:pt x="565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6"/>
            <p:cNvSpPr/>
            <p:nvPr/>
          </p:nvSpPr>
          <p:spPr>
            <a:xfrm>
              <a:off x="4634131" y="2385813"/>
              <a:ext cx="1323330" cy="1272870"/>
            </a:xfrm>
            <a:custGeom>
              <a:avLst/>
              <a:gdLst/>
              <a:ahLst/>
              <a:cxnLst/>
              <a:rect l="l" t="t" r="r" b="b"/>
              <a:pathLst>
                <a:path w="30185" h="29034" extrusionOk="0">
                  <a:moveTo>
                    <a:pt x="6721" y="1"/>
                  </a:moveTo>
                  <a:cubicBezTo>
                    <a:pt x="6104" y="1"/>
                    <a:pt x="5492" y="84"/>
                    <a:pt x="4901" y="281"/>
                  </a:cubicBezTo>
                  <a:cubicBezTo>
                    <a:pt x="2481" y="1067"/>
                    <a:pt x="1060" y="3638"/>
                    <a:pt x="636" y="6118"/>
                  </a:cubicBezTo>
                  <a:cubicBezTo>
                    <a:pt x="1" y="9990"/>
                    <a:pt x="455" y="14738"/>
                    <a:pt x="1664" y="18488"/>
                  </a:cubicBezTo>
                  <a:cubicBezTo>
                    <a:pt x="2814" y="22057"/>
                    <a:pt x="5747" y="25868"/>
                    <a:pt x="9377" y="27138"/>
                  </a:cubicBezTo>
                  <a:cubicBezTo>
                    <a:pt x="10949" y="27682"/>
                    <a:pt x="12552" y="28106"/>
                    <a:pt x="14186" y="28408"/>
                  </a:cubicBezTo>
                  <a:cubicBezTo>
                    <a:pt x="16329" y="28825"/>
                    <a:pt x="18512" y="29034"/>
                    <a:pt x="20691" y="29034"/>
                  </a:cubicBezTo>
                  <a:cubicBezTo>
                    <a:pt x="21832" y="29034"/>
                    <a:pt x="22973" y="28976"/>
                    <a:pt x="24106" y="28862"/>
                  </a:cubicBezTo>
                  <a:cubicBezTo>
                    <a:pt x="26374" y="28620"/>
                    <a:pt x="28431" y="28257"/>
                    <a:pt x="29520" y="26049"/>
                  </a:cubicBezTo>
                  <a:cubicBezTo>
                    <a:pt x="30034" y="24930"/>
                    <a:pt x="30185" y="23630"/>
                    <a:pt x="29852" y="22450"/>
                  </a:cubicBezTo>
                  <a:cubicBezTo>
                    <a:pt x="29036" y="19486"/>
                    <a:pt x="26435" y="19093"/>
                    <a:pt x="24106" y="17762"/>
                  </a:cubicBezTo>
                  <a:cubicBezTo>
                    <a:pt x="21686" y="16371"/>
                    <a:pt x="19569" y="14375"/>
                    <a:pt x="18117" y="11955"/>
                  </a:cubicBezTo>
                  <a:cubicBezTo>
                    <a:pt x="16756" y="9717"/>
                    <a:pt x="15970" y="7207"/>
                    <a:pt x="14881" y="4848"/>
                  </a:cubicBezTo>
                  <a:cubicBezTo>
                    <a:pt x="13853" y="2640"/>
                    <a:pt x="12552" y="1521"/>
                    <a:pt x="10224" y="705"/>
                  </a:cubicBezTo>
                  <a:cubicBezTo>
                    <a:pt x="9110" y="307"/>
                    <a:pt x="7906" y="1"/>
                    <a:pt x="672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6"/>
            <p:cNvSpPr/>
            <p:nvPr/>
          </p:nvSpPr>
          <p:spPr>
            <a:xfrm>
              <a:off x="5807607" y="3228644"/>
              <a:ext cx="409735" cy="191496"/>
            </a:xfrm>
            <a:custGeom>
              <a:avLst/>
              <a:gdLst/>
              <a:ahLst/>
              <a:cxnLst/>
              <a:rect l="l" t="t" r="r" b="b"/>
              <a:pathLst>
                <a:path w="9346" h="4368" extrusionOk="0">
                  <a:moveTo>
                    <a:pt x="1784" y="1"/>
                  </a:moveTo>
                  <a:cubicBezTo>
                    <a:pt x="1439" y="1"/>
                    <a:pt x="1101" y="131"/>
                    <a:pt x="787" y="473"/>
                  </a:cubicBezTo>
                  <a:cubicBezTo>
                    <a:pt x="152" y="1169"/>
                    <a:pt x="61" y="2318"/>
                    <a:pt x="0" y="3225"/>
                  </a:cubicBezTo>
                  <a:cubicBezTo>
                    <a:pt x="575" y="3255"/>
                    <a:pt x="1119" y="3346"/>
                    <a:pt x="1694" y="3467"/>
                  </a:cubicBezTo>
                  <a:cubicBezTo>
                    <a:pt x="2995" y="3770"/>
                    <a:pt x="4356" y="3921"/>
                    <a:pt x="5686" y="4102"/>
                  </a:cubicBezTo>
                  <a:cubicBezTo>
                    <a:pt x="6131" y="4180"/>
                    <a:pt x="6883" y="4368"/>
                    <a:pt x="7542" y="4368"/>
                  </a:cubicBezTo>
                  <a:cubicBezTo>
                    <a:pt x="7915" y="4368"/>
                    <a:pt x="8259" y="4307"/>
                    <a:pt x="8499" y="4133"/>
                  </a:cubicBezTo>
                  <a:cubicBezTo>
                    <a:pt x="9346" y="3497"/>
                    <a:pt x="7955" y="3134"/>
                    <a:pt x="7350" y="2802"/>
                  </a:cubicBezTo>
                  <a:cubicBezTo>
                    <a:pt x="6261" y="2197"/>
                    <a:pt x="5172" y="1622"/>
                    <a:pt x="4083" y="1048"/>
                  </a:cubicBezTo>
                  <a:cubicBezTo>
                    <a:pt x="3391" y="670"/>
                    <a:pt x="2567" y="1"/>
                    <a:pt x="17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6"/>
            <p:cNvSpPr/>
            <p:nvPr/>
          </p:nvSpPr>
          <p:spPr>
            <a:xfrm>
              <a:off x="4813131" y="2205059"/>
              <a:ext cx="731964" cy="969361"/>
            </a:xfrm>
            <a:custGeom>
              <a:avLst/>
              <a:gdLst/>
              <a:ahLst/>
              <a:cxnLst/>
              <a:rect l="l" t="t" r="r" b="b"/>
              <a:pathLst>
                <a:path w="16696" h="22111" extrusionOk="0">
                  <a:moveTo>
                    <a:pt x="8626" y="1"/>
                  </a:moveTo>
                  <a:cubicBezTo>
                    <a:pt x="8430" y="1"/>
                    <a:pt x="8236" y="13"/>
                    <a:pt x="8046" y="49"/>
                  </a:cubicBezTo>
                  <a:cubicBezTo>
                    <a:pt x="7441" y="170"/>
                    <a:pt x="6897" y="442"/>
                    <a:pt x="6352" y="775"/>
                  </a:cubicBezTo>
                  <a:cubicBezTo>
                    <a:pt x="3570" y="2438"/>
                    <a:pt x="3237" y="5130"/>
                    <a:pt x="2390" y="8033"/>
                  </a:cubicBezTo>
                  <a:cubicBezTo>
                    <a:pt x="1967" y="9485"/>
                    <a:pt x="1302" y="10876"/>
                    <a:pt x="908" y="12328"/>
                  </a:cubicBezTo>
                  <a:cubicBezTo>
                    <a:pt x="1" y="15413"/>
                    <a:pt x="1211" y="18407"/>
                    <a:pt x="2209" y="21311"/>
                  </a:cubicBezTo>
                  <a:cubicBezTo>
                    <a:pt x="2330" y="21674"/>
                    <a:pt x="2421" y="21916"/>
                    <a:pt x="2511" y="22097"/>
                  </a:cubicBezTo>
                  <a:cubicBezTo>
                    <a:pt x="2693" y="22087"/>
                    <a:pt x="2871" y="22084"/>
                    <a:pt x="3048" y="22084"/>
                  </a:cubicBezTo>
                  <a:cubicBezTo>
                    <a:pt x="3402" y="22084"/>
                    <a:pt x="3751" y="22097"/>
                    <a:pt x="4114" y="22097"/>
                  </a:cubicBezTo>
                  <a:cubicBezTo>
                    <a:pt x="4462" y="22105"/>
                    <a:pt x="4812" y="22110"/>
                    <a:pt x="5162" y="22110"/>
                  </a:cubicBezTo>
                  <a:cubicBezTo>
                    <a:pt x="6212" y="22110"/>
                    <a:pt x="7267" y="22059"/>
                    <a:pt x="8288" y="21855"/>
                  </a:cubicBezTo>
                  <a:cubicBezTo>
                    <a:pt x="9498" y="21583"/>
                    <a:pt x="10677" y="21220"/>
                    <a:pt x="11827" y="20827"/>
                  </a:cubicBezTo>
                  <a:cubicBezTo>
                    <a:pt x="13611" y="20192"/>
                    <a:pt x="15274" y="19768"/>
                    <a:pt x="15123" y="17591"/>
                  </a:cubicBezTo>
                  <a:cubicBezTo>
                    <a:pt x="14972" y="14778"/>
                    <a:pt x="14639" y="11239"/>
                    <a:pt x="15426" y="8517"/>
                  </a:cubicBezTo>
                  <a:cubicBezTo>
                    <a:pt x="15758" y="7398"/>
                    <a:pt x="15910" y="6582"/>
                    <a:pt x="16394" y="5553"/>
                  </a:cubicBezTo>
                  <a:cubicBezTo>
                    <a:pt x="16514" y="5251"/>
                    <a:pt x="16666" y="4948"/>
                    <a:pt x="16666" y="4646"/>
                  </a:cubicBezTo>
                  <a:cubicBezTo>
                    <a:pt x="16696" y="4404"/>
                    <a:pt x="16635" y="4192"/>
                    <a:pt x="16605" y="3981"/>
                  </a:cubicBezTo>
                  <a:cubicBezTo>
                    <a:pt x="15698" y="382"/>
                    <a:pt x="12704" y="351"/>
                    <a:pt x="9528" y="49"/>
                  </a:cubicBezTo>
                  <a:cubicBezTo>
                    <a:pt x="9234" y="31"/>
                    <a:pt x="8929" y="1"/>
                    <a:pt x="86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6"/>
            <p:cNvSpPr/>
            <p:nvPr/>
          </p:nvSpPr>
          <p:spPr>
            <a:xfrm>
              <a:off x="5929571" y="4151792"/>
              <a:ext cx="424378" cy="178826"/>
            </a:xfrm>
            <a:custGeom>
              <a:avLst/>
              <a:gdLst/>
              <a:ahLst/>
              <a:cxnLst/>
              <a:rect l="l" t="t" r="r" b="b"/>
              <a:pathLst>
                <a:path w="9680" h="4079" extrusionOk="0">
                  <a:moveTo>
                    <a:pt x="3822" y="0"/>
                  </a:moveTo>
                  <a:cubicBezTo>
                    <a:pt x="3799" y="0"/>
                    <a:pt x="3775" y="4"/>
                    <a:pt x="3751" y="12"/>
                  </a:cubicBezTo>
                  <a:cubicBezTo>
                    <a:pt x="3691" y="43"/>
                    <a:pt x="3660" y="73"/>
                    <a:pt x="3630" y="133"/>
                  </a:cubicBezTo>
                  <a:cubicBezTo>
                    <a:pt x="3207" y="527"/>
                    <a:pt x="2753" y="889"/>
                    <a:pt x="2239" y="1192"/>
                  </a:cubicBezTo>
                  <a:cubicBezTo>
                    <a:pt x="1994" y="1305"/>
                    <a:pt x="1726" y="1336"/>
                    <a:pt x="1457" y="1336"/>
                  </a:cubicBezTo>
                  <a:cubicBezTo>
                    <a:pt x="1293" y="1336"/>
                    <a:pt x="1129" y="1324"/>
                    <a:pt x="969" y="1313"/>
                  </a:cubicBezTo>
                  <a:cubicBezTo>
                    <a:pt x="736" y="1313"/>
                    <a:pt x="468" y="1223"/>
                    <a:pt x="218" y="1223"/>
                  </a:cubicBezTo>
                  <a:cubicBezTo>
                    <a:pt x="144" y="1223"/>
                    <a:pt x="71" y="1231"/>
                    <a:pt x="1" y="1252"/>
                  </a:cubicBezTo>
                  <a:cubicBezTo>
                    <a:pt x="182" y="2008"/>
                    <a:pt x="364" y="2855"/>
                    <a:pt x="666" y="3642"/>
                  </a:cubicBezTo>
                  <a:cubicBezTo>
                    <a:pt x="696" y="3702"/>
                    <a:pt x="727" y="3763"/>
                    <a:pt x="787" y="3823"/>
                  </a:cubicBezTo>
                  <a:cubicBezTo>
                    <a:pt x="878" y="3914"/>
                    <a:pt x="999" y="3914"/>
                    <a:pt x="1150" y="3944"/>
                  </a:cubicBezTo>
                  <a:cubicBezTo>
                    <a:pt x="2459" y="4011"/>
                    <a:pt x="3786" y="4078"/>
                    <a:pt x="5111" y="4078"/>
                  </a:cubicBezTo>
                  <a:cubicBezTo>
                    <a:pt x="6175" y="4078"/>
                    <a:pt x="7237" y="4035"/>
                    <a:pt x="8288" y="3914"/>
                  </a:cubicBezTo>
                  <a:cubicBezTo>
                    <a:pt x="8590" y="3884"/>
                    <a:pt x="8893" y="3853"/>
                    <a:pt x="9135" y="3642"/>
                  </a:cubicBezTo>
                  <a:cubicBezTo>
                    <a:pt x="9679" y="3218"/>
                    <a:pt x="9195" y="2613"/>
                    <a:pt x="8711" y="2432"/>
                  </a:cubicBezTo>
                  <a:cubicBezTo>
                    <a:pt x="7774" y="2099"/>
                    <a:pt x="6806" y="1948"/>
                    <a:pt x="5838" y="1646"/>
                  </a:cubicBezTo>
                  <a:cubicBezTo>
                    <a:pt x="5475" y="1555"/>
                    <a:pt x="4961" y="1434"/>
                    <a:pt x="4628" y="1222"/>
                  </a:cubicBezTo>
                  <a:cubicBezTo>
                    <a:pt x="4598" y="1222"/>
                    <a:pt x="4568" y="1222"/>
                    <a:pt x="4568" y="1192"/>
                  </a:cubicBezTo>
                  <a:cubicBezTo>
                    <a:pt x="4265" y="1010"/>
                    <a:pt x="4235" y="647"/>
                    <a:pt x="4144" y="315"/>
                  </a:cubicBezTo>
                  <a:cubicBezTo>
                    <a:pt x="4092" y="158"/>
                    <a:pt x="3972" y="0"/>
                    <a:pt x="38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6"/>
            <p:cNvSpPr/>
            <p:nvPr/>
          </p:nvSpPr>
          <p:spPr>
            <a:xfrm>
              <a:off x="5323652" y="2552976"/>
              <a:ext cx="704081" cy="707062"/>
            </a:xfrm>
            <a:custGeom>
              <a:avLst/>
              <a:gdLst/>
              <a:ahLst/>
              <a:cxnLst/>
              <a:rect l="l" t="t" r="r" b="b"/>
              <a:pathLst>
                <a:path w="16060" h="16128" extrusionOk="0">
                  <a:moveTo>
                    <a:pt x="14268" y="1"/>
                  </a:moveTo>
                  <a:cubicBezTo>
                    <a:pt x="13986" y="1"/>
                    <a:pt x="13705" y="15"/>
                    <a:pt x="13429" y="37"/>
                  </a:cubicBezTo>
                  <a:cubicBezTo>
                    <a:pt x="8317" y="370"/>
                    <a:pt x="5474" y="5904"/>
                    <a:pt x="3055" y="9685"/>
                  </a:cubicBezTo>
                  <a:cubicBezTo>
                    <a:pt x="2694" y="10256"/>
                    <a:pt x="598" y="12982"/>
                    <a:pt x="10" y="12982"/>
                  </a:cubicBezTo>
                  <a:cubicBezTo>
                    <a:pt x="6" y="12982"/>
                    <a:pt x="3" y="12982"/>
                    <a:pt x="0" y="12982"/>
                  </a:cubicBezTo>
                  <a:lnTo>
                    <a:pt x="0" y="12982"/>
                  </a:lnTo>
                  <a:cubicBezTo>
                    <a:pt x="1966" y="13133"/>
                    <a:pt x="3448" y="14101"/>
                    <a:pt x="5263" y="14645"/>
                  </a:cubicBezTo>
                  <a:cubicBezTo>
                    <a:pt x="6382" y="14978"/>
                    <a:pt x="7591" y="15976"/>
                    <a:pt x="8620" y="16127"/>
                  </a:cubicBezTo>
                  <a:cubicBezTo>
                    <a:pt x="8622" y="16127"/>
                    <a:pt x="8624" y="16127"/>
                    <a:pt x="8626" y="16127"/>
                  </a:cubicBezTo>
                  <a:cubicBezTo>
                    <a:pt x="8969" y="16127"/>
                    <a:pt x="10315" y="13645"/>
                    <a:pt x="10525" y="13314"/>
                  </a:cubicBezTo>
                  <a:cubicBezTo>
                    <a:pt x="11039" y="12467"/>
                    <a:pt x="11795" y="11469"/>
                    <a:pt x="11765" y="10441"/>
                  </a:cubicBezTo>
                  <a:cubicBezTo>
                    <a:pt x="11765" y="10229"/>
                    <a:pt x="11735" y="9987"/>
                    <a:pt x="11705" y="9776"/>
                  </a:cubicBezTo>
                  <a:cubicBezTo>
                    <a:pt x="11674" y="9382"/>
                    <a:pt x="11735" y="9019"/>
                    <a:pt x="12098" y="8868"/>
                  </a:cubicBezTo>
                  <a:cubicBezTo>
                    <a:pt x="12582" y="8687"/>
                    <a:pt x="12763" y="8959"/>
                    <a:pt x="13096" y="8415"/>
                  </a:cubicBezTo>
                  <a:cubicBezTo>
                    <a:pt x="13731" y="7417"/>
                    <a:pt x="14155" y="6146"/>
                    <a:pt x="14578" y="5027"/>
                  </a:cubicBezTo>
                  <a:cubicBezTo>
                    <a:pt x="15092" y="3696"/>
                    <a:pt x="16060" y="1942"/>
                    <a:pt x="15999" y="491"/>
                  </a:cubicBezTo>
                  <a:cubicBezTo>
                    <a:pt x="15999" y="430"/>
                    <a:pt x="15999" y="339"/>
                    <a:pt x="15969" y="279"/>
                  </a:cubicBezTo>
                  <a:cubicBezTo>
                    <a:pt x="15909" y="218"/>
                    <a:pt x="15818" y="188"/>
                    <a:pt x="15727" y="158"/>
                  </a:cubicBezTo>
                  <a:cubicBezTo>
                    <a:pt x="15248" y="43"/>
                    <a:pt x="14756" y="1"/>
                    <a:pt x="142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6"/>
            <p:cNvSpPr/>
            <p:nvPr/>
          </p:nvSpPr>
          <p:spPr>
            <a:xfrm>
              <a:off x="5766484" y="2483445"/>
              <a:ext cx="369971" cy="665764"/>
            </a:xfrm>
            <a:custGeom>
              <a:avLst/>
              <a:gdLst/>
              <a:ahLst/>
              <a:cxnLst/>
              <a:rect l="l" t="t" r="r" b="b"/>
              <a:pathLst>
                <a:path w="8439" h="15186" extrusionOk="0">
                  <a:moveTo>
                    <a:pt x="4085" y="0"/>
                  </a:moveTo>
                  <a:cubicBezTo>
                    <a:pt x="3266" y="0"/>
                    <a:pt x="2596" y="420"/>
                    <a:pt x="2088" y="1260"/>
                  </a:cubicBezTo>
                  <a:cubicBezTo>
                    <a:pt x="1362" y="2440"/>
                    <a:pt x="817" y="3317"/>
                    <a:pt x="848" y="4738"/>
                  </a:cubicBezTo>
                  <a:cubicBezTo>
                    <a:pt x="878" y="7460"/>
                    <a:pt x="1" y="10091"/>
                    <a:pt x="364" y="12783"/>
                  </a:cubicBezTo>
                  <a:cubicBezTo>
                    <a:pt x="424" y="13146"/>
                    <a:pt x="515" y="13539"/>
                    <a:pt x="757" y="13811"/>
                  </a:cubicBezTo>
                  <a:cubicBezTo>
                    <a:pt x="1029" y="14144"/>
                    <a:pt x="1453" y="14295"/>
                    <a:pt x="1846" y="14416"/>
                  </a:cubicBezTo>
                  <a:cubicBezTo>
                    <a:pt x="3207" y="14809"/>
                    <a:pt x="4598" y="15051"/>
                    <a:pt x="5989" y="15172"/>
                  </a:cubicBezTo>
                  <a:cubicBezTo>
                    <a:pt x="6087" y="15180"/>
                    <a:pt x="6190" y="15186"/>
                    <a:pt x="6292" y="15186"/>
                  </a:cubicBezTo>
                  <a:cubicBezTo>
                    <a:pt x="6598" y="15186"/>
                    <a:pt x="6904" y="15135"/>
                    <a:pt x="7108" y="14930"/>
                  </a:cubicBezTo>
                  <a:cubicBezTo>
                    <a:pt x="7259" y="14749"/>
                    <a:pt x="7320" y="14477"/>
                    <a:pt x="7350" y="14205"/>
                  </a:cubicBezTo>
                  <a:cubicBezTo>
                    <a:pt x="7471" y="13418"/>
                    <a:pt x="7592" y="12632"/>
                    <a:pt x="7713" y="11846"/>
                  </a:cubicBezTo>
                  <a:cubicBezTo>
                    <a:pt x="7985" y="9668"/>
                    <a:pt x="8227" y="7490"/>
                    <a:pt x="8318" y="5313"/>
                  </a:cubicBezTo>
                  <a:cubicBezTo>
                    <a:pt x="8439" y="3165"/>
                    <a:pt x="7199" y="897"/>
                    <a:pt x="5052" y="171"/>
                  </a:cubicBezTo>
                  <a:cubicBezTo>
                    <a:pt x="4710" y="57"/>
                    <a:pt x="4387" y="0"/>
                    <a:pt x="408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6"/>
            <p:cNvSpPr/>
            <p:nvPr/>
          </p:nvSpPr>
          <p:spPr>
            <a:xfrm>
              <a:off x="5229483" y="1903174"/>
              <a:ext cx="261246" cy="268831"/>
            </a:xfrm>
            <a:custGeom>
              <a:avLst/>
              <a:gdLst/>
              <a:ahLst/>
              <a:cxnLst/>
              <a:rect l="l" t="t" r="r" b="b"/>
              <a:pathLst>
                <a:path w="5959" h="6132" extrusionOk="0">
                  <a:moveTo>
                    <a:pt x="2851" y="0"/>
                  </a:moveTo>
                  <a:cubicBezTo>
                    <a:pt x="2724" y="0"/>
                    <a:pt x="2592" y="12"/>
                    <a:pt x="2451" y="39"/>
                  </a:cubicBezTo>
                  <a:cubicBezTo>
                    <a:pt x="1906" y="130"/>
                    <a:pt x="1362" y="402"/>
                    <a:pt x="999" y="856"/>
                  </a:cubicBezTo>
                  <a:cubicBezTo>
                    <a:pt x="908" y="977"/>
                    <a:pt x="817" y="1128"/>
                    <a:pt x="727" y="1249"/>
                  </a:cubicBezTo>
                  <a:cubicBezTo>
                    <a:pt x="545" y="1642"/>
                    <a:pt x="364" y="2035"/>
                    <a:pt x="243" y="2459"/>
                  </a:cubicBezTo>
                  <a:cubicBezTo>
                    <a:pt x="152" y="2822"/>
                    <a:pt x="91" y="3185"/>
                    <a:pt x="61" y="3548"/>
                  </a:cubicBezTo>
                  <a:cubicBezTo>
                    <a:pt x="31" y="3759"/>
                    <a:pt x="31" y="3941"/>
                    <a:pt x="31" y="4152"/>
                  </a:cubicBezTo>
                  <a:cubicBezTo>
                    <a:pt x="1" y="4425"/>
                    <a:pt x="545" y="4999"/>
                    <a:pt x="696" y="5211"/>
                  </a:cubicBezTo>
                  <a:cubicBezTo>
                    <a:pt x="969" y="5483"/>
                    <a:pt x="1271" y="5725"/>
                    <a:pt x="1664" y="5876"/>
                  </a:cubicBezTo>
                  <a:cubicBezTo>
                    <a:pt x="2077" y="6031"/>
                    <a:pt x="2496" y="6131"/>
                    <a:pt x="2901" y="6131"/>
                  </a:cubicBezTo>
                  <a:cubicBezTo>
                    <a:pt x="3446" y="6131"/>
                    <a:pt x="3966" y="5951"/>
                    <a:pt x="4416" y="5483"/>
                  </a:cubicBezTo>
                  <a:cubicBezTo>
                    <a:pt x="4749" y="5120"/>
                    <a:pt x="5021" y="4636"/>
                    <a:pt x="5203" y="4152"/>
                  </a:cubicBezTo>
                  <a:cubicBezTo>
                    <a:pt x="5536" y="3427"/>
                    <a:pt x="5959" y="1400"/>
                    <a:pt x="5777" y="614"/>
                  </a:cubicBezTo>
                  <a:cubicBezTo>
                    <a:pt x="5706" y="340"/>
                    <a:pt x="5546" y="268"/>
                    <a:pt x="5335" y="268"/>
                  </a:cubicBezTo>
                  <a:cubicBezTo>
                    <a:pt x="5099" y="268"/>
                    <a:pt x="4799" y="359"/>
                    <a:pt x="4490" y="359"/>
                  </a:cubicBezTo>
                  <a:cubicBezTo>
                    <a:pt x="4375" y="359"/>
                    <a:pt x="4259" y="346"/>
                    <a:pt x="4144" y="311"/>
                  </a:cubicBezTo>
                  <a:cubicBezTo>
                    <a:pt x="3674" y="147"/>
                    <a:pt x="3295" y="0"/>
                    <a:pt x="28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6"/>
            <p:cNvSpPr/>
            <p:nvPr/>
          </p:nvSpPr>
          <p:spPr>
            <a:xfrm>
              <a:off x="5184415" y="1858764"/>
              <a:ext cx="316924" cy="218195"/>
            </a:xfrm>
            <a:custGeom>
              <a:avLst/>
              <a:gdLst/>
              <a:ahLst/>
              <a:cxnLst/>
              <a:rect l="l" t="t" r="r" b="b"/>
              <a:pathLst>
                <a:path w="7229" h="4977" extrusionOk="0">
                  <a:moveTo>
                    <a:pt x="3830" y="1"/>
                  </a:moveTo>
                  <a:cubicBezTo>
                    <a:pt x="3075" y="1"/>
                    <a:pt x="2326" y="212"/>
                    <a:pt x="1694" y="689"/>
                  </a:cubicBezTo>
                  <a:cubicBezTo>
                    <a:pt x="1543" y="810"/>
                    <a:pt x="1392" y="931"/>
                    <a:pt x="1301" y="1082"/>
                  </a:cubicBezTo>
                  <a:cubicBezTo>
                    <a:pt x="1180" y="1264"/>
                    <a:pt x="1119" y="1445"/>
                    <a:pt x="1059" y="1627"/>
                  </a:cubicBezTo>
                  <a:cubicBezTo>
                    <a:pt x="847" y="2353"/>
                    <a:pt x="0" y="4500"/>
                    <a:pt x="1029" y="4923"/>
                  </a:cubicBezTo>
                  <a:cubicBezTo>
                    <a:pt x="1124" y="4959"/>
                    <a:pt x="1229" y="4976"/>
                    <a:pt x="1336" y="4976"/>
                  </a:cubicBezTo>
                  <a:cubicBezTo>
                    <a:pt x="1500" y="4976"/>
                    <a:pt x="1669" y="4936"/>
                    <a:pt x="1815" y="4863"/>
                  </a:cubicBezTo>
                  <a:cubicBezTo>
                    <a:pt x="2239" y="4651"/>
                    <a:pt x="2450" y="4288"/>
                    <a:pt x="2511" y="3835"/>
                  </a:cubicBezTo>
                  <a:cubicBezTo>
                    <a:pt x="2541" y="3683"/>
                    <a:pt x="2541" y="3532"/>
                    <a:pt x="2692" y="3472"/>
                  </a:cubicBezTo>
                  <a:cubicBezTo>
                    <a:pt x="2721" y="3457"/>
                    <a:pt x="2750" y="3451"/>
                    <a:pt x="2780" y="3451"/>
                  </a:cubicBezTo>
                  <a:cubicBezTo>
                    <a:pt x="2873" y="3451"/>
                    <a:pt x="2971" y="3509"/>
                    <a:pt x="3085" y="3532"/>
                  </a:cubicBezTo>
                  <a:cubicBezTo>
                    <a:pt x="3112" y="3539"/>
                    <a:pt x="3137" y="3542"/>
                    <a:pt x="3162" y="3542"/>
                  </a:cubicBezTo>
                  <a:cubicBezTo>
                    <a:pt x="3487" y="3542"/>
                    <a:pt x="3736" y="3031"/>
                    <a:pt x="3932" y="2806"/>
                  </a:cubicBezTo>
                  <a:cubicBezTo>
                    <a:pt x="3993" y="2716"/>
                    <a:pt x="4053" y="2655"/>
                    <a:pt x="4144" y="2595"/>
                  </a:cubicBezTo>
                  <a:cubicBezTo>
                    <a:pt x="4179" y="2586"/>
                    <a:pt x="4215" y="2582"/>
                    <a:pt x="4250" y="2582"/>
                  </a:cubicBezTo>
                  <a:cubicBezTo>
                    <a:pt x="4336" y="2582"/>
                    <a:pt x="4421" y="2604"/>
                    <a:pt x="4507" y="2625"/>
                  </a:cubicBezTo>
                  <a:cubicBezTo>
                    <a:pt x="5021" y="2776"/>
                    <a:pt x="5565" y="2867"/>
                    <a:pt x="6080" y="2927"/>
                  </a:cubicBezTo>
                  <a:cubicBezTo>
                    <a:pt x="6164" y="2937"/>
                    <a:pt x="6251" y="2943"/>
                    <a:pt x="6337" y="2943"/>
                  </a:cubicBezTo>
                  <a:cubicBezTo>
                    <a:pt x="6530" y="2943"/>
                    <a:pt x="6720" y="2911"/>
                    <a:pt x="6866" y="2806"/>
                  </a:cubicBezTo>
                  <a:cubicBezTo>
                    <a:pt x="7168" y="2595"/>
                    <a:pt x="7229" y="2141"/>
                    <a:pt x="7108" y="1778"/>
                  </a:cubicBezTo>
                  <a:cubicBezTo>
                    <a:pt x="6896" y="1234"/>
                    <a:pt x="6443" y="810"/>
                    <a:pt x="5928" y="538"/>
                  </a:cubicBezTo>
                  <a:cubicBezTo>
                    <a:pt x="5290" y="197"/>
                    <a:pt x="4557" y="1"/>
                    <a:pt x="38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6"/>
            <p:cNvSpPr/>
            <p:nvPr/>
          </p:nvSpPr>
          <p:spPr>
            <a:xfrm>
              <a:off x="5362100" y="2229171"/>
              <a:ext cx="664318" cy="666203"/>
            </a:xfrm>
            <a:custGeom>
              <a:avLst/>
              <a:gdLst/>
              <a:ahLst/>
              <a:cxnLst/>
              <a:rect l="l" t="t" r="r" b="b"/>
              <a:pathLst>
                <a:path w="15153" h="15196" extrusionOk="0">
                  <a:moveTo>
                    <a:pt x="450" y="1"/>
                  </a:moveTo>
                  <a:cubicBezTo>
                    <a:pt x="341" y="1"/>
                    <a:pt x="231" y="5"/>
                    <a:pt x="121" y="13"/>
                  </a:cubicBezTo>
                  <a:cubicBezTo>
                    <a:pt x="91" y="13"/>
                    <a:pt x="30" y="13"/>
                    <a:pt x="0" y="43"/>
                  </a:cubicBezTo>
                  <a:cubicBezTo>
                    <a:pt x="30" y="225"/>
                    <a:pt x="30" y="436"/>
                    <a:pt x="30" y="648"/>
                  </a:cubicBezTo>
                  <a:cubicBezTo>
                    <a:pt x="756" y="1767"/>
                    <a:pt x="1180" y="3098"/>
                    <a:pt x="1482" y="4398"/>
                  </a:cubicBezTo>
                  <a:cubicBezTo>
                    <a:pt x="1633" y="5124"/>
                    <a:pt x="1724" y="5941"/>
                    <a:pt x="2208" y="6516"/>
                  </a:cubicBezTo>
                  <a:cubicBezTo>
                    <a:pt x="3085" y="7574"/>
                    <a:pt x="4476" y="7846"/>
                    <a:pt x="5747" y="7846"/>
                  </a:cubicBezTo>
                  <a:cubicBezTo>
                    <a:pt x="7077" y="7877"/>
                    <a:pt x="7894" y="8905"/>
                    <a:pt x="8378" y="10115"/>
                  </a:cubicBezTo>
                  <a:cubicBezTo>
                    <a:pt x="8832" y="11234"/>
                    <a:pt x="9013" y="12474"/>
                    <a:pt x="9618" y="13502"/>
                  </a:cubicBezTo>
                  <a:cubicBezTo>
                    <a:pt x="10141" y="14417"/>
                    <a:pt x="11092" y="15196"/>
                    <a:pt x="12102" y="15196"/>
                  </a:cubicBezTo>
                  <a:cubicBezTo>
                    <a:pt x="12261" y="15196"/>
                    <a:pt x="12421" y="15176"/>
                    <a:pt x="12582" y="15135"/>
                  </a:cubicBezTo>
                  <a:cubicBezTo>
                    <a:pt x="13459" y="14893"/>
                    <a:pt x="14064" y="14077"/>
                    <a:pt x="14397" y="13230"/>
                  </a:cubicBezTo>
                  <a:cubicBezTo>
                    <a:pt x="15153" y="11324"/>
                    <a:pt x="14850" y="9117"/>
                    <a:pt x="13852" y="7302"/>
                  </a:cubicBezTo>
                  <a:cubicBezTo>
                    <a:pt x="13701" y="7030"/>
                    <a:pt x="13519" y="6758"/>
                    <a:pt x="13338" y="6516"/>
                  </a:cubicBezTo>
                  <a:cubicBezTo>
                    <a:pt x="12340" y="5094"/>
                    <a:pt x="10949" y="3975"/>
                    <a:pt x="9436" y="3128"/>
                  </a:cubicBezTo>
                  <a:cubicBezTo>
                    <a:pt x="7924" y="2281"/>
                    <a:pt x="6321" y="1676"/>
                    <a:pt x="4658" y="1162"/>
                  </a:cubicBezTo>
                  <a:cubicBezTo>
                    <a:pt x="3308" y="712"/>
                    <a:pt x="1905" y="1"/>
                    <a:pt x="45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6"/>
            <p:cNvSpPr/>
            <p:nvPr/>
          </p:nvSpPr>
          <p:spPr>
            <a:xfrm>
              <a:off x="4778673" y="2213827"/>
              <a:ext cx="393864" cy="792332"/>
            </a:xfrm>
            <a:custGeom>
              <a:avLst/>
              <a:gdLst/>
              <a:ahLst/>
              <a:cxnLst/>
              <a:rect l="l" t="t" r="r" b="b"/>
              <a:pathLst>
                <a:path w="8984" h="18073" extrusionOk="0">
                  <a:moveTo>
                    <a:pt x="8167" y="0"/>
                  </a:moveTo>
                  <a:cubicBezTo>
                    <a:pt x="6231" y="272"/>
                    <a:pt x="4749" y="1210"/>
                    <a:pt x="3630" y="2510"/>
                  </a:cubicBezTo>
                  <a:cubicBezTo>
                    <a:pt x="2541" y="3750"/>
                    <a:pt x="2088" y="5444"/>
                    <a:pt x="1725" y="7017"/>
                  </a:cubicBezTo>
                  <a:cubicBezTo>
                    <a:pt x="1241" y="9073"/>
                    <a:pt x="757" y="11130"/>
                    <a:pt x="273" y="13156"/>
                  </a:cubicBezTo>
                  <a:cubicBezTo>
                    <a:pt x="152" y="13640"/>
                    <a:pt x="31" y="14124"/>
                    <a:pt x="31" y="14638"/>
                  </a:cubicBezTo>
                  <a:cubicBezTo>
                    <a:pt x="1" y="15425"/>
                    <a:pt x="243" y="16423"/>
                    <a:pt x="424" y="17179"/>
                  </a:cubicBezTo>
                  <a:cubicBezTo>
                    <a:pt x="601" y="17908"/>
                    <a:pt x="955" y="18072"/>
                    <a:pt x="1476" y="18072"/>
                  </a:cubicBezTo>
                  <a:cubicBezTo>
                    <a:pt x="1668" y="18072"/>
                    <a:pt x="1882" y="18050"/>
                    <a:pt x="2118" y="18026"/>
                  </a:cubicBezTo>
                  <a:cubicBezTo>
                    <a:pt x="3509" y="17875"/>
                    <a:pt x="5384" y="17451"/>
                    <a:pt x="6291" y="16332"/>
                  </a:cubicBezTo>
                  <a:cubicBezTo>
                    <a:pt x="6745" y="15818"/>
                    <a:pt x="6896" y="15092"/>
                    <a:pt x="7017" y="14396"/>
                  </a:cubicBezTo>
                  <a:cubicBezTo>
                    <a:pt x="7199" y="13459"/>
                    <a:pt x="7350" y="12521"/>
                    <a:pt x="7532" y="11584"/>
                  </a:cubicBezTo>
                  <a:cubicBezTo>
                    <a:pt x="8257" y="7773"/>
                    <a:pt x="8983" y="3811"/>
                    <a:pt x="81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6"/>
            <p:cNvSpPr/>
            <p:nvPr/>
          </p:nvSpPr>
          <p:spPr>
            <a:xfrm>
              <a:off x="5791693" y="2687172"/>
              <a:ext cx="88865" cy="408420"/>
            </a:xfrm>
            <a:custGeom>
              <a:avLst/>
              <a:gdLst/>
              <a:ahLst/>
              <a:cxnLst/>
              <a:rect l="l" t="t" r="r" b="b"/>
              <a:pathLst>
                <a:path w="2027" h="9316" fill="none" extrusionOk="0">
                  <a:moveTo>
                    <a:pt x="2027" y="0"/>
                  </a:moveTo>
                  <a:cubicBezTo>
                    <a:pt x="1422" y="2632"/>
                    <a:pt x="0" y="6624"/>
                    <a:pt x="0" y="9316"/>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6"/>
            <p:cNvSpPr/>
            <p:nvPr/>
          </p:nvSpPr>
          <p:spPr>
            <a:xfrm>
              <a:off x="4680558" y="2994800"/>
              <a:ext cx="818154" cy="631174"/>
            </a:xfrm>
            <a:custGeom>
              <a:avLst/>
              <a:gdLst/>
              <a:ahLst/>
              <a:cxnLst/>
              <a:rect l="l" t="t" r="r" b="b"/>
              <a:pathLst>
                <a:path w="18662" h="14397" fill="none" extrusionOk="0">
                  <a:moveTo>
                    <a:pt x="1" y="1815"/>
                  </a:moveTo>
                  <a:cubicBezTo>
                    <a:pt x="4386" y="817"/>
                    <a:pt x="9376" y="0"/>
                    <a:pt x="13338" y="1845"/>
                  </a:cubicBezTo>
                  <a:cubicBezTo>
                    <a:pt x="15939" y="3085"/>
                    <a:pt x="17694" y="5323"/>
                    <a:pt x="18177" y="7743"/>
                  </a:cubicBezTo>
                  <a:cubicBezTo>
                    <a:pt x="18661" y="10162"/>
                    <a:pt x="18177" y="12279"/>
                    <a:pt x="16665" y="14396"/>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6"/>
            <p:cNvSpPr/>
            <p:nvPr/>
          </p:nvSpPr>
          <p:spPr>
            <a:xfrm>
              <a:off x="5737330" y="3372660"/>
              <a:ext cx="11969" cy="129988"/>
            </a:xfrm>
            <a:custGeom>
              <a:avLst/>
              <a:gdLst/>
              <a:ahLst/>
              <a:cxnLst/>
              <a:rect l="l" t="t" r="r" b="b"/>
              <a:pathLst>
                <a:path w="273" h="2965" fill="none" extrusionOk="0">
                  <a:moveTo>
                    <a:pt x="273" y="2965"/>
                  </a:moveTo>
                  <a:cubicBezTo>
                    <a:pt x="152" y="2027"/>
                    <a:pt x="121" y="908"/>
                    <a:pt x="0" y="1"/>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6"/>
            <p:cNvSpPr/>
            <p:nvPr/>
          </p:nvSpPr>
          <p:spPr>
            <a:xfrm>
              <a:off x="5428387" y="3115449"/>
              <a:ext cx="365982" cy="18588"/>
            </a:xfrm>
            <a:custGeom>
              <a:avLst/>
              <a:gdLst/>
              <a:ahLst/>
              <a:cxnLst/>
              <a:rect l="l" t="t" r="r" b="b"/>
              <a:pathLst>
                <a:path w="8348" h="424" fill="none" extrusionOk="0">
                  <a:moveTo>
                    <a:pt x="8348" y="424"/>
                  </a:moveTo>
                  <a:cubicBezTo>
                    <a:pt x="5505" y="0"/>
                    <a:pt x="3660" y="363"/>
                    <a:pt x="0" y="363"/>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6"/>
            <p:cNvSpPr/>
            <p:nvPr/>
          </p:nvSpPr>
          <p:spPr>
            <a:xfrm>
              <a:off x="5429702" y="2521411"/>
              <a:ext cx="83604" cy="37177"/>
            </a:xfrm>
            <a:custGeom>
              <a:avLst/>
              <a:gdLst/>
              <a:ahLst/>
              <a:cxnLst/>
              <a:rect l="l" t="t" r="r" b="b"/>
              <a:pathLst>
                <a:path w="1907" h="848" fill="none" extrusionOk="0">
                  <a:moveTo>
                    <a:pt x="1906" y="848"/>
                  </a:moveTo>
                  <a:cubicBezTo>
                    <a:pt x="1483" y="636"/>
                    <a:pt x="212" y="424"/>
                    <a:pt x="1" y="1"/>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6"/>
            <p:cNvSpPr/>
            <p:nvPr/>
          </p:nvSpPr>
          <p:spPr>
            <a:xfrm>
              <a:off x="5257322" y="1984410"/>
              <a:ext cx="74310" cy="74310"/>
            </a:xfrm>
            <a:custGeom>
              <a:avLst/>
              <a:gdLst/>
              <a:ahLst/>
              <a:cxnLst/>
              <a:rect l="l" t="t" r="r" b="b"/>
              <a:pathLst>
                <a:path w="1695" h="1695" extrusionOk="0">
                  <a:moveTo>
                    <a:pt x="848" y="1"/>
                  </a:moveTo>
                  <a:cubicBezTo>
                    <a:pt x="364" y="1"/>
                    <a:pt x="1" y="394"/>
                    <a:pt x="1" y="848"/>
                  </a:cubicBezTo>
                  <a:cubicBezTo>
                    <a:pt x="1" y="1332"/>
                    <a:pt x="364" y="1695"/>
                    <a:pt x="848" y="1695"/>
                  </a:cubicBezTo>
                  <a:cubicBezTo>
                    <a:pt x="1301" y="1695"/>
                    <a:pt x="1695" y="1332"/>
                    <a:pt x="1695" y="848"/>
                  </a:cubicBezTo>
                  <a:cubicBezTo>
                    <a:pt x="1695" y="394"/>
                    <a:pt x="1301" y="1"/>
                    <a:pt x="84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6"/>
            <p:cNvSpPr/>
            <p:nvPr/>
          </p:nvSpPr>
          <p:spPr>
            <a:xfrm>
              <a:off x="4781347" y="2809574"/>
              <a:ext cx="810132" cy="179352"/>
            </a:xfrm>
            <a:custGeom>
              <a:avLst/>
              <a:gdLst/>
              <a:ahLst/>
              <a:cxnLst/>
              <a:rect l="l" t="t" r="r" b="b"/>
              <a:pathLst>
                <a:path w="18479" h="4091" extrusionOk="0">
                  <a:moveTo>
                    <a:pt x="3790" y="0"/>
                  </a:moveTo>
                  <a:cubicBezTo>
                    <a:pt x="2694" y="0"/>
                    <a:pt x="1613" y="204"/>
                    <a:pt x="605" y="626"/>
                  </a:cubicBezTo>
                  <a:cubicBezTo>
                    <a:pt x="454" y="686"/>
                    <a:pt x="303" y="747"/>
                    <a:pt x="182" y="838"/>
                  </a:cubicBezTo>
                  <a:cubicBezTo>
                    <a:pt x="30" y="1019"/>
                    <a:pt x="0" y="1261"/>
                    <a:pt x="30" y="1473"/>
                  </a:cubicBezTo>
                  <a:cubicBezTo>
                    <a:pt x="61" y="1715"/>
                    <a:pt x="151" y="1926"/>
                    <a:pt x="242" y="2138"/>
                  </a:cubicBezTo>
                  <a:cubicBezTo>
                    <a:pt x="333" y="2320"/>
                    <a:pt x="393" y="2471"/>
                    <a:pt x="484" y="2652"/>
                  </a:cubicBezTo>
                  <a:cubicBezTo>
                    <a:pt x="635" y="2985"/>
                    <a:pt x="786" y="3318"/>
                    <a:pt x="1059" y="3529"/>
                  </a:cubicBezTo>
                  <a:cubicBezTo>
                    <a:pt x="1389" y="3801"/>
                    <a:pt x="1782" y="3861"/>
                    <a:pt x="2181" y="3861"/>
                  </a:cubicBezTo>
                  <a:cubicBezTo>
                    <a:pt x="2403" y="3861"/>
                    <a:pt x="2627" y="3843"/>
                    <a:pt x="2843" y="3832"/>
                  </a:cubicBezTo>
                  <a:cubicBezTo>
                    <a:pt x="3690" y="3832"/>
                    <a:pt x="4567" y="3862"/>
                    <a:pt x="5414" y="3892"/>
                  </a:cubicBezTo>
                  <a:cubicBezTo>
                    <a:pt x="7017" y="3892"/>
                    <a:pt x="8650" y="3953"/>
                    <a:pt x="10253" y="3953"/>
                  </a:cubicBezTo>
                  <a:cubicBezTo>
                    <a:pt x="11674" y="3983"/>
                    <a:pt x="13066" y="3983"/>
                    <a:pt x="14487" y="4013"/>
                  </a:cubicBezTo>
                  <a:cubicBezTo>
                    <a:pt x="15153" y="4013"/>
                    <a:pt x="15848" y="4044"/>
                    <a:pt x="16514" y="4044"/>
                  </a:cubicBezTo>
                  <a:cubicBezTo>
                    <a:pt x="16828" y="4044"/>
                    <a:pt x="17208" y="4090"/>
                    <a:pt x="17528" y="4090"/>
                  </a:cubicBezTo>
                  <a:cubicBezTo>
                    <a:pt x="18100" y="4090"/>
                    <a:pt x="18479" y="3941"/>
                    <a:pt x="17935" y="3106"/>
                  </a:cubicBezTo>
                  <a:cubicBezTo>
                    <a:pt x="17465" y="2371"/>
                    <a:pt x="16594" y="1865"/>
                    <a:pt x="15713" y="1865"/>
                  </a:cubicBezTo>
                  <a:cubicBezTo>
                    <a:pt x="15687" y="1865"/>
                    <a:pt x="15662" y="1865"/>
                    <a:pt x="15637" y="1866"/>
                  </a:cubicBezTo>
                  <a:cubicBezTo>
                    <a:pt x="14977" y="1895"/>
                    <a:pt x="14345" y="2141"/>
                    <a:pt x="13715" y="2141"/>
                  </a:cubicBezTo>
                  <a:cubicBezTo>
                    <a:pt x="13680" y="2141"/>
                    <a:pt x="13645" y="2140"/>
                    <a:pt x="13610" y="2138"/>
                  </a:cubicBezTo>
                  <a:cubicBezTo>
                    <a:pt x="13217" y="2138"/>
                    <a:pt x="12824" y="2047"/>
                    <a:pt x="12431" y="1957"/>
                  </a:cubicBezTo>
                  <a:cubicBezTo>
                    <a:pt x="11070" y="1594"/>
                    <a:pt x="9739" y="1352"/>
                    <a:pt x="8408" y="959"/>
                  </a:cubicBezTo>
                  <a:cubicBezTo>
                    <a:pt x="7561" y="686"/>
                    <a:pt x="6714" y="414"/>
                    <a:pt x="5868" y="233"/>
                  </a:cubicBezTo>
                  <a:cubicBezTo>
                    <a:pt x="5505" y="172"/>
                    <a:pt x="5111" y="82"/>
                    <a:pt x="4749" y="51"/>
                  </a:cubicBezTo>
                  <a:cubicBezTo>
                    <a:pt x="4429" y="17"/>
                    <a:pt x="4109" y="0"/>
                    <a:pt x="379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6"/>
            <p:cNvSpPr/>
            <p:nvPr/>
          </p:nvSpPr>
          <p:spPr>
            <a:xfrm>
              <a:off x="5899101" y="2915230"/>
              <a:ext cx="1359" cy="44"/>
            </a:xfrm>
            <a:custGeom>
              <a:avLst/>
              <a:gdLst/>
              <a:ahLst/>
              <a:cxnLst/>
              <a:rect l="l" t="t" r="r" b="b"/>
              <a:pathLst>
                <a:path w="31" h="1" extrusionOk="0">
                  <a:moveTo>
                    <a:pt x="30" y="0"/>
                  </a:moveTo>
                  <a:lnTo>
                    <a:pt x="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6"/>
            <p:cNvSpPr/>
            <p:nvPr/>
          </p:nvSpPr>
          <p:spPr>
            <a:xfrm>
              <a:off x="6584590" y="2294713"/>
              <a:ext cx="1036919" cy="527754"/>
            </a:xfrm>
            <a:custGeom>
              <a:avLst/>
              <a:gdLst/>
              <a:ahLst/>
              <a:cxnLst/>
              <a:rect l="l" t="t" r="r" b="b"/>
              <a:pathLst>
                <a:path w="23652" h="12038" extrusionOk="0">
                  <a:moveTo>
                    <a:pt x="727" y="0"/>
                  </a:moveTo>
                  <a:cubicBezTo>
                    <a:pt x="303" y="0"/>
                    <a:pt x="1" y="363"/>
                    <a:pt x="61" y="786"/>
                  </a:cubicBezTo>
                  <a:lnTo>
                    <a:pt x="2057" y="11493"/>
                  </a:lnTo>
                  <a:cubicBezTo>
                    <a:pt x="2118" y="11826"/>
                    <a:pt x="2420" y="12037"/>
                    <a:pt x="2723" y="12037"/>
                  </a:cubicBezTo>
                  <a:lnTo>
                    <a:pt x="22926" y="12037"/>
                  </a:lnTo>
                  <a:cubicBezTo>
                    <a:pt x="23319" y="12037"/>
                    <a:pt x="23652" y="11674"/>
                    <a:pt x="23561" y="11251"/>
                  </a:cubicBezTo>
                  <a:lnTo>
                    <a:pt x="21565" y="544"/>
                  </a:lnTo>
                  <a:cubicBezTo>
                    <a:pt x="21504" y="212"/>
                    <a:pt x="21232" y="0"/>
                    <a:pt x="2090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6"/>
            <p:cNvSpPr/>
            <p:nvPr/>
          </p:nvSpPr>
          <p:spPr>
            <a:xfrm>
              <a:off x="6975734" y="2655344"/>
              <a:ext cx="267910" cy="136607"/>
            </a:xfrm>
            <a:custGeom>
              <a:avLst/>
              <a:gdLst/>
              <a:ahLst/>
              <a:cxnLst/>
              <a:rect l="l" t="t" r="r" b="b"/>
              <a:pathLst>
                <a:path w="6111" h="3116" extrusionOk="0">
                  <a:moveTo>
                    <a:pt x="212" y="0"/>
                  </a:moveTo>
                  <a:cubicBezTo>
                    <a:pt x="91" y="0"/>
                    <a:pt x="1" y="121"/>
                    <a:pt x="31" y="242"/>
                  </a:cubicBezTo>
                  <a:lnTo>
                    <a:pt x="545" y="2964"/>
                  </a:lnTo>
                  <a:cubicBezTo>
                    <a:pt x="545" y="3055"/>
                    <a:pt x="636" y="3116"/>
                    <a:pt x="727" y="3116"/>
                  </a:cubicBezTo>
                  <a:lnTo>
                    <a:pt x="5898" y="3116"/>
                  </a:lnTo>
                  <a:cubicBezTo>
                    <a:pt x="6019" y="3116"/>
                    <a:pt x="6110" y="3025"/>
                    <a:pt x="6080" y="2904"/>
                  </a:cubicBezTo>
                  <a:lnTo>
                    <a:pt x="5566" y="152"/>
                  </a:lnTo>
                  <a:cubicBezTo>
                    <a:pt x="5566" y="61"/>
                    <a:pt x="5475" y="0"/>
                    <a:pt x="538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6"/>
            <p:cNvSpPr/>
            <p:nvPr/>
          </p:nvSpPr>
          <p:spPr>
            <a:xfrm>
              <a:off x="6930666" y="2954993"/>
              <a:ext cx="279835" cy="22578"/>
            </a:xfrm>
            <a:custGeom>
              <a:avLst/>
              <a:gdLst/>
              <a:ahLst/>
              <a:cxnLst/>
              <a:rect l="l" t="t" r="r" b="b"/>
              <a:pathLst>
                <a:path w="6383" h="515" extrusionOk="0">
                  <a:moveTo>
                    <a:pt x="0" y="1"/>
                  </a:moveTo>
                  <a:lnTo>
                    <a:pt x="0" y="515"/>
                  </a:lnTo>
                  <a:lnTo>
                    <a:pt x="6382" y="515"/>
                  </a:lnTo>
                  <a:lnTo>
                    <a:pt x="638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6"/>
            <p:cNvSpPr/>
            <p:nvPr/>
          </p:nvSpPr>
          <p:spPr>
            <a:xfrm>
              <a:off x="7057935" y="2721630"/>
              <a:ext cx="63700" cy="237397"/>
            </a:xfrm>
            <a:custGeom>
              <a:avLst/>
              <a:gdLst/>
              <a:ahLst/>
              <a:cxnLst/>
              <a:rect l="l" t="t" r="r" b="b"/>
              <a:pathLst>
                <a:path w="1453" h="5415" fill="none" extrusionOk="0">
                  <a:moveTo>
                    <a:pt x="364" y="5414"/>
                  </a:moveTo>
                  <a:cubicBezTo>
                    <a:pt x="1" y="3570"/>
                    <a:pt x="394" y="1573"/>
                    <a:pt x="1453" y="1"/>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6"/>
            <p:cNvSpPr/>
            <p:nvPr/>
          </p:nvSpPr>
          <p:spPr>
            <a:xfrm>
              <a:off x="4528081" y="3006724"/>
              <a:ext cx="44" cy="1381638"/>
            </a:xfrm>
            <a:custGeom>
              <a:avLst/>
              <a:gdLst/>
              <a:ahLst/>
              <a:cxnLst/>
              <a:rect l="l" t="t" r="r" b="b"/>
              <a:pathLst>
                <a:path w="1" h="31515" fill="none" extrusionOk="0">
                  <a:moveTo>
                    <a:pt x="0" y="0"/>
                  </a:moveTo>
                  <a:lnTo>
                    <a:pt x="0" y="31515"/>
                  </a:ln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8497916" y="3006724"/>
              <a:ext cx="44" cy="1381638"/>
            </a:xfrm>
            <a:custGeom>
              <a:avLst/>
              <a:gdLst/>
              <a:ahLst/>
              <a:cxnLst/>
              <a:rect l="l" t="t" r="r" b="b"/>
              <a:pathLst>
                <a:path w="1" h="31515" fill="none" extrusionOk="0">
                  <a:moveTo>
                    <a:pt x="0" y="0"/>
                  </a:moveTo>
                  <a:lnTo>
                    <a:pt x="0" y="31515"/>
                  </a:ln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6"/>
            <p:cNvSpPr/>
            <p:nvPr/>
          </p:nvSpPr>
          <p:spPr>
            <a:xfrm>
              <a:off x="5195025" y="2948373"/>
              <a:ext cx="781021" cy="34503"/>
            </a:xfrm>
            <a:custGeom>
              <a:avLst/>
              <a:gdLst/>
              <a:ahLst/>
              <a:cxnLst/>
              <a:rect l="l" t="t" r="r" b="b"/>
              <a:pathLst>
                <a:path w="17815" h="787" extrusionOk="0">
                  <a:moveTo>
                    <a:pt x="394" y="0"/>
                  </a:moveTo>
                  <a:cubicBezTo>
                    <a:pt x="182" y="0"/>
                    <a:pt x="0" y="182"/>
                    <a:pt x="0" y="394"/>
                  </a:cubicBezTo>
                  <a:cubicBezTo>
                    <a:pt x="0" y="605"/>
                    <a:pt x="182" y="787"/>
                    <a:pt x="394" y="787"/>
                  </a:cubicBezTo>
                  <a:lnTo>
                    <a:pt x="17421" y="787"/>
                  </a:lnTo>
                  <a:cubicBezTo>
                    <a:pt x="17633" y="787"/>
                    <a:pt x="17814" y="605"/>
                    <a:pt x="17814" y="394"/>
                  </a:cubicBezTo>
                  <a:cubicBezTo>
                    <a:pt x="17814" y="182"/>
                    <a:pt x="17633" y="0"/>
                    <a:pt x="1742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6"/>
            <p:cNvSpPr/>
            <p:nvPr/>
          </p:nvSpPr>
          <p:spPr>
            <a:xfrm>
              <a:off x="5311684" y="2575773"/>
              <a:ext cx="726659" cy="407104"/>
            </a:xfrm>
            <a:custGeom>
              <a:avLst/>
              <a:gdLst/>
              <a:ahLst/>
              <a:cxnLst/>
              <a:rect l="l" t="t" r="r" b="b"/>
              <a:pathLst>
                <a:path w="16575" h="9286" extrusionOk="0">
                  <a:moveTo>
                    <a:pt x="1906" y="1"/>
                  </a:moveTo>
                  <a:cubicBezTo>
                    <a:pt x="1604" y="1"/>
                    <a:pt x="1362" y="243"/>
                    <a:pt x="1301" y="545"/>
                  </a:cubicBezTo>
                  <a:lnTo>
                    <a:pt x="1" y="9286"/>
                  </a:lnTo>
                  <a:lnTo>
                    <a:pt x="15214" y="9286"/>
                  </a:lnTo>
                  <a:lnTo>
                    <a:pt x="16514" y="696"/>
                  </a:lnTo>
                  <a:cubicBezTo>
                    <a:pt x="16575" y="334"/>
                    <a:pt x="16303" y="1"/>
                    <a:pt x="159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6"/>
            <p:cNvSpPr/>
            <p:nvPr/>
          </p:nvSpPr>
          <p:spPr>
            <a:xfrm>
              <a:off x="7280688" y="2957667"/>
              <a:ext cx="627228" cy="19904"/>
            </a:xfrm>
            <a:custGeom>
              <a:avLst/>
              <a:gdLst/>
              <a:ahLst/>
              <a:cxnLst/>
              <a:rect l="l" t="t" r="r" b="b"/>
              <a:pathLst>
                <a:path w="14307" h="454" extrusionOk="0">
                  <a:moveTo>
                    <a:pt x="1" y="0"/>
                  </a:moveTo>
                  <a:lnTo>
                    <a:pt x="1" y="454"/>
                  </a:lnTo>
                  <a:lnTo>
                    <a:pt x="14307" y="454"/>
                  </a:lnTo>
                  <a:lnTo>
                    <a:pt x="1430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6"/>
            <p:cNvSpPr/>
            <p:nvPr/>
          </p:nvSpPr>
          <p:spPr>
            <a:xfrm>
              <a:off x="7772621" y="2840964"/>
              <a:ext cx="346122" cy="129988"/>
            </a:xfrm>
            <a:custGeom>
              <a:avLst/>
              <a:gdLst/>
              <a:ahLst/>
              <a:cxnLst/>
              <a:rect l="l" t="t" r="r" b="b"/>
              <a:pathLst>
                <a:path w="7895" h="2965" extrusionOk="0">
                  <a:moveTo>
                    <a:pt x="6895" y="874"/>
                  </a:moveTo>
                  <a:cubicBezTo>
                    <a:pt x="7010" y="874"/>
                    <a:pt x="7118" y="901"/>
                    <a:pt x="7199" y="999"/>
                  </a:cubicBezTo>
                  <a:cubicBezTo>
                    <a:pt x="7320" y="1150"/>
                    <a:pt x="7320" y="1331"/>
                    <a:pt x="7199" y="1483"/>
                  </a:cubicBezTo>
                  <a:cubicBezTo>
                    <a:pt x="7078" y="1664"/>
                    <a:pt x="6866" y="1755"/>
                    <a:pt x="6685" y="1846"/>
                  </a:cubicBezTo>
                  <a:cubicBezTo>
                    <a:pt x="6443" y="1967"/>
                    <a:pt x="6201" y="2057"/>
                    <a:pt x="5959" y="2118"/>
                  </a:cubicBezTo>
                  <a:cubicBezTo>
                    <a:pt x="5747" y="2178"/>
                    <a:pt x="5566" y="2209"/>
                    <a:pt x="5354" y="2239"/>
                  </a:cubicBezTo>
                  <a:cubicBezTo>
                    <a:pt x="5747" y="1906"/>
                    <a:pt x="6110" y="1483"/>
                    <a:pt x="6322" y="999"/>
                  </a:cubicBezTo>
                  <a:lnTo>
                    <a:pt x="6594" y="908"/>
                  </a:lnTo>
                  <a:cubicBezTo>
                    <a:pt x="6692" y="894"/>
                    <a:pt x="6796" y="874"/>
                    <a:pt x="6895" y="874"/>
                  </a:cubicBezTo>
                  <a:close/>
                  <a:moveTo>
                    <a:pt x="1" y="1"/>
                  </a:moveTo>
                  <a:cubicBezTo>
                    <a:pt x="243" y="1694"/>
                    <a:pt x="1634" y="2965"/>
                    <a:pt x="3297" y="2965"/>
                  </a:cubicBezTo>
                  <a:cubicBezTo>
                    <a:pt x="3842" y="2965"/>
                    <a:pt x="4356" y="2844"/>
                    <a:pt x="4810" y="2602"/>
                  </a:cubicBezTo>
                  <a:cubicBezTo>
                    <a:pt x="4900" y="2632"/>
                    <a:pt x="5021" y="2632"/>
                    <a:pt x="5112" y="2662"/>
                  </a:cubicBezTo>
                  <a:cubicBezTo>
                    <a:pt x="5384" y="2662"/>
                    <a:pt x="5626" y="2632"/>
                    <a:pt x="5868" y="2602"/>
                  </a:cubicBezTo>
                  <a:cubicBezTo>
                    <a:pt x="6352" y="2541"/>
                    <a:pt x="6866" y="2360"/>
                    <a:pt x="7259" y="2088"/>
                  </a:cubicBezTo>
                  <a:cubicBezTo>
                    <a:pt x="7622" y="1815"/>
                    <a:pt x="7895" y="1392"/>
                    <a:pt x="7713" y="938"/>
                  </a:cubicBezTo>
                  <a:cubicBezTo>
                    <a:pt x="7653" y="727"/>
                    <a:pt x="7471" y="545"/>
                    <a:pt x="7259" y="454"/>
                  </a:cubicBezTo>
                  <a:cubicBezTo>
                    <a:pt x="7154" y="394"/>
                    <a:pt x="7033" y="371"/>
                    <a:pt x="6908" y="371"/>
                  </a:cubicBezTo>
                  <a:cubicBezTo>
                    <a:pt x="6783" y="371"/>
                    <a:pt x="6654" y="394"/>
                    <a:pt x="6534" y="424"/>
                  </a:cubicBezTo>
                  <a:cubicBezTo>
                    <a:pt x="6594" y="273"/>
                    <a:pt x="6594" y="152"/>
                    <a:pt x="662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6"/>
            <p:cNvSpPr/>
            <p:nvPr/>
          </p:nvSpPr>
          <p:spPr>
            <a:xfrm>
              <a:off x="7705019" y="2960297"/>
              <a:ext cx="434943" cy="15958"/>
            </a:xfrm>
            <a:custGeom>
              <a:avLst/>
              <a:gdLst/>
              <a:ahLst/>
              <a:cxnLst/>
              <a:rect l="l" t="t" r="r" b="b"/>
              <a:pathLst>
                <a:path w="9921" h="364" extrusionOk="0">
                  <a:moveTo>
                    <a:pt x="0" y="1"/>
                  </a:moveTo>
                  <a:lnTo>
                    <a:pt x="0" y="364"/>
                  </a:lnTo>
                  <a:lnTo>
                    <a:pt x="9920" y="364"/>
                  </a:lnTo>
                  <a:lnTo>
                    <a:pt x="99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6"/>
            <p:cNvSpPr/>
            <p:nvPr/>
          </p:nvSpPr>
          <p:spPr>
            <a:xfrm>
              <a:off x="4916594" y="3074502"/>
              <a:ext cx="1223856" cy="924073"/>
            </a:xfrm>
            <a:custGeom>
              <a:avLst/>
              <a:gdLst/>
              <a:ahLst/>
              <a:cxnLst/>
              <a:rect l="l" t="t" r="r" b="b"/>
              <a:pathLst>
                <a:path w="27916" h="21078" extrusionOk="0">
                  <a:moveTo>
                    <a:pt x="5142" y="0"/>
                  </a:moveTo>
                  <a:cubicBezTo>
                    <a:pt x="3445" y="0"/>
                    <a:pt x="1231" y="550"/>
                    <a:pt x="696" y="2235"/>
                  </a:cubicBezTo>
                  <a:cubicBezTo>
                    <a:pt x="0" y="4473"/>
                    <a:pt x="2329" y="6983"/>
                    <a:pt x="4083" y="7981"/>
                  </a:cubicBezTo>
                  <a:cubicBezTo>
                    <a:pt x="5898" y="9010"/>
                    <a:pt x="8015" y="9372"/>
                    <a:pt x="10071" y="9524"/>
                  </a:cubicBezTo>
                  <a:cubicBezTo>
                    <a:pt x="11063" y="9605"/>
                    <a:pt x="12059" y="9646"/>
                    <a:pt x="13055" y="9646"/>
                  </a:cubicBezTo>
                  <a:cubicBezTo>
                    <a:pt x="15006" y="9646"/>
                    <a:pt x="16961" y="9491"/>
                    <a:pt x="18902" y="9191"/>
                  </a:cubicBezTo>
                  <a:lnTo>
                    <a:pt x="18902" y="9191"/>
                  </a:lnTo>
                  <a:cubicBezTo>
                    <a:pt x="18788" y="9227"/>
                    <a:pt x="20385" y="18115"/>
                    <a:pt x="20476" y="18839"/>
                  </a:cubicBezTo>
                  <a:cubicBezTo>
                    <a:pt x="20566" y="19414"/>
                    <a:pt x="20657" y="19988"/>
                    <a:pt x="21020" y="20412"/>
                  </a:cubicBezTo>
                  <a:cubicBezTo>
                    <a:pt x="21564" y="21017"/>
                    <a:pt x="22472" y="21047"/>
                    <a:pt x="23258" y="21047"/>
                  </a:cubicBezTo>
                  <a:lnTo>
                    <a:pt x="26041" y="21077"/>
                  </a:lnTo>
                  <a:cubicBezTo>
                    <a:pt x="26494" y="21077"/>
                    <a:pt x="26978" y="21047"/>
                    <a:pt x="27341" y="20775"/>
                  </a:cubicBezTo>
                  <a:cubicBezTo>
                    <a:pt x="27916" y="20381"/>
                    <a:pt x="27916" y="19535"/>
                    <a:pt x="27855" y="18839"/>
                  </a:cubicBezTo>
                  <a:cubicBezTo>
                    <a:pt x="27613" y="16087"/>
                    <a:pt x="27220" y="13334"/>
                    <a:pt x="26676" y="10612"/>
                  </a:cubicBezTo>
                  <a:cubicBezTo>
                    <a:pt x="26222" y="8253"/>
                    <a:pt x="25950" y="5683"/>
                    <a:pt x="24347" y="3807"/>
                  </a:cubicBezTo>
                  <a:cubicBezTo>
                    <a:pt x="22381" y="1539"/>
                    <a:pt x="19266" y="904"/>
                    <a:pt x="16393" y="662"/>
                  </a:cubicBezTo>
                  <a:cubicBezTo>
                    <a:pt x="12854" y="390"/>
                    <a:pt x="9315" y="299"/>
                    <a:pt x="5777" y="27"/>
                  </a:cubicBezTo>
                  <a:cubicBezTo>
                    <a:pt x="5577" y="9"/>
                    <a:pt x="5364" y="0"/>
                    <a:pt x="514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6"/>
            <p:cNvSpPr/>
            <p:nvPr/>
          </p:nvSpPr>
          <p:spPr>
            <a:xfrm>
              <a:off x="6209360" y="2692476"/>
              <a:ext cx="205569" cy="282465"/>
            </a:xfrm>
            <a:custGeom>
              <a:avLst/>
              <a:gdLst/>
              <a:ahLst/>
              <a:cxnLst/>
              <a:rect l="l" t="t" r="r" b="b"/>
              <a:pathLst>
                <a:path w="4689" h="6443" extrusionOk="0">
                  <a:moveTo>
                    <a:pt x="0" y="0"/>
                  </a:moveTo>
                  <a:lnTo>
                    <a:pt x="847" y="6442"/>
                  </a:lnTo>
                  <a:lnTo>
                    <a:pt x="3841" y="6442"/>
                  </a:lnTo>
                  <a:lnTo>
                    <a:pt x="468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6"/>
            <p:cNvSpPr/>
            <p:nvPr/>
          </p:nvSpPr>
          <p:spPr>
            <a:xfrm>
              <a:off x="6223959" y="2806505"/>
              <a:ext cx="176371" cy="168436"/>
            </a:xfrm>
            <a:custGeom>
              <a:avLst/>
              <a:gdLst/>
              <a:ahLst/>
              <a:cxnLst/>
              <a:rect l="l" t="t" r="r" b="b"/>
              <a:pathLst>
                <a:path w="4023" h="3842" extrusionOk="0">
                  <a:moveTo>
                    <a:pt x="0" y="0"/>
                  </a:moveTo>
                  <a:lnTo>
                    <a:pt x="514" y="3841"/>
                  </a:lnTo>
                  <a:lnTo>
                    <a:pt x="3508" y="3841"/>
                  </a:lnTo>
                  <a:lnTo>
                    <a:pt x="402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6"/>
            <p:cNvSpPr/>
            <p:nvPr/>
          </p:nvSpPr>
          <p:spPr>
            <a:xfrm>
              <a:off x="7457058" y="2687654"/>
              <a:ext cx="1156254" cy="897418"/>
            </a:xfrm>
            <a:custGeom>
              <a:avLst/>
              <a:gdLst/>
              <a:ahLst/>
              <a:cxnLst/>
              <a:rect l="l" t="t" r="r" b="b"/>
              <a:pathLst>
                <a:path w="26374" h="20470" extrusionOk="0">
                  <a:moveTo>
                    <a:pt x="21169" y="1"/>
                  </a:moveTo>
                  <a:cubicBezTo>
                    <a:pt x="20965" y="1"/>
                    <a:pt x="20763" y="26"/>
                    <a:pt x="20567" y="80"/>
                  </a:cubicBezTo>
                  <a:cubicBezTo>
                    <a:pt x="18571" y="594"/>
                    <a:pt x="18238" y="2772"/>
                    <a:pt x="18238" y="4466"/>
                  </a:cubicBezTo>
                  <a:cubicBezTo>
                    <a:pt x="18238" y="6946"/>
                    <a:pt x="18177" y="9547"/>
                    <a:pt x="17815" y="12027"/>
                  </a:cubicBezTo>
                  <a:cubicBezTo>
                    <a:pt x="17603" y="13690"/>
                    <a:pt x="17119" y="15626"/>
                    <a:pt x="15637" y="16594"/>
                  </a:cubicBezTo>
                  <a:cubicBezTo>
                    <a:pt x="13278" y="18106"/>
                    <a:pt x="10465" y="18499"/>
                    <a:pt x="7743" y="18680"/>
                  </a:cubicBezTo>
                  <a:cubicBezTo>
                    <a:pt x="6352" y="18771"/>
                    <a:pt x="4961" y="18832"/>
                    <a:pt x="3600" y="19013"/>
                  </a:cubicBezTo>
                  <a:cubicBezTo>
                    <a:pt x="3206" y="19043"/>
                    <a:pt x="1" y="19346"/>
                    <a:pt x="908" y="20223"/>
                  </a:cubicBezTo>
                  <a:cubicBezTo>
                    <a:pt x="1124" y="20439"/>
                    <a:pt x="1510" y="20470"/>
                    <a:pt x="1867" y="20470"/>
                  </a:cubicBezTo>
                  <a:cubicBezTo>
                    <a:pt x="2010" y="20470"/>
                    <a:pt x="2148" y="20465"/>
                    <a:pt x="2269" y="20465"/>
                  </a:cubicBezTo>
                  <a:lnTo>
                    <a:pt x="13913" y="20435"/>
                  </a:lnTo>
                  <a:lnTo>
                    <a:pt x="22170" y="20435"/>
                  </a:lnTo>
                  <a:cubicBezTo>
                    <a:pt x="25920" y="20435"/>
                    <a:pt x="26374" y="15747"/>
                    <a:pt x="26283" y="12964"/>
                  </a:cubicBezTo>
                  <a:cubicBezTo>
                    <a:pt x="26192" y="9758"/>
                    <a:pt x="25950" y="6068"/>
                    <a:pt x="24680" y="3105"/>
                  </a:cubicBezTo>
                  <a:cubicBezTo>
                    <a:pt x="24317" y="2227"/>
                    <a:pt x="23863" y="1411"/>
                    <a:pt x="23168" y="776"/>
                  </a:cubicBezTo>
                  <a:cubicBezTo>
                    <a:pt x="22604" y="306"/>
                    <a:pt x="21877" y="1"/>
                    <a:pt x="2116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6"/>
            <p:cNvSpPr/>
            <p:nvPr/>
          </p:nvSpPr>
          <p:spPr>
            <a:xfrm>
              <a:off x="4595683" y="2502867"/>
              <a:ext cx="1197376" cy="1262611"/>
            </a:xfrm>
            <a:custGeom>
              <a:avLst/>
              <a:gdLst/>
              <a:ahLst/>
              <a:cxnLst/>
              <a:rect l="l" t="t" r="r" b="b"/>
              <a:pathLst>
                <a:path w="27312" h="28800" extrusionOk="0">
                  <a:moveTo>
                    <a:pt x="2027" y="0"/>
                  </a:moveTo>
                  <a:cubicBezTo>
                    <a:pt x="455" y="4749"/>
                    <a:pt x="1" y="9921"/>
                    <a:pt x="1301" y="14760"/>
                  </a:cubicBezTo>
                  <a:cubicBezTo>
                    <a:pt x="2602" y="19568"/>
                    <a:pt x="5747" y="23954"/>
                    <a:pt x="10163" y="26283"/>
                  </a:cubicBezTo>
                  <a:cubicBezTo>
                    <a:pt x="13248" y="27886"/>
                    <a:pt x="16787" y="28430"/>
                    <a:pt x="20265" y="28672"/>
                  </a:cubicBezTo>
                  <a:cubicBezTo>
                    <a:pt x="20909" y="28705"/>
                    <a:pt x="21919" y="28800"/>
                    <a:pt x="22981" y="28800"/>
                  </a:cubicBezTo>
                  <a:cubicBezTo>
                    <a:pt x="24812" y="28800"/>
                    <a:pt x="26795" y="28519"/>
                    <a:pt x="27312" y="27160"/>
                  </a:cubicBezTo>
                  <a:cubicBezTo>
                    <a:pt x="27191" y="27099"/>
                    <a:pt x="27070" y="27039"/>
                    <a:pt x="26949" y="26978"/>
                  </a:cubicBezTo>
                  <a:cubicBezTo>
                    <a:pt x="26888" y="26948"/>
                    <a:pt x="26828" y="26918"/>
                    <a:pt x="26737" y="26888"/>
                  </a:cubicBezTo>
                  <a:cubicBezTo>
                    <a:pt x="26072" y="26706"/>
                    <a:pt x="25376" y="26525"/>
                    <a:pt x="24680" y="26343"/>
                  </a:cubicBezTo>
                  <a:cubicBezTo>
                    <a:pt x="23168" y="25920"/>
                    <a:pt x="21716" y="25375"/>
                    <a:pt x="20325" y="24710"/>
                  </a:cubicBezTo>
                  <a:cubicBezTo>
                    <a:pt x="17633" y="23379"/>
                    <a:pt x="15002" y="21897"/>
                    <a:pt x="12734" y="19962"/>
                  </a:cubicBezTo>
                  <a:cubicBezTo>
                    <a:pt x="10617" y="18147"/>
                    <a:pt x="8711" y="16090"/>
                    <a:pt x="7199" y="13731"/>
                  </a:cubicBezTo>
                  <a:cubicBezTo>
                    <a:pt x="6473" y="12612"/>
                    <a:pt x="5868" y="11403"/>
                    <a:pt x="5294" y="10193"/>
                  </a:cubicBezTo>
                  <a:cubicBezTo>
                    <a:pt x="4749" y="9043"/>
                    <a:pt x="4205" y="7894"/>
                    <a:pt x="3691" y="6715"/>
                  </a:cubicBezTo>
                  <a:cubicBezTo>
                    <a:pt x="2814" y="4658"/>
                    <a:pt x="1967" y="2359"/>
                    <a:pt x="2027" y="91"/>
                  </a:cubicBezTo>
                  <a:lnTo>
                    <a:pt x="202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6"/>
            <p:cNvSpPr/>
            <p:nvPr/>
          </p:nvSpPr>
          <p:spPr>
            <a:xfrm>
              <a:off x="4386213" y="2976211"/>
              <a:ext cx="4244346" cy="47786"/>
            </a:xfrm>
            <a:custGeom>
              <a:avLst/>
              <a:gdLst/>
              <a:ahLst/>
              <a:cxnLst/>
              <a:rect l="l" t="t" r="r" b="b"/>
              <a:pathLst>
                <a:path w="96813" h="1090" extrusionOk="0">
                  <a:moveTo>
                    <a:pt x="0" y="1"/>
                  </a:moveTo>
                  <a:lnTo>
                    <a:pt x="0" y="1089"/>
                  </a:lnTo>
                  <a:lnTo>
                    <a:pt x="96813" y="1089"/>
                  </a:lnTo>
                  <a:lnTo>
                    <a:pt x="9681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ítulo 2">
            <a:extLst>
              <a:ext uri="{FF2B5EF4-FFF2-40B4-BE49-F238E27FC236}">
                <a16:creationId xmlns:a16="http://schemas.microsoft.com/office/drawing/2014/main" id="{96C54125-EB4C-4A0E-86AF-5E483383F9F4}"/>
              </a:ext>
            </a:extLst>
          </p:cNvPr>
          <p:cNvSpPr>
            <a:spLocks noGrp="1"/>
          </p:cNvSpPr>
          <p:nvPr>
            <p:ph type="title"/>
          </p:nvPr>
        </p:nvSpPr>
        <p:spPr/>
        <p:txBody>
          <a:bodyPr/>
          <a:lstStyle/>
          <a:p>
            <a:r>
              <a:rPr lang="es-MX" sz="3200" dirty="0"/>
              <a:t>Objetivo General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44"/>
        <p:cNvGrpSpPr/>
        <p:nvPr/>
      </p:nvGrpSpPr>
      <p:grpSpPr>
        <a:xfrm>
          <a:off x="0" y="0"/>
          <a:ext cx="0" cy="0"/>
          <a:chOff x="0" y="0"/>
          <a:chExt cx="0" cy="0"/>
        </a:xfrm>
      </p:grpSpPr>
      <p:sp>
        <p:nvSpPr>
          <p:cNvPr id="545" name="Google Shape;545;p47"/>
          <p:cNvSpPr/>
          <p:nvPr/>
        </p:nvSpPr>
        <p:spPr>
          <a:xfrm>
            <a:off x="666525" y="15194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7"/>
          <p:cNvSpPr txBox="1">
            <a:spLocks noGrp="1"/>
          </p:cNvSpPr>
          <p:nvPr>
            <p:ph type="title"/>
          </p:nvPr>
        </p:nvSpPr>
        <p:spPr>
          <a:xfrm>
            <a:off x="4169621" y="1928461"/>
            <a:ext cx="4261154" cy="829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Introducción</a:t>
            </a:r>
            <a:endParaRPr dirty="0"/>
          </a:p>
        </p:txBody>
      </p:sp>
      <p:grpSp>
        <p:nvGrpSpPr>
          <p:cNvPr id="547" name="Google Shape;547;p47"/>
          <p:cNvGrpSpPr/>
          <p:nvPr/>
        </p:nvGrpSpPr>
        <p:grpSpPr>
          <a:xfrm>
            <a:off x="297275" y="2729943"/>
            <a:ext cx="1671184" cy="2440924"/>
            <a:chOff x="6795049" y="1179275"/>
            <a:chExt cx="1268451" cy="1852694"/>
          </a:xfrm>
        </p:grpSpPr>
        <p:sp>
          <p:nvSpPr>
            <p:cNvPr id="548" name="Google Shape;548;p47"/>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7"/>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7"/>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7"/>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7"/>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7"/>
          <p:cNvGrpSpPr/>
          <p:nvPr/>
        </p:nvGrpSpPr>
        <p:grpSpPr>
          <a:xfrm flipH="1">
            <a:off x="1364603" y="1794118"/>
            <a:ext cx="2968415" cy="2695046"/>
            <a:chOff x="1128225" y="1759150"/>
            <a:chExt cx="2904371" cy="2636900"/>
          </a:xfrm>
        </p:grpSpPr>
        <p:sp>
          <p:nvSpPr>
            <p:cNvPr id="556" name="Google Shape;556;p47"/>
            <p:cNvSpPr/>
            <p:nvPr/>
          </p:nvSpPr>
          <p:spPr>
            <a:xfrm>
              <a:off x="3114412" y="3086378"/>
              <a:ext cx="32" cy="1050086"/>
            </a:xfrm>
            <a:custGeom>
              <a:avLst/>
              <a:gdLst/>
              <a:ahLst/>
              <a:cxnLst/>
              <a:rect l="l" t="t" r="r" b="b"/>
              <a:pathLst>
                <a:path w="1" h="32657" fill="none" extrusionOk="0">
                  <a:moveTo>
                    <a:pt x="1" y="0"/>
                  </a:moveTo>
                  <a:lnTo>
                    <a:pt x="1" y="32657"/>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7"/>
            <p:cNvSpPr/>
            <p:nvPr/>
          </p:nvSpPr>
          <p:spPr>
            <a:xfrm>
              <a:off x="2856978" y="4120353"/>
              <a:ext cx="548146" cy="201676"/>
            </a:xfrm>
            <a:custGeom>
              <a:avLst/>
              <a:gdLst/>
              <a:ahLst/>
              <a:cxnLst/>
              <a:rect l="l" t="t" r="r" b="b"/>
              <a:pathLst>
                <a:path w="17047" h="6272" fill="none" extrusionOk="0">
                  <a:moveTo>
                    <a:pt x="1" y="6272"/>
                  </a:moveTo>
                  <a:lnTo>
                    <a:pt x="8007" y="0"/>
                  </a:lnTo>
                  <a:lnTo>
                    <a:pt x="17046" y="6272"/>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7"/>
            <p:cNvSpPr/>
            <p:nvPr/>
          </p:nvSpPr>
          <p:spPr>
            <a:xfrm>
              <a:off x="2480507" y="4116077"/>
              <a:ext cx="1252823" cy="174859"/>
            </a:xfrm>
            <a:custGeom>
              <a:avLst/>
              <a:gdLst/>
              <a:ahLst/>
              <a:cxnLst/>
              <a:rect l="l" t="t" r="r" b="b"/>
              <a:pathLst>
                <a:path w="38962" h="5438" fill="none" extrusionOk="0">
                  <a:moveTo>
                    <a:pt x="0" y="5437"/>
                  </a:moveTo>
                  <a:lnTo>
                    <a:pt x="19815" y="0"/>
                  </a:lnTo>
                  <a:lnTo>
                    <a:pt x="38962" y="5437"/>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7"/>
            <p:cNvSpPr/>
            <p:nvPr/>
          </p:nvSpPr>
          <p:spPr>
            <a:xfrm>
              <a:off x="2430088" y="4230838"/>
              <a:ext cx="127688" cy="127655"/>
            </a:xfrm>
            <a:custGeom>
              <a:avLst/>
              <a:gdLst/>
              <a:ahLst/>
              <a:cxnLst/>
              <a:rect l="l" t="t" r="r" b="b"/>
              <a:pathLst>
                <a:path w="3971" h="3970" extrusionOk="0">
                  <a:moveTo>
                    <a:pt x="1969" y="0"/>
                  </a:moveTo>
                  <a:cubicBezTo>
                    <a:pt x="901" y="0"/>
                    <a:pt x="1" y="901"/>
                    <a:pt x="1" y="1968"/>
                  </a:cubicBezTo>
                  <a:cubicBezTo>
                    <a:pt x="1" y="3069"/>
                    <a:pt x="901" y="3970"/>
                    <a:pt x="1969" y="3970"/>
                  </a:cubicBezTo>
                  <a:cubicBezTo>
                    <a:pt x="3070" y="3970"/>
                    <a:pt x="3970" y="3069"/>
                    <a:pt x="3970" y="1968"/>
                  </a:cubicBezTo>
                  <a:cubicBezTo>
                    <a:pt x="3970" y="901"/>
                    <a:pt x="3070" y="0"/>
                    <a:pt x="19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7"/>
            <p:cNvSpPr/>
            <p:nvPr/>
          </p:nvSpPr>
          <p:spPr>
            <a:xfrm>
              <a:off x="3613169" y="4230838"/>
              <a:ext cx="126594" cy="127655"/>
            </a:xfrm>
            <a:custGeom>
              <a:avLst/>
              <a:gdLst/>
              <a:ahLst/>
              <a:cxnLst/>
              <a:rect l="l" t="t" r="r" b="b"/>
              <a:pathLst>
                <a:path w="3937" h="3970" extrusionOk="0">
                  <a:moveTo>
                    <a:pt x="1969" y="0"/>
                  </a:moveTo>
                  <a:cubicBezTo>
                    <a:pt x="868" y="0"/>
                    <a:pt x="1" y="901"/>
                    <a:pt x="1" y="1968"/>
                  </a:cubicBezTo>
                  <a:cubicBezTo>
                    <a:pt x="1" y="3069"/>
                    <a:pt x="868" y="3970"/>
                    <a:pt x="1969" y="3970"/>
                  </a:cubicBezTo>
                  <a:cubicBezTo>
                    <a:pt x="3069" y="3970"/>
                    <a:pt x="3937" y="3069"/>
                    <a:pt x="3937" y="1968"/>
                  </a:cubicBezTo>
                  <a:cubicBezTo>
                    <a:pt x="3937" y="901"/>
                    <a:pt x="3069" y="0"/>
                    <a:pt x="19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7"/>
            <p:cNvSpPr/>
            <p:nvPr/>
          </p:nvSpPr>
          <p:spPr>
            <a:xfrm>
              <a:off x="3313902" y="4254440"/>
              <a:ext cx="127688" cy="127655"/>
            </a:xfrm>
            <a:custGeom>
              <a:avLst/>
              <a:gdLst/>
              <a:ahLst/>
              <a:cxnLst/>
              <a:rect l="l" t="t" r="r" b="b"/>
              <a:pathLst>
                <a:path w="3971" h="3970" extrusionOk="0">
                  <a:moveTo>
                    <a:pt x="1969" y="0"/>
                  </a:moveTo>
                  <a:cubicBezTo>
                    <a:pt x="902" y="0"/>
                    <a:pt x="1" y="901"/>
                    <a:pt x="1" y="2002"/>
                  </a:cubicBezTo>
                  <a:cubicBezTo>
                    <a:pt x="1" y="3069"/>
                    <a:pt x="902" y="3970"/>
                    <a:pt x="1969" y="3970"/>
                  </a:cubicBezTo>
                  <a:cubicBezTo>
                    <a:pt x="3070" y="3970"/>
                    <a:pt x="3970" y="3069"/>
                    <a:pt x="3970" y="2002"/>
                  </a:cubicBezTo>
                  <a:cubicBezTo>
                    <a:pt x="3970" y="901"/>
                    <a:pt x="3070" y="0"/>
                    <a:pt x="19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7"/>
            <p:cNvSpPr/>
            <p:nvPr/>
          </p:nvSpPr>
          <p:spPr>
            <a:xfrm>
              <a:off x="2782989" y="4269456"/>
              <a:ext cx="126594" cy="126594"/>
            </a:xfrm>
            <a:custGeom>
              <a:avLst/>
              <a:gdLst/>
              <a:ahLst/>
              <a:cxnLst/>
              <a:rect l="l" t="t" r="r" b="b"/>
              <a:pathLst>
                <a:path w="3937" h="3937" extrusionOk="0">
                  <a:moveTo>
                    <a:pt x="1968" y="0"/>
                  </a:moveTo>
                  <a:cubicBezTo>
                    <a:pt x="867" y="0"/>
                    <a:pt x="0" y="867"/>
                    <a:pt x="0" y="1968"/>
                  </a:cubicBezTo>
                  <a:cubicBezTo>
                    <a:pt x="0" y="3069"/>
                    <a:pt x="867" y="3936"/>
                    <a:pt x="1968" y="3936"/>
                  </a:cubicBezTo>
                  <a:cubicBezTo>
                    <a:pt x="3069" y="3936"/>
                    <a:pt x="3936" y="3069"/>
                    <a:pt x="3936" y="1968"/>
                  </a:cubicBezTo>
                  <a:cubicBezTo>
                    <a:pt x="3936" y="867"/>
                    <a:pt x="3069" y="0"/>
                    <a:pt x="19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7"/>
            <p:cNvSpPr/>
            <p:nvPr/>
          </p:nvSpPr>
          <p:spPr>
            <a:xfrm>
              <a:off x="2277769" y="2019187"/>
              <a:ext cx="1754827" cy="1463053"/>
            </a:xfrm>
            <a:custGeom>
              <a:avLst/>
              <a:gdLst/>
              <a:ahLst/>
              <a:cxnLst/>
              <a:rect l="l" t="t" r="r" b="b"/>
              <a:pathLst>
                <a:path w="54574" h="45500" extrusionOk="0">
                  <a:moveTo>
                    <a:pt x="42474" y="1"/>
                  </a:moveTo>
                  <a:cubicBezTo>
                    <a:pt x="40300" y="1"/>
                    <a:pt x="38833" y="1241"/>
                    <a:pt x="37194" y="3434"/>
                  </a:cubicBezTo>
                  <a:cubicBezTo>
                    <a:pt x="32891" y="9172"/>
                    <a:pt x="28688" y="14776"/>
                    <a:pt x="21783" y="17511"/>
                  </a:cubicBezTo>
                  <a:cubicBezTo>
                    <a:pt x="17947" y="19046"/>
                    <a:pt x="13411" y="18278"/>
                    <a:pt x="9741" y="20180"/>
                  </a:cubicBezTo>
                  <a:cubicBezTo>
                    <a:pt x="5705" y="22315"/>
                    <a:pt x="1" y="28452"/>
                    <a:pt x="1102" y="33556"/>
                  </a:cubicBezTo>
                  <a:cubicBezTo>
                    <a:pt x="1335" y="34490"/>
                    <a:pt x="1736" y="35391"/>
                    <a:pt x="2269" y="36258"/>
                  </a:cubicBezTo>
                  <a:cubicBezTo>
                    <a:pt x="4437" y="39660"/>
                    <a:pt x="8841" y="42362"/>
                    <a:pt x="12110" y="43530"/>
                  </a:cubicBezTo>
                  <a:cubicBezTo>
                    <a:pt x="16646" y="45198"/>
                    <a:pt x="21583" y="45465"/>
                    <a:pt x="26420" y="45498"/>
                  </a:cubicBezTo>
                  <a:cubicBezTo>
                    <a:pt x="26531" y="45499"/>
                    <a:pt x="26642" y="45500"/>
                    <a:pt x="26753" y="45500"/>
                  </a:cubicBezTo>
                  <a:cubicBezTo>
                    <a:pt x="29536" y="45500"/>
                    <a:pt x="32229" y="45095"/>
                    <a:pt x="34859" y="44197"/>
                  </a:cubicBezTo>
                  <a:cubicBezTo>
                    <a:pt x="45066" y="40694"/>
                    <a:pt x="52205" y="30654"/>
                    <a:pt x="53839" y="20013"/>
                  </a:cubicBezTo>
                  <a:cubicBezTo>
                    <a:pt x="54573" y="15343"/>
                    <a:pt x="54306" y="10406"/>
                    <a:pt x="52005" y="6303"/>
                  </a:cubicBezTo>
                  <a:cubicBezTo>
                    <a:pt x="50470" y="3568"/>
                    <a:pt x="47868" y="1333"/>
                    <a:pt x="44833" y="399"/>
                  </a:cubicBezTo>
                  <a:cubicBezTo>
                    <a:pt x="43953" y="130"/>
                    <a:pt x="43177" y="1"/>
                    <a:pt x="42474"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7"/>
            <p:cNvSpPr/>
            <p:nvPr/>
          </p:nvSpPr>
          <p:spPr>
            <a:xfrm>
              <a:off x="1128225" y="3341592"/>
              <a:ext cx="471714" cy="253317"/>
            </a:xfrm>
            <a:custGeom>
              <a:avLst/>
              <a:gdLst/>
              <a:ahLst/>
              <a:cxnLst/>
              <a:rect l="l" t="t" r="r" b="b"/>
              <a:pathLst>
                <a:path w="14670" h="7878" extrusionOk="0">
                  <a:moveTo>
                    <a:pt x="8466" y="7005"/>
                  </a:moveTo>
                  <a:cubicBezTo>
                    <a:pt x="8466" y="7006"/>
                    <a:pt x="8465" y="7006"/>
                    <a:pt x="8465" y="7007"/>
                  </a:cubicBezTo>
                  <a:cubicBezTo>
                    <a:pt x="8465" y="7007"/>
                    <a:pt x="8466" y="7006"/>
                    <a:pt x="8466" y="7005"/>
                  </a:cubicBezTo>
                  <a:close/>
                  <a:moveTo>
                    <a:pt x="1408" y="0"/>
                  </a:moveTo>
                  <a:cubicBezTo>
                    <a:pt x="25" y="0"/>
                    <a:pt x="0" y="1415"/>
                    <a:pt x="1160" y="2604"/>
                  </a:cubicBezTo>
                  <a:cubicBezTo>
                    <a:pt x="1927" y="3371"/>
                    <a:pt x="3194" y="4005"/>
                    <a:pt x="3795" y="4272"/>
                  </a:cubicBezTo>
                  <a:cubicBezTo>
                    <a:pt x="5527" y="5042"/>
                    <a:pt x="7413" y="5441"/>
                    <a:pt x="9305" y="5441"/>
                  </a:cubicBezTo>
                  <a:cubicBezTo>
                    <a:pt x="9381" y="5441"/>
                    <a:pt x="9456" y="5441"/>
                    <a:pt x="9532" y="5439"/>
                  </a:cubicBezTo>
                  <a:lnTo>
                    <a:pt x="9532" y="5439"/>
                  </a:lnTo>
                  <a:cubicBezTo>
                    <a:pt x="9232" y="6006"/>
                    <a:pt x="8866" y="6506"/>
                    <a:pt x="8466" y="7005"/>
                  </a:cubicBezTo>
                  <a:lnTo>
                    <a:pt x="8466" y="7005"/>
                  </a:lnTo>
                  <a:cubicBezTo>
                    <a:pt x="8467" y="7004"/>
                    <a:pt x="8469" y="7004"/>
                    <a:pt x="8471" y="7004"/>
                  </a:cubicBezTo>
                  <a:cubicBezTo>
                    <a:pt x="8565" y="7004"/>
                    <a:pt x="9540" y="7878"/>
                    <a:pt x="9868" y="7878"/>
                  </a:cubicBezTo>
                  <a:cubicBezTo>
                    <a:pt x="9879" y="7878"/>
                    <a:pt x="9889" y="7877"/>
                    <a:pt x="9899" y="7874"/>
                  </a:cubicBezTo>
                  <a:cubicBezTo>
                    <a:pt x="10166" y="7808"/>
                    <a:pt x="10333" y="7608"/>
                    <a:pt x="10533" y="7441"/>
                  </a:cubicBezTo>
                  <a:lnTo>
                    <a:pt x="14669" y="3371"/>
                  </a:lnTo>
                  <a:cubicBezTo>
                    <a:pt x="14593" y="3333"/>
                    <a:pt x="14508" y="3318"/>
                    <a:pt x="14418" y="3318"/>
                  </a:cubicBezTo>
                  <a:cubicBezTo>
                    <a:pt x="14067" y="3318"/>
                    <a:pt x="13628" y="3545"/>
                    <a:pt x="13246" y="3545"/>
                  </a:cubicBezTo>
                  <a:cubicBezTo>
                    <a:pt x="13208" y="3545"/>
                    <a:pt x="13171" y="3543"/>
                    <a:pt x="13135" y="3538"/>
                  </a:cubicBezTo>
                  <a:cubicBezTo>
                    <a:pt x="12568" y="3471"/>
                    <a:pt x="12001" y="3238"/>
                    <a:pt x="11467" y="3004"/>
                  </a:cubicBezTo>
                  <a:cubicBezTo>
                    <a:pt x="10500" y="2604"/>
                    <a:pt x="9532" y="1937"/>
                    <a:pt x="8498" y="1703"/>
                  </a:cubicBezTo>
                  <a:cubicBezTo>
                    <a:pt x="6363" y="1170"/>
                    <a:pt x="4262" y="636"/>
                    <a:pt x="2127" y="102"/>
                  </a:cubicBezTo>
                  <a:cubicBezTo>
                    <a:pt x="1856" y="32"/>
                    <a:pt x="1617" y="0"/>
                    <a:pt x="140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7"/>
            <p:cNvSpPr/>
            <p:nvPr/>
          </p:nvSpPr>
          <p:spPr>
            <a:xfrm>
              <a:off x="1514086" y="4135595"/>
              <a:ext cx="424800" cy="208139"/>
            </a:xfrm>
            <a:custGeom>
              <a:avLst/>
              <a:gdLst/>
              <a:ahLst/>
              <a:cxnLst/>
              <a:rect l="l" t="t" r="r" b="b"/>
              <a:pathLst>
                <a:path w="13211" h="6473" extrusionOk="0">
                  <a:moveTo>
                    <a:pt x="11849" y="0"/>
                  </a:moveTo>
                  <a:cubicBezTo>
                    <a:pt x="11406" y="0"/>
                    <a:pt x="10935" y="117"/>
                    <a:pt x="10575" y="227"/>
                  </a:cubicBezTo>
                  <a:cubicBezTo>
                    <a:pt x="8707" y="761"/>
                    <a:pt x="7306" y="1661"/>
                    <a:pt x="5705" y="2695"/>
                  </a:cubicBezTo>
                  <a:cubicBezTo>
                    <a:pt x="4504" y="3496"/>
                    <a:pt x="3036" y="3863"/>
                    <a:pt x="1602" y="4030"/>
                  </a:cubicBezTo>
                  <a:cubicBezTo>
                    <a:pt x="1235" y="4096"/>
                    <a:pt x="868" y="4130"/>
                    <a:pt x="534" y="4297"/>
                  </a:cubicBezTo>
                  <a:cubicBezTo>
                    <a:pt x="268" y="4463"/>
                    <a:pt x="1" y="4797"/>
                    <a:pt x="34" y="5130"/>
                  </a:cubicBezTo>
                  <a:cubicBezTo>
                    <a:pt x="34" y="5164"/>
                    <a:pt x="34" y="5164"/>
                    <a:pt x="34" y="5197"/>
                  </a:cubicBezTo>
                  <a:cubicBezTo>
                    <a:pt x="101" y="5531"/>
                    <a:pt x="401" y="5764"/>
                    <a:pt x="668" y="5898"/>
                  </a:cubicBezTo>
                  <a:cubicBezTo>
                    <a:pt x="1443" y="6317"/>
                    <a:pt x="2482" y="6473"/>
                    <a:pt x="3478" y="6473"/>
                  </a:cubicBezTo>
                  <a:cubicBezTo>
                    <a:pt x="4067" y="6473"/>
                    <a:pt x="4642" y="6418"/>
                    <a:pt x="5138" y="6331"/>
                  </a:cubicBezTo>
                  <a:cubicBezTo>
                    <a:pt x="6005" y="6198"/>
                    <a:pt x="6839" y="5964"/>
                    <a:pt x="7673" y="5631"/>
                  </a:cubicBezTo>
                  <a:cubicBezTo>
                    <a:pt x="8407" y="5364"/>
                    <a:pt x="9241" y="5130"/>
                    <a:pt x="9841" y="4597"/>
                  </a:cubicBezTo>
                  <a:lnTo>
                    <a:pt x="9841" y="4597"/>
                  </a:lnTo>
                  <a:cubicBezTo>
                    <a:pt x="9941" y="5130"/>
                    <a:pt x="9841" y="5798"/>
                    <a:pt x="9808" y="6398"/>
                  </a:cubicBezTo>
                  <a:cubicBezTo>
                    <a:pt x="10408" y="6331"/>
                    <a:pt x="11009" y="6265"/>
                    <a:pt x="11609" y="6265"/>
                  </a:cubicBezTo>
                  <a:cubicBezTo>
                    <a:pt x="11609" y="6231"/>
                    <a:pt x="11642" y="6198"/>
                    <a:pt x="11642" y="6131"/>
                  </a:cubicBezTo>
                  <a:cubicBezTo>
                    <a:pt x="11909" y="5531"/>
                    <a:pt x="12076" y="4830"/>
                    <a:pt x="12243" y="4196"/>
                  </a:cubicBezTo>
                  <a:cubicBezTo>
                    <a:pt x="12476" y="3429"/>
                    <a:pt x="12676" y="2695"/>
                    <a:pt x="12877" y="1928"/>
                  </a:cubicBezTo>
                  <a:cubicBezTo>
                    <a:pt x="12943" y="1628"/>
                    <a:pt x="13210" y="961"/>
                    <a:pt x="13043" y="627"/>
                  </a:cubicBezTo>
                  <a:cubicBezTo>
                    <a:pt x="12813" y="150"/>
                    <a:pt x="12349" y="0"/>
                    <a:pt x="118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7"/>
            <p:cNvSpPr/>
            <p:nvPr/>
          </p:nvSpPr>
          <p:spPr>
            <a:xfrm>
              <a:off x="1287778" y="2413150"/>
              <a:ext cx="1738717" cy="1065006"/>
            </a:xfrm>
            <a:custGeom>
              <a:avLst/>
              <a:gdLst/>
              <a:ahLst/>
              <a:cxnLst/>
              <a:rect l="l" t="t" r="r" b="b"/>
              <a:pathLst>
                <a:path w="54073" h="33121" extrusionOk="0">
                  <a:moveTo>
                    <a:pt x="32512" y="0"/>
                  </a:moveTo>
                  <a:cubicBezTo>
                    <a:pt x="30961" y="0"/>
                    <a:pt x="29463" y="329"/>
                    <a:pt x="28187" y="1156"/>
                  </a:cubicBezTo>
                  <a:cubicBezTo>
                    <a:pt x="25852" y="2691"/>
                    <a:pt x="23917" y="5193"/>
                    <a:pt x="22216" y="7394"/>
                  </a:cubicBezTo>
                  <a:cubicBezTo>
                    <a:pt x="20115" y="10096"/>
                    <a:pt x="18113" y="12898"/>
                    <a:pt x="16279" y="15767"/>
                  </a:cubicBezTo>
                  <a:cubicBezTo>
                    <a:pt x="14110" y="19136"/>
                    <a:pt x="12109" y="22572"/>
                    <a:pt x="9807" y="25841"/>
                  </a:cubicBezTo>
                  <a:cubicBezTo>
                    <a:pt x="8840" y="27175"/>
                    <a:pt x="7873" y="28876"/>
                    <a:pt x="6438" y="29710"/>
                  </a:cubicBezTo>
                  <a:cubicBezTo>
                    <a:pt x="5615" y="30192"/>
                    <a:pt x="4792" y="30355"/>
                    <a:pt x="3952" y="30355"/>
                  </a:cubicBezTo>
                  <a:cubicBezTo>
                    <a:pt x="2988" y="30355"/>
                    <a:pt x="2002" y="30140"/>
                    <a:pt x="968" y="29944"/>
                  </a:cubicBezTo>
                  <a:cubicBezTo>
                    <a:pt x="872" y="29930"/>
                    <a:pt x="766" y="29916"/>
                    <a:pt x="660" y="29916"/>
                  </a:cubicBezTo>
                  <a:cubicBezTo>
                    <a:pt x="506" y="29916"/>
                    <a:pt x="352" y="29945"/>
                    <a:pt x="234" y="30044"/>
                  </a:cubicBezTo>
                  <a:cubicBezTo>
                    <a:pt x="0" y="30277"/>
                    <a:pt x="100" y="30677"/>
                    <a:pt x="267" y="30944"/>
                  </a:cubicBezTo>
                  <a:cubicBezTo>
                    <a:pt x="634" y="31478"/>
                    <a:pt x="1235" y="31845"/>
                    <a:pt x="1802" y="32112"/>
                  </a:cubicBezTo>
                  <a:cubicBezTo>
                    <a:pt x="3218" y="32778"/>
                    <a:pt x="4796" y="33121"/>
                    <a:pt x="6362" y="33121"/>
                  </a:cubicBezTo>
                  <a:cubicBezTo>
                    <a:pt x="6678" y="33121"/>
                    <a:pt x="6992" y="33107"/>
                    <a:pt x="7306" y="33079"/>
                  </a:cubicBezTo>
                  <a:cubicBezTo>
                    <a:pt x="9207" y="32946"/>
                    <a:pt x="10541" y="31478"/>
                    <a:pt x="11942" y="30277"/>
                  </a:cubicBezTo>
                  <a:cubicBezTo>
                    <a:pt x="17446" y="25474"/>
                    <a:pt x="23250" y="21071"/>
                    <a:pt x="29321" y="17034"/>
                  </a:cubicBezTo>
                  <a:cubicBezTo>
                    <a:pt x="29755" y="16734"/>
                    <a:pt x="30189" y="16467"/>
                    <a:pt x="30689" y="16367"/>
                  </a:cubicBezTo>
                  <a:cubicBezTo>
                    <a:pt x="30849" y="16327"/>
                    <a:pt x="31008" y="16310"/>
                    <a:pt x="31168" y="16310"/>
                  </a:cubicBezTo>
                  <a:cubicBezTo>
                    <a:pt x="31675" y="16310"/>
                    <a:pt x="32183" y="16482"/>
                    <a:pt x="32690" y="16634"/>
                  </a:cubicBezTo>
                  <a:cubicBezTo>
                    <a:pt x="35759" y="17668"/>
                    <a:pt x="38928" y="18435"/>
                    <a:pt x="42130" y="19002"/>
                  </a:cubicBezTo>
                  <a:cubicBezTo>
                    <a:pt x="43962" y="19329"/>
                    <a:pt x="45907" y="19628"/>
                    <a:pt x="47826" y="19628"/>
                  </a:cubicBezTo>
                  <a:cubicBezTo>
                    <a:pt x="48844" y="19628"/>
                    <a:pt x="49854" y="19544"/>
                    <a:pt x="50837" y="19336"/>
                  </a:cubicBezTo>
                  <a:cubicBezTo>
                    <a:pt x="51937" y="19102"/>
                    <a:pt x="53372" y="18669"/>
                    <a:pt x="53705" y="17468"/>
                  </a:cubicBezTo>
                  <a:cubicBezTo>
                    <a:pt x="54072" y="16067"/>
                    <a:pt x="53839" y="13865"/>
                    <a:pt x="53305" y="12564"/>
                  </a:cubicBezTo>
                  <a:cubicBezTo>
                    <a:pt x="52538" y="10596"/>
                    <a:pt x="50803" y="9195"/>
                    <a:pt x="49135" y="7928"/>
                  </a:cubicBezTo>
                  <a:cubicBezTo>
                    <a:pt x="46233" y="5793"/>
                    <a:pt x="43164" y="3925"/>
                    <a:pt x="40029" y="2157"/>
                  </a:cubicBezTo>
                  <a:cubicBezTo>
                    <a:pt x="39095" y="1623"/>
                    <a:pt x="37994" y="1123"/>
                    <a:pt x="36860" y="723"/>
                  </a:cubicBezTo>
                  <a:cubicBezTo>
                    <a:pt x="35458" y="287"/>
                    <a:pt x="33962" y="0"/>
                    <a:pt x="32512"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7"/>
            <p:cNvSpPr/>
            <p:nvPr/>
          </p:nvSpPr>
          <p:spPr>
            <a:xfrm>
              <a:off x="1651388" y="2804894"/>
              <a:ext cx="1302149" cy="1462442"/>
            </a:xfrm>
            <a:custGeom>
              <a:avLst/>
              <a:gdLst/>
              <a:ahLst/>
              <a:cxnLst/>
              <a:rect l="l" t="t" r="r" b="b"/>
              <a:pathLst>
                <a:path w="40496" h="45481" extrusionOk="0">
                  <a:moveTo>
                    <a:pt x="17988" y="1"/>
                  </a:moveTo>
                  <a:cubicBezTo>
                    <a:pt x="15420" y="1"/>
                    <a:pt x="13133" y="1058"/>
                    <a:pt x="11409" y="3984"/>
                  </a:cubicBezTo>
                  <a:cubicBezTo>
                    <a:pt x="10274" y="5885"/>
                    <a:pt x="9674" y="8054"/>
                    <a:pt x="9174" y="10188"/>
                  </a:cubicBezTo>
                  <a:cubicBezTo>
                    <a:pt x="7206" y="18594"/>
                    <a:pt x="6472" y="27234"/>
                    <a:pt x="4937" y="35707"/>
                  </a:cubicBezTo>
                  <a:cubicBezTo>
                    <a:pt x="4770" y="36741"/>
                    <a:pt x="4570" y="37808"/>
                    <a:pt x="4237" y="38809"/>
                  </a:cubicBezTo>
                  <a:cubicBezTo>
                    <a:pt x="3836" y="40077"/>
                    <a:pt x="3269" y="41277"/>
                    <a:pt x="2335" y="42245"/>
                  </a:cubicBezTo>
                  <a:cubicBezTo>
                    <a:pt x="1768" y="42845"/>
                    <a:pt x="0" y="45480"/>
                    <a:pt x="1935" y="45480"/>
                  </a:cubicBezTo>
                  <a:cubicBezTo>
                    <a:pt x="1965" y="45481"/>
                    <a:pt x="1994" y="45481"/>
                    <a:pt x="2023" y="45481"/>
                  </a:cubicBezTo>
                  <a:cubicBezTo>
                    <a:pt x="5453" y="45481"/>
                    <a:pt x="8320" y="43554"/>
                    <a:pt x="9874" y="40577"/>
                  </a:cubicBezTo>
                  <a:cubicBezTo>
                    <a:pt x="11108" y="38275"/>
                    <a:pt x="12276" y="35907"/>
                    <a:pt x="13377" y="33539"/>
                  </a:cubicBezTo>
                  <a:cubicBezTo>
                    <a:pt x="14144" y="31837"/>
                    <a:pt x="21816" y="11590"/>
                    <a:pt x="21616" y="11523"/>
                  </a:cubicBezTo>
                  <a:lnTo>
                    <a:pt x="21616" y="11523"/>
                  </a:lnTo>
                  <a:cubicBezTo>
                    <a:pt x="24562" y="12465"/>
                    <a:pt x="27638" y="12914"/>
                    <a:pt x="30729" y="12914"/>
                  </a:cubicBezTo>
                  <a:cubicBezTo>
                    <a:pt x="31138" y="12914"/>
                    <a:pt x="31547" y="12906"/>
                    <a:pt x="31957" y="12890"/>
                  </a:cubicBezTo>
                  <a:cubicBezTo>
                    <a:pt x="33558" y="12790"/>
                    <a:pt x="35192" y="12590"/>
                    <a:pt x="36660" y="11890"/>
                  </a:cubicBezTo>
                  <a:cubicBezTo>
                    <a:pt x="37594" y="11456"/>
                    <a:pt x="40363" y="9588"/>
                    <a:pt x="40429" y="8421"/>
                  </a:cubicBezTo>
                  <a:cubicBezTo>
                    <a:pt x="40496" y="7086"/>
                    <a:pt x="36960" y="6386"/>
                    <a:pt x="35893" y="5985"/>
                  </a:cubicBezTo>
                  <a:cubicBezTo>
                    <a:pt x="31890" y="4418"/>
                    <a:pt x="27887" y="2883"/>
                    <a:pt x="23884" y="1349"/>
                  </a:cubicBezTo>
                  <a:cubicBezTo>
                    <a:pt x="21843" y="552"/>
                    <a:pt x="19842" y="1"/>
                    <a:pt x="17988"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7"/>
            <p:cNvSpPr/>
            <p:nvPr/>
          </p:nvSpPr>
          <p:spPr>
            <a:xfrm>
              <a:off x="2922414" y="2262375"/>
              <a:ext cx="486987" cy="358239"/>
            </a:xfrm>
            <a:custGeom>
              <a:avLst/>
              <a:gdLst/>
              <a:ahLst/>
              <a:cxnLst/>
              <a:rect l="l" t="t" r="r" b="b"/>
              <a:pathLst>
                <a:path w="15145" h="11141" extrusionOk="0">
                  <a:moveTo>
                    <a:pt x="13484" y="1"/>
                  </a:moveTo>
                  <a:cubicBezTo>
                    <a:pt x="12666" y="1"/>
                    <a:pt x="11854" y="632"/>
                    <a:pt x="11175" y="1175"/>
                  </a:cubicBezTo>
                  <a:cubicBezTo>
                    <a:pt x="11109" y="1242"/>
                    <a:pt x="11075" y="1275"/>
                    <a:pt x="11042" y="1309"/>
                  </a:cubicBezTo>
                  <a:cubicBezTo>
                    <a:pt x="8573" y="3310"/>
                    <a:pt x="5805" y="4945"/>
                    <a:pt x="2869" y="6112"/>
                  </a:cubicBezTo>
                  <a:cubicBezTo>
                    <a:pt x="2236" y="6379"/>
                    <a:pt x="1568" y="6613"/>
                    <a:pt x="1001" y="7013"/>
                  </a:cubicBezTo>
                  <a:cubicBezTo>
                    <a:pt x="468" y="7446"/>
                    <a:pt x="1" y="8080"/>
                    <a:pt x="1" y="8781"/>
                  </a:cubicBezTo>
                  <a:cubicBezTo>
                    <a:pt x="1" y="10048"/>
                    <a:pt x="1402" y="10882"/>
                    <a:pt x="2669" y="11082"/>
                  </a:cubicBezTo>
                  <a:cubicBezTo>
                    <a:pt x="2938" y="11122"/>
                    <a:pt x="3207" y="11140"/>
                    <a:pt x="3476" y="11140"/>
                  </a:cubicBezTo>
                  <a:cubicBezTo>
                    <a:pt x="5702" y="11140"/>
                    <a:pt x="7881" y="9857"/>
                    <a:pt x="9607" y="8547"/>
                  </a:cubicBezTo>
                  <a:cubicBezTo>
                    <a:pt x="11475" y="7180"/>
                    <a:pt x="13410" y="5979"/>
                    <a:pt x="14511" y="3877"/>
                  </a:cubicBezTo>
                  <a:cubicBezTo>
                    <a:pt x="14845" y="3243"/>
                    <a:pt x="15145" y="2543"/>
                    <a:pt x="15111" y="1842"/>
                  </a:cubicBezTo>
                  <a:cubicBezTo>
                    <a:pt x="15111" y="1142"/>
                    <a:pt x="14711" y="375"/>
                    <a:pt x="14044" y="108"/>
                  </a:cubicBezTo>
                  <a:cubicBezTo>
                    <a:pt x="13858" y="33"/>
                    <a:pt x="13671" y="1"/>
                    <a:pt x="13484"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7"/>
            <p:cNvSpPr/>
            <p:nvPr/>
          </p:nvSpPr>
          <p:spPr>
            <a:xfrm>
              <a:off x="3316056" y="1788025"/>
              <a:ext cx="512744" cy="783617"/>
            </a:xfrm>
            <a:custGeom>
              <a:avLst/>
              <a:gdLst/>
              <a:ahLst/>
              <a:cxnLst/>
              <a:rect l="l" t="t" r="r" b="b"/>
              <a:pathLst>
                <a:path w="15946" h="24370" extrusionOk="0">
                  <a:moveTo>
                    <a:pt x="9874" y="1"/>
                  </a:moveTo>
                  <a:cubicBezTo>
                    <a:pt x="7602" y="1"/>
                    <a:pt x="5961" y="1759"/>
                    <a:pt x="5538" y="4186"/>
                  </a:cubicBezTo>
                  <a:cubicBezTo>
                    <a:pt x="5338" y="5420"/>
                    <a:pt x="5538" y="6821"/>
                    <a:pt x="6172" y="7955"/>
                  </a:cubicBezTo>
                  <a:cubicBezTo>
                    <a:pt x="6372" y="8288"/>
                    <a:pt x="6672" y="8589"/>
                    <a:pt x="6939" y="8889"/>
                  </a:cubicBezTo>
                  <a:cubicBezTo>
                    <a:pt x="7239" y="9289"/>
                    <a:pt x="7673" y="9689"/>
                    <a:pt x="7639" y="10190"/>
                  </a:cubicBezTo>
                  <a:cubicBezTo>
                    <a:pt x="7606" y="10890"/>
                    <a:pt x="7239" y="11691"/>
                    <a:pt x="6939" y="12325"/>
                  </a:cubicBezTo>
                  <a:cubicBezTo>
                    <a:pt x="5938" y="12458"/>
                    <a:pt x="4938" y="12625"/>
                    <a:pt x="3970" y="12892"/>
                  </a:cubicBezTo>
                  <a:cubicBezTo>
                    <a:pt x="2369" y="13292"/>
                    <a:pt x="1068" y="14293"/>
                    <a:pt x="468" y="15827"/>
                  </a:cubicBezTo>
                  <a:cubicBezTo>
                    <a:pt x="1" y="16995"/>
                    <a:pt x="34" y="18362"/>
                    <a:pt x="668" y="19497"/>
                  </a:cubicBezTo>
                  <a:cubicBezTo>
                    <a:pt x="1335" y="20664"/>
                    <a:pt x="2569" y="21298"/>
                    <a:pt x="3903" y="21398"/>
                  </a:cubicBezTo>
                  <a:cubicBezTo>
                    <a:pt x="4437" y="21431"/>
                    <a:pt x="4971" y="21398"/>
                    <a:pt x="5505" y="21498"/>
                  </a:cubicBezTo>
                  <a:cubicBezTo>
                    <a:pt x="6739" y="21731"/>
                    <a:pt x="7873" y="23233"/>
                    <a:pt x="9007" y="23866"/>
                  </a:cubicBezTo>
                  <a:cubicBezTo>
                    <a:pt x="9639" y="24215"/>
                    <a:pt x="10272" y="24370"/>
                    <a:pt x="10876" y="24370"/>
                  </a:cubicBezTo>
                  <a:cubicBezTo>
                    <a:pt x="13689" y="24370"/>
                    <a:pt x="15896" y="21017"/>
                    <a:pt x="14578" y="18162"/>
                  </a:cubicBezTo>
                  <a:cubicBezTo>
                    <a:pt x="13944" y="16795"/>
                    <a:pt x="12576" y="15861"/>
                    <a:pt x="12109" y="14460"/>
                  </a:cubicBezTo>
                  <a:cubicBezTo>
                    <a:pt x="11642" y="12925"/>
                    <a:pt x="12309" y="11291"/>
                    <a:pt x="13077" y="9923"/>
                  </a:cubicBezTo>
                  <a:cubicBezTo>
                    <a:pt x="14778" y="6754"/>
                    <a:pt x="15945" y="1484"/>
                    <a:pt x="11175" y="183"/>
                  </a:cubicBezTo>
                  <a:cubicBezTo>
                    <a:pt x="10723" y="59"/>
                    <a:pt x="10288" y="1"/>
                    <a:pt x="98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7"/>
            <p:cNvSpPr/>
            <p:nvPr/>
          </p:nvSpPr>
          <p:spPr>
            <a:xfrm>
              <a:off x="3316056" y="1768153"/>
              <a:ext cx="520236" cy="850596"/>
            </a:xfrm>
            <a:custGeom>
              <a:avLst/>
              <a:gdLst/>
              <a:ahLst/>
              <a:cxnLst/>
              <a:rect l="l" t="t" r="r" b="b"/>
              <a:pathLst>
                <a:path w="16179" h="26453" fill="none" extrusionOk="0">
                  <a:moveTo>
                    <a:pt x="3903" y="22016"/>
                  </a:moveTo>
                  <a:cubicBezTo>
                    <a:pt x="2569" y="21916"/>
                    <a:pt x="1335" y="21282"/>
                    <a:pt x="668" y="20115"/>
                  </a:cubicBezTo>
                  <a:cubicBezTo>
                    <a:pt x="34" y="18980"/>
                    <a:pt x="1" y="17613"/>
                    <a:pt x="468" y="16445"/>
                  </a:cubicBezTo>
                  <a:cubicBezTo>
                    <a:pt x="1068" y="14911"/>
                    <a:pt x="2369" y="13910"/>
                    <a:pt x="3970" y="13510"/>
                  </a:cubicBezTo>
                  <a:cubicBezTo>
                    <a:pt x="4938" y="13243"/>
                    <a:pt x="5938" y="13076"/>
                    <a:pt x="6939" y="12943"/>
                  </a:cubicBezTo>
                  <a:cubicBezTo>
                    <a:pt x="7239" y="12309"/>
                    <a:pt x="7606" y="11508"/>
                    <a:pt x="7639" y="10808"/>
                  </a:cubicBezTo>
                  <a:cubicBezTo>
                    <a:pt x="7673" y="10307"/>
                    <a:pt x="7239" y="9907"/>
                    <a:pt x="6939" y="9507"/>
                  </a:cubicBezTo>
                  <a:cubicBezTo>
                    <a:pt x="6672" y="9207"/>
                    <a:pt x="6372" y="8906"/>
                    <a:pt x="6172" y="8573"/>
                  </a:cubicBezTo>
                  <a:cubicBezTo>
                    <a:pt x="5538" y="7439"/>
                    <a:pt x="5338" y="6038"/>
                    <a:pt x="5538" y="4804"/>
                  </a:cubicBezTo>
                  <a:cubicBezTo>
                    <a:pt x="6038" y="1935"/>
                    <a:pt x="8240" y="0"/>
                    <a:pt x="11175" y="801"/>
                  </a:cubicBezTo>
                  <a:cubicBezTo>
                    <a:pt x="15945" y="2102"/>
                    <a:pt x="14778" y="7372"/>
                    <a:pt x="13077" y="10541"/>
                  </a:cubicBezTo>
                  <a:cubicBezTo>
                    <a:pt x="12309" y="11909"/>
                    <a:pt x="11642" y="13543"/>
                    <a:pt x="12109" y="15078"/>
                  </a:cubicBezTo>
                  <a:cubicBezTo>
                    <a:pt x="12576" y="16479"/>
                    <a:pt x="13944" y="17413"/>
                    <a:pt x="14578" y="18780"/>
                  </a:cubicBezTo>
                  <a:cubicBezTo>
                    <a:pt x="16179" y="22249"/>
                    <a:pt x="12576" y="26452"/>
                    <a:pt x="9007" y="24484"/>
                  </a:cubicBezTo>
                  <a:cubicBezTo>
                    <a:pt x="7873" y="23851"/>
                    <a:pt x="6739" y="22349"/>
                    <a:pt x="5505" y="22116"/>
                  </a:cubicBezTo>
                  <a:cubicBezTo>
                    <a:pt x="4971" y="22016"/>
                    <a:pt x="4437" y="22049"/>
                    <a:pt x="3903" y="22016"/>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7"/>
            <p:cNvSpPr/>
            <p:nvPr/>
          </p:nvSpPr>
          <p:spPr>
            <a:xfrm>
              <a:off x="2579191" y="2186457"/>
              <a:ext cx="1188481" cy="1081919"/>
            </a:xfrm>
            <a:custGeom>
              <a:avLst/>
              <a:gdLst/>
              <a:ahLst/>
              <a:cxnLst/>
              <a:rect l="l" t="t" r="r" b="b"/>
              <a:pathLst>
                <a:path w="36961" h="33647" extrusionOk="0">
                  <a:moveTo>
                    <a:pt x="28954" y="0"/>
                  </a:moveTo>
                  <a:cubicBezTo>
                    <a:pt x="26753" y="100"/>
                    <a:pt x="24551" y="601"/>
                    <a:pt x="22516" y="1468"/>
                  </a:cubicBezTo>
                  <a:cubicBezTo>
                    <a:pt x="21849" y="1768"/>
                    <a:pt x="21182" y="2102"/>
                    <a:pt x="20648" y="2569"/>
                  </a:cubicBezTo>
                  <a:cubicBezTo>
                    <a:pt x="19047" y="3836"/>
                    <a:pt x="19047" y="6071"/>
                    <a:pt x="18880" y="7939"/>
                  </a:cubicBezTo>
                  <a:cubicBezTo>
                    <a:pt x="18687" y="10295"/>
                    <a:pt x="16308" y="12182"/>
                    <a:pt x="13979" y="12182"/>
                  </a:cubicBezTo>
                  <a:cubicBezTo>
                    <a:pt x="13901" y="12182"/>
                    <a:pt x="13822" y="12180"/>
                    <a:pt x="13743" y="12176"/>
                  </a:cubicBezTo>
                  <a:cubicBezTo>
                    <a:pt x="11742" y="12042"/>
                    <a:pt x="10408" y="10408"/>
                    <a:pt x="8673" y="9641"/>
                  </a:cubicBezTo>
                  <a:cubicBezTo>
                    <a:pt x="8206" y="9441"/>
                    <a:pt x="3703" y="7739"/>
                    <a:pt x="2535" y="7206"/>
                  </a:cubicBezTo>
                  <a:cubicBezTo>
                    <a:pt x="1635" y="9407"/>
                    <a:pt x="1001" y="11709"/>
                    <a:pt x="634" y="14044"/>
                  </a:cubicBezTo>
                  <a:cubicBezTo>
                    <a:pt x="234" y="16379"/>
                    <a:pt x="34" y="18714"/>
                    <a:pt x="34" y="21049"/>
                  </a:cubicBezTo>
                  <a:cubicBezTo>
                    <a:pt x="0" y="23317"/>
                    <a:pt x="100" y="25585"/>
                    <a:pt x="534" y="27820"/>
                  </a:cubicBezTo>
                  <a:cubicBezTo>
                    <a:pt x="834" y="29455"/>
                    <a:pt x="1368" y="30989"/>
                    <a:pt x="2002" y="32490"/>
                  </a:cubicBezTo>
                  <a:cubicBezTo>
                    <a:pt x="2369" y="32690"/>
                    <a:pt x="2769" y="32824"/>
                    <a:pt x="3269" y="32924"/>
                  </a:cubicBezTo>
                  <a:cubicBezTo>
                    <a:pt x="5595" y="33300"/>
                    <a:pt x="8478" y="33647"/>
                    <a:pt x="11395" y="33647"/>
                  </a:cubicBezTo>
                  <a:cubicBezTo>
                    <a:pt x="15467" y="33647"/>
                    <a:pt x="19604" y="32971"/>
                    <a:pt x="22383" y="30756"/>
                  </a:cubicBezTo>
                  <a:cubicBezTo>
                    <a:pt x="24451" y="29121"/>
                    <a:pt x="25185" y="25052"/>
                    <a:pt x="25986" y="22216"/>
                  </a:cubicBezTo>
                  <a:cubicBezTo>
                    <a:pt x="28287" y="19548"/>
                    <a:pt x="30589" y="16846"/>
                    <a:pt x="32890" y="14177"/>
                  </a:cubicBezTo>
                  <a:cubicBezTo>
                    <a:pt x="32857" y="13243"/>
                    <a:pt x="32590" y="12309"/>
                    <a:pt x="32490" y="11375"/>
                  </a:cubicBezTo>
                  <a:cubicBezTo>
                    <a:pt x="32457" y="11042"/>
                    <a:pt x="32524" y="10741"/>
                    <a:pt x="32657" y="10408"/>
                  </a:cubicBezTo>
                  <a:cubicBezTo>
                    <a:pt x="32790" y="10041"/>
                    <a:pt x="33024" y="9674"/>
                    <a:pt x="33257" y="9307"/>
                  </a:cubicBezTo>
                  <a:cubicBezTo>
                    <a:pt x="33441" y="9002"/>
                    <a:pt x="36140" y="6264"/>
                    <a:pt x="36825" y="6264"/>
                  </a:cubicBezTo>
                  <a:cubicBezTo>
                    <a:pt x="36889" y="6264"/>
                    <a:pt x="36935" y="6288"/>
                    <a:pt x="36960" y="6338"/>
                  </a:cubicBezTo>
                  <a:cubicBezTo>
                    <a:pt x="36593" y="5571"/>
                    <a:pt x="36193" y="4837"/>
                    <a:pt x="35793" y="4070"/>
                  </a:cubicBezTo>
                  <a:cubicBezTo>
                    <a:pt x="35061" y="4341"/>
                    <a:pt x="34264" y="4414"/>
                    <a:pt x="33455" y="4414"/>
                  </a:cubicBezTo>
                  <a:cubicBezTo>
                    <a:pt x="33267" y="4414"/>
                    <a:pt x="33079" y="4410"/>
                    <a:pt x="32890" y="4404"/>
                  </a:cubicBezTo>
                  <a:cubicBezTo>
                    <a:pt x="31956" y="4370"/>
                    <a:pt x="30989" y="4137"/>
                    <a:pt x="30122" y="3703"/>
                  </a:cubicBezTo>
                  <a:cubicBezTo>
                    <a:pt x="29588" y="3403"/>
                    <a:pt x="28921" y="2902"/>
                    <a:pt x="28754" y="2269"/>
                  </a:cubicBezTo>
                  <a:cubicBezTo>
                    <a:pt x="28521" y="1568"/>
                    <a:pt x="28687" y="668"/>
                    <a:pt x="28954"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7"/>
            <p:cNvSpPr/>
            <p:nvPr/>
          </p:nvSpPr>
          <p:spPr>
            <a:xfrm>
              <a:off x="2566329" y="2442797"/>
              <a:ext cx="787315" cy="246725"/>
            </a:xfrm>
            <a:custGeom>
              <a:avLst/>
              <a:gdLst/>
              <a:ahLst/>
              <a:cxnLst/>
              <a:rect l="l" t="t" r="r" b="b"/>
              <a:pathLst>
                <a:path w="24485" h="7673" extrusionOk="0">
                  <a:moveTo>
                    <a:pt x="9907" y="1"/>
                  </a:moveTo>
                  <a:lnTo>
                    <a:pt x="234" y="835"/>
                  </a:lnTo>
                  <a:cubicBezTo>
                    <a:pt x="33" y="835"/>
                    <a:pt x="0" y="1135"/>
                    <a:pt x="167" y="1202"/>
                  </a:cubicBezTo>
                  <a:lnTo>
                    <a:pt x="14110" y="7673"/>
                  </a:lnTo>
                  <a:lnTo>
                    <a:pt x="24484" y="6806"/>
                  </a:lnTo>
                  <a:lnTo>
                    <a:pt x="9907" y="1"/>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7"/>
            <p:cNvSpPr/>
            <p:nvPr/>
          </p:nvSpPr>
          <p:spPr>
            <a:xfrm>
              <a:off x="2773311" y="2527557"/>
              <a:ext cx="410844" cy="119070"/>
            </a:xfrm>
            <a:custGeom>
              <a:avLst/>
              <a:gdLst/>
              <a:ahLst/>
              <a:cxnLst/>
              <a:rect l="l" t="t" r="r" b="b"/>
              <a:pathLst>
                <a:path w="12777" h="3703" extrusionOk="0">
                  <a:moveTo>
                    <a:pt x="5238" y="0"/>
                  </a:moveTo>
                  <a:lnTo>
                    <a:pt x="1" y="200"/>
                  </a:lnTo>
                  <a:lnTo>
                    <a:pt x="7540" y="3703"/>
                  </a:lnTo>
                  <a:lnTo>
                    <a:pt x="12777" y="3503"/>
                  </a:lnTo>
                  <a:lnTo>
                    <a:pt x="5238" y="0"/>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7"/>
            <p:cNvSpPr/>
            <p:nvPr/>
          </p:nvSpPr>
          <p:spPr>
            <a:xfrm>
              <a:off x="3410464" y="2423472"/>
              <a:ext cx="392580" cy="525091"/>
            </a:xfrm>
            <a:custGeom>
              <a:avLst/>
              <a:gdLst/>
              <a:ahLst/>
              <a:cxnLst/>
              <a:rect l="l" t="t" r="r" b="b"/>
              <a:pathLst>
                <a:path w="12209" h="16330" extrusionOk="0">
                  <a:moveTo>
                    <a:pt x="8421" y="1"/>
                  </a:moveTo>
                  <a:cubicBezTo>
                    <a:pt x="7451" y="1"/>
                    <a:pt x="6482" y="329"/>
                    <a:pt x="5938" y="1069"/>
                  </a:cubicBezTo>
                  <a:cubicBezTo>
                    <a:pt x="5170" y="2070"/>
                    <a:pt x="4470" y="3170"/>
                    <a:pt x="3836" y="4271"/>
                  </a:cubicBezTo>
                  <a:cubicBezTo>
                    <a:pt x="2502" y="6573"/>
                    <a:pt x="1434" y="9008"/>
                    <a:pt x="601" y="11510"/>
                  </a:cubicBezTo>
                  <a:cubicBezTo>
                    <a:pt x="300" y="12444"/>
                    <a:pt x="0" y="13578"/>
                    <a:pt x="367" y="14545"/>
                  </a:cubicBezTo>
                  <a:cubicBezTo>
                    <a:pt x="601" y="15212"/>
                    <a:pt x="1101" y="15779"/>
                    <a:pt x="1768" y="16080"/>
                  </a:cubicBezTo>
                  <a:cubicBezTo>
                    <a:pt x="2168" y="16246"/>
                    <a:pt x="2602" y="16280"/>
                    <a:pt x="3036" y="16313"/>
                  </a:cubicBezTo>
                  <a:cubicBezTo>
                    <a:pt x="3186" y="16324"/>
                    <a:pt x="3331" y="16329"/>
                    <a:pt x="3472" y="16329"/>
                  </a:cubicBezTo>
                  <a:cubicBezTo>
                    <a:pt x="5076" y="16329"/>
                    <a:pt x="6060" y="15633"/>
                    <a:pt x="7072" y="14345"/>
                  </a:cubicBezTo>
                  <a:cubicBezTo>
                    <a:pt x="8173" y="12877"/>
                    <a:pt x="9440" y="11176"/>
                    <a:pt x="10174" y="9475"/>
                  </a:cubicBezTo>
                  <a:cubicBezTo>
                    <a:pt x="10875" y="7874"/>
                    <a:pt x="11875" y="6339"/>
                    <a:pt x="12042" y="4571"/>
                  </a:cubicBezTo>
                  <a:cubicBezTo>
                    <a:pt x="12209" y="2870"/>
                    <a:pt x="11475" y="935"/>
                    <a:pt x="9907" y="268"/>
                  </a:cubicBezTo>
                  <a:cubicBezTo>
                    <a:pt x="9455" y="94"/>
                    <a:pt x="8938" y="1"/>
                    <a:pt x="842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7"/>
            <p:cNvSpPr/>
            <p:nvPr/>
          </p:nvSpPr>
          <p:spPr>
            <a:xfrm>
              <a:off x="3523071" y="2308646"/>
              <a:ext cx="325023" cy="331711"/>
            </a:xfrm>
            <a:custGeom>
              <a:avLst/>
              <a:gdLst/>
              <a:ahLst/>
              <a:cxnLst/>
              <a:rect l="l" t="t" r="r" b="b"/>
              <a:pathLst>
                <a:path w="10108" h="10316" extrusionOk="0">
                  <a:moveTo>
                    <a:pt x="6577" y="1"/>
                  </a:moveTo>
                  <a:cubicBezTo>
                    <a:pt x="6103" y="1"/>
                    <a:pt x="5623" y="83"/>
                    <a:pt x="5171" y="237"/>
                  </a:cubicBezTo>
                  <a:cubicBezTo>
                    <a:pt x="4452" y="446"/>
                    <a:pt x="3706" y="575"/>
                    <a:pt x="2958" y="575"/>
                  </a:cubicBezTo>
                  <a:cubicBezTo>
                    <a:pt x="2873" y="575"/>
                    <a:pt x="2788" y="574"/>
                    <a:pt x="2703" y="570"/>
                  </a:cubicBezTo>
                  <a:lnTo>
                    <a:pt x="2202" y="2872"/>
                  </a:lnTo>
                  <a:cubicBezTo>
                    <a:pt x="1335" y="4073"/>
                    <a:pt x="401" y="5474"/>
                    <a:pt x="1" y="6908"/>
                  </a:cubicBezTo>
                  <a:cubicBezTo>
                    <a:pt x="1068" y="7709"/>
                    <a:pt x="2736" y="8142"/>
                    <a:pt x="3970" y="8609"/>
                  </a:cubicBezTo>
                  <a:cubicBezTo>
                    <a:pt x="5438" y="9210"/>
                    <a:pt x="6906" y="9743"/>
                    <a:pt x="8373" y="10277"/>
                  </a:cubicBezTo>
                  <a:cubicBezTo>
                    <a:pt x="8431" y="10296"/>
                    <a:pt x="8500" y="10316"/>
                    <a:pt x="8561" y="10316"/>
                  </a:cubicBezTo>
                  <a:cubicBezTo>
                    <a:pt x="8605" y="10316"/>
                    <a:pt x="8645" y="10305"/>
                    <a:pt x="8673" y="10277"/>
                  </a:cubicBezTo>
                  <a:cubicBezTo>
                    <a:pt x="8774" y="10244"/>
                    <a:pt x="8807" y="10144"/>
                    <a:pt x="8840" y="10077"/>
                  </a:cubicBezTo>
                  <a:cubicBezTo>
                    <a:pt x="9374" y="8776"/>
                    <a:pt x="9774" y="7408"/>
                    <a:pt x="9908" y="6007"/>
                  </a:cubicBezTo>
                  <a:cubicBezTo>
                    <a:pt x="10041" y="4606"/>
                    <a:pt x="10108" y="2972"/>
                    <a:pt x="9441" y="1638"/>
                  </a:cubicBezTo>
                  <a:cubicBezTo>
                    <a:pt x="8871" y="498"/>
                    <a:pt x="7744" y="1"/>
                    <a:pt x="65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7"/>
            <p:cNvSpPr/>
            <p:nvPr/>
          </p:nvSpPr>
          <p:spPr>
            <a:xfrm>
              <a:off x="3523071" y="2299064"/>
              <a:ext cx="325023" cy="342194"/>
            </a:xfrm>
            <a:custGeom>
              <a:avLst/>
              <a:gdLst/>
              <a:ahLst/>
              <a:cxnLst/>
              <a:rect l="l" t="t" r="r" b="b"/>
              <a:pathLst>
                <a:path w="10108" h="10642" fill="none" extrusionOk="0">
                  <a:moveTo>
                    <a:pt x="2202" y="3170"/>
                  </a:moveTo>
                  <a:cubicBezTo>
                    <a:pt x="1335" y="4371"/>
                    <a:pt x="401" y="5772"/>
                    <a:pt x="1" y="7206"/>
                  </a:cubicBezTo>
                  <a:cubicBezTo>
                    <a:pt x="1068" y="8007"/>
                    <a:pt x="2736" y="8440"/>
                    <a:pt x="3970" y="8907"/>
                  </a:cubicBezTo>
                  <a:cubicBezTo>
                    <a:pt x="5438" y="9508"/>
                    <a:pt x="6906" y="10041"/>
                    <a:pt x="8373" y="10575"/>
                  </a:cubicBezTo>
                  <a:cubicBezTo>
                    <a:pt x="8473" y="10609"/>
                    <a:pt x="8607" y="10642"/>
                    <a:pt x="8673" y="10575"/>
                  </a:cubicBezTo>
                  <a:cubicBezTo>
                    <a:pt x="8774" y="10542"/>
                    <a:pt x="8807" y="10442"/>
                    <a:pt x="8840" y="10375"/>
                  </a:cubicBezTo>
                  <a:cubicBezTo>
                    <a:pt x="9374" y="9074"/>
                    <a:pt x="9774" y="7706"/>
                    <a:pt x="9908" y="6305"/>
                  </a:cubicBezTo>
                  <a:cubicBezTo>
                    <a:pt x="10041" y="4904"/>
                    <a:pt x="10108" y="3270"/>
                    <a:pt x="9441" y="1936"/>
                  </a:cubicBezTo>
                  <a:cubicBezTo>
                    <a:pt x="8640" y="334"/>
                    <a:pt x="6739" y="1"/>
                    <a:pt x="5171" y="535"/>
                  </a:cubicBezTo>
                  <a:cubicBezTo>
                    <a:pt x="4370" y="768"/>
                    <a:pt x="3536" y="902"/>
                    <a:pt x="2703" y="86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7"/>
            <p:cNvSpPr/>
            <p:nvPr/>
          </p:nvSpPr>
          <p:spPr>
            <a:xfrm>
              <a:off x="3476960" y="1759150"/>
              <a:ext cx="489142" cy="635801"/>
            </a:xfrm>
            <a:custGeom>
              <a:avLst/>
              <a:gdLst/>
              <a:ahLst/>
              <a:cxnLst/>
              <a:rect l="l" t="t" r="r" b="b"/>
              <a:pathLst>
                <a:path w="15212" h="19773" extrusionOk="0">
                  <a:moveTo>
                    <a:pt x="5510" y="1"/>
                  </a:moveTo>
                  <a:cubicBezTo>
                    <a:pt x="4844" y="1"/>
                    <a:pt x="4170" y="110"/>
                    <a:pt x="3503" y="347"/>
                  </a:cubicBezTo>
                  <a:cubicBezTo>
                    <a:pt x="2002" y="881"/>
                    <a:pt x="734" y="2015"/>
                    <a:pt x="0" y="3416"/>
                  </a:cubicBezTo>
                  <a:cubicBezTo>
                    <a:pt x="134" y="3449"/>
                    <a:pt x="300" y="3449"/>
                    <a:pt x="434" y="3482"/>
                  </a:cubicBezTo>
                  <a:cubicBezTo>
                    <a:pt x="2135" y="3749"/>
                    <a:pt x="3636" y="4250"/>
                    <a:pt x="5237" y="4783"/>
                  </a:cubicBezTo>
                  <a:cubicBezTo>
                    <a:pt x="5371" y="4350"/>
                    <a:pt x="5504" y="3916"/>
                    <a:pt x="5771" y="3516"/>
                  </a:cubicBezTo>
                  <a:lnTo>
                    <a:pt x="5771" y="3516"/>
                  </a:lnTo>
                  <a:cubicBezTo>
                    <a:pt x="5404" y="4083"/>
                    <a:pt x="5704" y="5917"/>
                    <a:pt x="5671" y="6618"/>
                  </a:cubicBezTo>
                  <a:cubicBezTo>
                    <a:pt x="5604" y="7752"/>
                    <a:pt x="5538" y="8920"/>
                    <a:pt x="5471" y="10087"/>
                  </a:cubicBezTo>
                  <a:cubicBezTo>
                    <a:pt x="5304" y="12322"/>
                    <a:pt x="5071" y="14557"/>
                    <a:pt x="4770" y="16792"/>
                  </a:cubicBezTo>
                  <a:cubicBezTo>
                    <a:pt x="4704" y="17326"/>
                    <a:pt x="4137" y="19194"/>
                    <a:pt x="4570" y="19561"/>
                  </a:cubicBezTo>
                  <a:cubicBezTo>
                    <a:pt x="4744" y="19722"/>
                    <a:pt x="5138" y="19772"/>
                    <a:pt x="5598" y="19772"/>
                  </a:cubicBezTo>
                  <a:cubicBezTo>
                    <a:pt x="6376" y="19772"/>
                    <a:pt x="7341" y="19627"/>
                    <a:pt x="7739" y="19627"/>
                  </a:cubicBezTo>
                  <a:lnTo>
                    <a:pt x="14778" y="19627"/>
                  </a:lnTo>
                  <a:cubicBezTo>
                    <a:pt x="14911" y="19627"/>
                    <a:pt x="15078" y="19627"/>
                    <a:pt x="15144" y="19527"/>
                  </a:cubicBezTo>
                  <a:cubicBezTo>
                    <a:pt x="15211" y="19427"/>
                    <a:pt x="15211" y="19327"/>
                    <a:pt x="15211" y="19194"/>
                  </a:cubicBezTo>
                  <a:cubicBezTo>
                    <a:pt x="15178" y="16158"/>
                    <a:pt x="14644" y="13089"/>
                    <a:pt x="14210" y="10054"/>
                  </a:cubicBezTo>
                  <a:cubicBezTo>
                    <a:pt x="13877" y="7585"/>
                    <a:pt x="13243" y="5050"/>
                    <a:pt x="11609" y="3149"/>
                  </a:cubicBezTo>
                  <a:cubicBezTo>
                    <a:pt x="10078" y="1333"/>
                    <a:pt x="7841" y="1"/>
                    <a:pt x="551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7"/>
            <p:cNvSpPr/>
            <p:nvPr/>
          </p:nvSpPr>
          <p:spPr>
            <a:xfrm>
              <a:off x="3513424" y="1992306"/>
              <a:ext cx="59037" cy="35435"/>
            </a:xfrm>
            <a:custGeom>
              <a:avLst/>
              <a:gdLst/>
              <a:ahLst/>
              <a:cxnLst/>
              <a:rect l="l" t="t" r="r" b="b"/>
              <a:pathLst>
                <a:path w="1836" h="1102" fill="none" extrusionOk="0">
                  <a:moveTo>
                    <a:pt x="0" y="1"/>
                  </a:moveTo>
                  <a:cubicBezTo>
                    <a:pt x="0" y="434"/>
                    <a:pt x="301" y="835"/>
                    <a:pt x="701" y="968"/>
                  </a:cubicBezTo>
                  <a:cubicBezTo>
                    <a:pt x="1101" y="1102"/>
                    <a:pt x="1602" y="968"/>
                    <a:pt x="1835" y="635"/>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7"/>
            <p:cNvSpPr/>
            <p:nvPr/>
          </p:nvSpPr>
          <p:spPr>
            <a:xfrm>
              <a:off x="2526617" y="2152116"/>
              <a:ext cx="493451" cy="537407"/>
            </a:xfrm>
            <a:custGeom>
              <a:avLst/>
              <a:gdLst/>
              <a:ahLst/>
              <a:cxnLst/>
              <a:rect l="l" t="t" r="r" b="b"/>
              <a:pathLst>
                <a:path w="15346" h="16713" extrusionOk="0">
                  <a:moveTo>
                    <a:pt x="1" y="1"/>
                  </a:moveTo>
                  <a:lnTo>
                    <a:pt x="735" y="9941"/>
                  </a:lnTo>
                  <a:lnTo>
                    <a:pt x="15345" y="16713"/>
                  </a:lnTo>
                  <a:lnTo>
                    <a:pt x="15112" y="6873"/>
                  </a:ln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7"/>
            <p:cNvSpPr/>
            <p:nvPr/>
          </p:nvSpPr>
          <p:spPr>
            <a:xfrm>
              <a:off x="3126213" y="2143563"/>
              <a:ext cx="166274" cy="332515"/>
            </a:xfrm>
            <a:custGeom>
              <a:avLst/>
              <a:gdLst/>
              <a:ahLst/>
              <a:cxnLst/>
              <a:rect l="l" t="t" r="r" b="b"/>
              <a:pathLst>
                <a:path w="5171" h="10341" extrusionOk="0">
                  <a:moveTo>
                    <a:pt x="1101" y="0"/>
                  </a:moveTo>
                  <a:cubicBezTo>
                    <a:pt x="1035" y="67"/>
                    <a:pt x="968" y="100"/>
                    <a:pt x="901" y="167"/>
                  </a:cubicBezTo>
                  <a:lnTo>
                    <a:pt x="0" y="9073"/>
                  </a:lnTo>
                  <a:cubicBezTo>
                    <a:pt x="34" y="9173"/>
                    <a:pt x="67" y="9207"/>
                    <a:pt x="101" y="9273"/>
                  </a:cubicBezTo>
                  <a:lnTo>
                    <a:pt x="4037" y="10341"/>
                  </a:lnTo>
                  <a:cubicBezTo>
                    <a:pt x="4137" y="10274"/>
                    <a:pt x="4170" y="10274"/>
                    <a:pt x="4270" y="10207"/>
                  </a:cubicBezTo>
                  <a:lnTo>
                    <a:pt x="5171" y="1268"/>
                  </a:lnTo>
                  <a:cubicBezTo>
                    <a:pt x="5171" y="1201"/>
                    <a:pt x="5137" y="1101"/>
                    <a:pt x="5037" y="1101"/>
                  </a:cubicBezTo>
                  <a:lnTo>
                    <a:pt x="110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7"/>
            <p:cNvSpPr/>
            <p:nvPr/>
          </p:nvSpPr>
          <p:spPr>
            <a:xfrm>
              <a:off x="3102611" y="2227166"/>
              <a:ext cx="539561" cy="778215"/>
            </a:xfrm>
            <a:custGeom>
              <a:avLst/>
              <a:gdLst/>
              <a:ahLst/>
              <a:cxnLst/>
              <a:rect l="l" t="t" r="r" b="b"/>
              <a:pathLst>
                <a:path w="16780" h="24202" extrusionOk="0">
                  <a:moveTo>
                    <a:pt x="1220" y="1"/>
                  </a:moveTo>
                  <a:cubicBezTo>
                    <a:pt x="1188" y="1"/>
                    <a:pt x="1159" y="11"/>
                    <a:pt x="1135" y="35"/>
                  </a:cubicBezTo>
                  <a:cubicBezTo>
                    <a:pt x="1101" y="69"/>
                    <a:pt x="1068" y="135"/>
                    <a:pt x="1068" y="202"/>
                  </a:cubicBezTo>
                  <a:cubicBezTo>
                    <a:pt x="1001" y="669"/>
                    <a:pt x="1001" y="1169"/>
                    <a:pt x="1168" y="1603"/>
                  </a:cubicBezTo>
                  <a:cubicBezTo>
                    <a:pt x="1115" y="1576"/>
                    <a:pt x="1059" y="1564"/>
                    <a:pt x="1003" y="1564"/>
                  </a:cubicBezTo>
                  <a:cubicBezTo>
                    <a:pt x="779" y="1564"/>
                    <a:pt x="554" y="1757"/>
                    <a:pt x="501" y="1970"/>
                  </a:cubicBezTo>
                  <a:cubicBezTo>
                    <a:pt x="434" y="2237"/>
                    <a:pt x="534" y="2470"/>
                    <a:pt x="634" y="2704"/>
                  </a:cubicBezTo>
                  <a:cubicBezTo>
                    <a:pt x="501" y="2771"/>
                    <a:pt x="301" y="2837"/>
                    <a:pt x="234" y="2971"/>
                  </a:cubicBezTo>
                  <a:cubicBezTo>
                    <a:pt x="134" y="3138"/>
                    <a:pt x="134" y="3304"/>
                    <a:pt x="167" y="3471"/>
                  </a:cubicBezTo>
                  <a:cubicBezTo>
                    <a:pt x="201" y="3571"/>
                    <a:pt x="234" y="3638"/>
                    <a:pt x="234" y="3705"/>
                  </a:cubicBezTo>
                  <a:cubicBezTo>
                    <a:pt x="234" y="3938"/>
                    <a:pt x="67" y="4138"/>
                    <a:pt x="34" y="4372"/>
                  </a:cubicBezTo>
                  <a:cubicBezTo>
                    <a:pt x="1" y="4705"/>
                    <a:pt x="101" y="5039"/>
                    <a:pt x="201" y="5372"/>
                  </a:cubicBezTo>
                  <a:cubicBezTo>
                    <a:pt x="368" y="5873"/>
                    <a:pt x="568" y="6340"/>
                    <a:pt x="835" y="6774"/>
                  </a:cubicBezTo>
                  <a:cubicBezTo>
                    <a:pt x="1101" y="7241"/>
                    <a:pt x="1435" y="7641"/>
                    <a:pt x="1668" y="8108"/>
                  </a:cubicBezTo>
                  <a:cubicBezTo>
                    <a:pt x="2069" y="8875"/>
                    <a:pt x="2236" y="9709"/>
                    <a:pt x="2569" y="10510"/>
                  </a:cubicBezTo>
                  <a:cubicBezTo>
                    <a:pt x="2936" y="11377"/>
                    <a:pt x="3236" y="12277"/>
                    <a:pt x="3570" y="13145"/>
                  </a:cubicBezTo>
                  <a:cubicBezTo>
                    <a:pt x="4404" y="15313"/>
                    <a:pt x="5138" y="17481"/>
                    <a:pt x="6072" y="19583"/>
                  </a:cubicBezTo>
                  <a:cubicBezTo>
                    <a:pt x="6906" y="21484"/>
                    <a:pt x="7940" y="23952"/>
                    <a:pt x="10341" y="24186"/>
                  </a:cubicBezTo>
                  <a:cubicBezTo>
                    <a:pt x="10458" y="24196"/>
                    <a:pt x="10576" y="24201"/>
                    <a:pt x="10693" y="24201"/>
                  </a:cubicBezTo>
                  <a:cubicBezTo>
                    <a:pt x="11715" y="24201"/>
                    <a:pt x="12746" y="23824"/>
                    <a:pt x="13644" y="23285"/>
                  </a:cubicBezTo>
                  <a:cubicBezTo>
                    <a:pt x="14878" y="22485"/>
                    <a:pt x="15712" y="21617"/>
                    <a:pt x="16779" y="20250"/>
                  </a:cubicBezTo>
                  <a:lnTo>
                    <a:pt x="12776" y="16914"/>
                  </a:lnTo>
                  <a:cubicBezTo>
                    <a:pt x="12243" y="16047"/>
                    <a:pt x="10942" y="14679"/>
                    <a:pt x="10942" y="14679"/>
                  </a:cubicBezTo>
                  <a:cubicBezTo>
                    <a:pt x="10742" y="14479"/>
                    <a:pt x="10575" y="14246"/>
                    <a:pt x="10375" y="14045"/>
                  </a:cubicBezTo>
                  <a:cubicBezTo>
                    <a:pt x="9474" y="12945"/>
                    <a:pt x="8607" y="11810"/>
                    <a:pt x="7773" y="10643"/>
                  </a:cubicBezTo>
                  <a:cubicBezTo>
                    <a:pt x="7272" y="9976"/>
                    <a:pt x="6805" y="9242"/>
                    <a:pt x="6372" y="8508"/>
                  </a:cubicBezTo>
                  <a:cubicBezTo>
                    <a:pt x="6005" y="7908"/>
                    <a:pt x="5404" y="7074"/>
                    <a:pt x="5538" y="6340"/>
                  </a:cubicBezTo>
                  <a:cubicBezTo>
                    <a:pt x="5771" y="5139"/>
                    <a:pt x="6205" y="3638"/>
                    <a:pt x="5705" y="2470"/>
                  </a:cubicBezTo>
                  <a:cubicBezTo>
                    <a:pt x="5677" y="2416"/>
                    <a:pt x="5628" y="2361"/>
                    <a:pt x="5593" y="2361"/>
                  </a:cubicBezTo>
                  <a:cubicBezTo>
                    <a:pt x="5585" y="2361"/>
                    <a:pt x="5577" y="2364"/>
                    <a:pt x="5571" y="2370"/>
                  </a:cubicBezTo>
                  <a:cubicBezTo>
                    <a:pt x="5538" y="2370"/>
                    <a:pt x="5538" y="2404"/>
                    <a:pt x="5538" y="2437"/>
                  </a:cubicBezTo>
                  <a:cubicBezTo>
                    <a:pt x="5346" y="3045"/>
                    <a:pt x="5307" y="3775"/>
                    <a:pt x="4569" y="3775"/>
                  </a:cubicBezTo>
                  <a:cubicBezTo>
                    <a:pt x="4537" y="3775"/>
                    <a:pt x="4505" y="3774"/>
                    <a:pt x="4470" y="3771"/>
                  </a:cubicBezTo>
                  <a:cubicBezTo>
                    <a:pt x="3737" y="3705"/>
                    <a:pt x="3103" y="3171"/>
                    <a:pt x="2703" y="2604"/>
                  </a:cubicBezTo>
                  <a:cubicBezTo>
                    <a:pt x="2202" y="1870"/>
                    <a:pt x="1935" y="1003"/>
                    <a:pt x="1502" y="235"/>
                  </a:cubicBezTo>
                  <a:cubicBezTo>
                    <a:pt x="1451" y="109"/>
                    <a:pt x="1323" y="1"/>
                    <a:pt x="122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7"/>
            <p:cNvSpPr/>
            <p:nvPr/>
          </p:nvSpPr>
          <p:spPr>
            <a:xfrm>
              <a:off x="3102611" y="2225075"/>
              <a:ext cx="539561" cy="783039"/>
            </a:xfrm>
            <a:custGeom>
              <a:avLst/>
              <a:gdLst/>
              <a:ahLst/>
              <a:cxnLst/>
              <a:rect l="l" t="t" r="r" b="b"/>
              <a:pathLst>
                <a:path w="16780" h="24352" fill="none" extrusionOk="0">
                  <a:moveTo>
                    <a:pt x="12776" y="16979"/>
                  </a:moveTo>
                  <a:cubicBezTo>
                    <a:pt x="12243" y="16112"/>
                    <a:pt x="10942" y="14744"/>
                    <a:pt x="10942" y="14744"/>
                  </a:cubicBezTo>
                  <a:cubicBezTo>
                    <a:pt x="10742" y="14544"/>
                    <a:pt x="10575" y="14311"/>
                    <a:pt x="10375" y="14110"/>
                  </a:cubicBezTo>
                  <a:cubicBezTo>
                    <a:pt x="9474" y="13010"/>
                    <a:pt x="8607" y="11875"/>
                    <a:pt x="7773" y="10708"/>
                  </a:cubicBezTo>
                  <a:cubicBezTo>
                    <a:pt x="7272" y="10041"/>
                    <a:pt x="6805" y="9307"/>
                    <a:pt x="6372" y="8573"/>
                  </a:cubicBezTo>
                  <a:cubicBezTo>
                    <a:pt x="6005" y="7973"/>
                    <a:pt x="5404" y="7139"/>
                    <a:pt x="5538" y="6405"/>
                  </a:cubicBezTo>
                  <a:cubicBezTo>
                    <a:pt x="5771" y="5204"/>
                    <a:pt x="6205" y="3703"/>
                    <a:pt x="5705" y="2535"/>
                  </a:cubicBezTo>
                  <a:cubicBezTo>
                    <a:pt x="5671" y="2469"/>
                    <a:pt x="5605" y="2402"/>
                    <a:pt x="5571" y="2435"/>
                  </a:cubicBezTo>
                  <a:cubicBezTo>
                    <a:pt x="5538" y="2435"/>
                    <a:pt x="5538" y="2469"/>
                    <a:pt x="5538" y="2502"/>
                  </a:cubicBezTo>
                  <a:cubicBezTo>
                    <a:pt x="5338" y="3136"/>
                    <a:pt x="5304" y="3903"/>
                    <a:pt x="4470" y="3836"/>
                  </a:cubicBezTo>
                  <a:cubicBezTo>
                    <a:pt x="3737" y="3770"/>
                    <a:pt x="3103" y="3236"/>
                    <a:pt x="2703" y="2669"/>
                  </a:cubicBezTo>
                  <a:cubicBezTo>
                    <a:pt x="2202" y="1935"/>
                    <a:pt x="1935" y="1068"/>
                    <a:pt x="1502" y="300"/>
                  </a:cubicBezTo>
                  <a:cubicBezTo>
                    <a:pt x="1435" y="134"/>
                    <a:pt x="1235" y="0"/>
                    <a:pt x="1135" y="100"/>
                  </a:cubicBezTo>
                  <a:cubicBezTo>
                    <a:pt x="1101" y="134"/>
                    <a:pt x="1068" y="200"/>
                    <a:pt x="1068" y="267"/>
                  </a:cubicBezTo>
                  <a:cubicBezTo>
                    <a:pt x="1001" y="734"/>
                    <a:pt x="1001" y="1234"/>
                    <a:pt x="1168" y="1668"/>
                  </a:cubicBezTo>
                  <a:cubicBezTo>
                    <a:pt x="901" y="1535"/>
                    <a:pt x="568" y="1768"/>
                    <a:pt x="501" y="2035"/>
                  </a:cubicBezTo>
                  <a:cubicBezTo>
                    <a:pt x="434" y="2302"/>
                    <a:pt x="534" y="2535"/>
                    <a:pt x="634" y="2769"/>
                  </a:cubicBezTo>
                  <a:cubicBezTo>
                    <a:pt x="501" y="2836"/>
                    <a:pt x="301" y="2902"/>
                    <a:pt x="234" y="3036"/>
                  </a:cubicBezTo>
                  <a:cubicBezTo>
                    <a:pt x="134" y="3203"/>
                    <a:pt x="134" y="3369"/>
                    <a:pt x="167" y="3536"/>
                  </a:cubicBezTo>
                  <a:cubicBezTo>
                    <a:pt x="201" y="3636"/>
                    <a:pt x="234" y="3703"/>
                    <a:pt x="234" y="3770"/>
                  </a:cubicBezTo>
                  <a:cubicBezTo>
                    <a:pt x="234" y="4003"/>
                    <a:pt x="67" y="4203"/>
                    <a:pt x="34" y="4437"/>
                  </a:cubicBezTo>
                  <a:cubicBezTo>
                    <a:pt x="1" y="4770"/>
                    <a:pt x="101" y="5104"/>
                    <a:pt x="201" y="5437"/>
                  </a:cubicBezTo>
                  <a:cubicBezTo>
                    <a:pt x="368" y="5938"/>
                    <a:pt x="568" y="6405"/>
                    <a:pt x="835" y="6839"/>
                  </a:cubicBezTo>
                  <a:cubicBezTo>
                    <a:pt x="1101" y="7306"/>
                    <a:pt x="1435" y="7706"/>
                    <a:pt x="1668" y="8173"/>
                  </a:cubicBezTo>
                  <a:cubicBezTo>
                    <a:pt x="2069" y="8940"/>
                    <a:pt x="2236" y="9774"/>
                    <a:pt x="2569" y="10575"/>
                  </a:cubicBezTo>
                  <a:cubicBezTo>
                    <a:pt x="2936" y="11442"/>
                    <a:pt x="3236" y="12342"/>
                    <a:pt x="3570" y="13210"/>
                  </a:cubicBezTo>
                  <a:cubicBezTo>
                    <a:pt x="4404" y="15378"/>
                    <a:pt x="5138" y="17546"/>
                    <a:pt x="6072" y="19648"/>
                  </a:cubicBezTo>
                  <a:cubicBezTo>
                    <a:pt x="6906" y="21549"/>
                    <a:pt x="7940" y="24017"/>
                    <a:pt x="10341" y="24251"/>
                  </a:cubicBezTo>
                  <a:cubicBezTo>
                    <a:pt x="11475" y="24351"/>
                    <a:pt x="12643" y="23951"/>
                    <a:pt x="13644" y="23350"/>
                  </a:cubicBezTo>
                  <a:cubicBezTo>
                    <a:pt x="14878" y="22550"/>
                    <a:pt x="15712" y="21682"/>
                    <a:pt x="16779" y="20315"/>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7"/>
            <p:cNvSpPr/>
            <p:nvPr/>
          </p:nvSpPr>
          <p:spPr>
            <a:xfrm>
              <a:off x="2599577" y="2357586"/>
              <a:ext cx="188782" cy="227915"/>
            </a:xfrm>
            <a:custGeom>
              <a:avLst/>
              <a:gdLst/>
              <a:ahLst/>
              <a:cxnLst/>
              <a:rect l="l" t="t" r="r" b="b"/>
              <a:pathLst>
                <a:path w="5871" h="7088" extrusionOk="0">
                  <a:moveTo>
                    <a:pt x="2274" y="0"/>
                  </a:moveTo>
                  <a:cubicBezTo>
                    <a:pt x="2240" y="0"/>
                    <a:pt x="2205" y="5"/>
                    <a:pt x="2168" y="16"/>
                  </a:cubicBezTo>
                  <a:cubicBezTo>
                    <a:pt x="1968" y="49"/>
                    <a:pt x="1801" y="216"/>
                    <a:pt x="1735" y="416"/>
                  </a:cubicBezTo>
                  <a:cubicBezTo>
                    <a:pt x="1701" y="382"/>
                    <a:pt x="1701" y="349"/>
                    <a:pt x="1668" y="349"/>
                  </a:cubicBezTo>
                  <a:cubicBezTo>
                    <a:pt x="1593" y="287"/>
                    <a:pt x="1504" y="262"/>
                    <a:pt x="1412" y="262"/>
                  </a:cubicBezTo>
                  <a:cubicBezTo>
                    <a:pt x="1258" y="262"/>
                    <a:pt x="1093" y="332"/>
                    <a:pt x="967" y="416"/>
                  </a:cubicBezTo>
                  <a:cubicBezTo>
                    <a:pt x="834" y="549"/>
                    <a:pt x="801" y="749"/>
                    <a:pt x="801" y="916"/>
                  </a:cubicBezTo>
                  <a:cubicBezTo>
                    <a:pt x="801" y="833"/>
                    <a:pt x="692" y="808"/>
                    <a:pt x="576" y="808"/>
                  </a:cubicBezTo>
                  <a:cubicBezTo>
                    <a:pt x="459" y="808"/>
                    <a:pt x="334" y="833"/>
                    <a:pt x="300" y="849"/>
                  </a:cubicBezTo>
                  <a:cubicBezTo>
                    <a:pt x="134" y="950"/>
                    <a:pt x="100" y="1150"/>
                    <a:pt x="100" y="1316"/>
                  </a:cubicBezTo>
                  <a:cubicBezTo>
                    <a:pt x="0" y="2150"/>
                    <a:pt x="33" y="2951"/>
                    <a:pt x="134" y="3785"/>
                  </a:cubicBezTo>
                  <a:cubicBezTo>
                    <a:pt x="234" y="4385"/>
                    <a:pt x="400" y="4986"/>
                    <a:pt x="934" y="5386"/>
                  </a:cubicBezTo>
                  <a:cubicBezTo>
                    <a:pt x="1468" y="5753"/>
                    <a:pt x="2102" y="6053"/>
                    <a:pt x="2702" y="6287"/>
                  </a:cubicBezTo>
                  <a:cubicBezTo>
                    <a:pt x="3169" y="6454"/>
                    <a:pt x="3636" y="6554"/>
                    <a:pt x="4103" y="6687"/>
                  </a:cubicBezTo>
                  <a:cubicBezTo>
                    <a:pt x="4634" y="6812"/>
                    <a:pt x="5194" y="6937"/>
                    <a:pt x="5755" y="7062"/>
                  </a:cubicBezTo>
                  <a:lnTo>
                    <a:pt x="5755" y="7062"/>
                  </a:lnTo>
                  <a:cubicBezTo>
                    <a:pt x="5293" y="6942"/>
                    <a:pt x="5020" y="6657"/>
                    <a:pt x="4804" y="6287"/>
                  </a:cubicBezTo>
                  <a:cubicBezTo>
                    <a:pt x="4670" y="6053"/>
                    <a:pt x="4537" y="5753"/>
                    <a:pt x="4437" y="5486"/>
                  </a:cubicBezTo>
                  <a:cubicBezTo>
                    <a:pt x="4203" y="4852"/>
                    <a:pt x="4103" y="4185"/>
                    <a:pt x="4003" y="3551"/>
                  </a:cubicBezTo>
                  <a:lnTo>
                    <a:pt x="3669" y="1216"/>
                  </a:lnTo>
                  <a:cubicBezTo>
                    <a:pt x="3636" y="983"/>
                    <a:pt x="3603" y="749"/>
                    <a:pt x="3436" y="549"/>
                  </a:cubicBezTo>
                  <a:cubicBezTo>
                    <a:pt x="3339" y="428"/>
                    <a:pt x="3190" y="343"/>
                    <a:pt x="3039" y="343"/>
                  </a:cubicBezTo>
                  <a:cubicBezTo>
                    <a:pt x="2982" y="343"/>
                    <a:pt x="2924" y="355"/>
                    <a:pt x="2869" y="382"/>
                  </a:cubicBezTo>
                  <a:cubicBezTo>
                    <a:pt x="2835" y="349"/>
                    <a:pt x="2802" y="282"/>
                    <a:pt x="2735" y="249"/>
                  </a:cubicBezTo>
                  <a:cubicBezTo>
                    <a:pt x="2595" y="137"/>
                    <a:pt x="2454" y="0"/>
                    <a:pt x="2274" y="0"/>
                  </a:cubicBezTo>
                  <a:close/>
                  <a:moveTo>
                    <a:pt x="5755" y="7062"/>
                  </a:moveTo>
                  <a:lnTo>
                    <a:pt x="5755" y="7062"/>
                  </a:lnTo>
                  <a:cubicBezTo>
                    <a:pt x="5793" y="7071"/>
                    <a:pt x="5831" y="7080"/>
                    <a:pt x="5871" y="7087"/>
                  </a:cubicBezTo>
                  <a:cubicBezTo>
                    <a:pt x="5832" y="7079"/>
                    <a:pt x="5794" y="7070"/>
                    <a:pt x="5755" y="7062"/>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7"/>
            <p:cNvSpPr/>
            <p:nvPr/>
          </p:nvSpPr>
          <p:spPr>
            <a:xfrm>
              <a:off x="2691798" y="2368808"/>
              <a:ext cx="13987" cy="138395"/>
            </a:xfrm>
            <a:custGeom>
              <a:avLst/>
              <a:gdLst/>
              <a:ahLst/>
              <a:cxnLst/>
              <a:rect l="l" t="t" r="r" b="b"/>
              <a:pathLst>
                <a:path w="435" h="4304" extrusionOk="0">
                  <a:moveTo>
                    <a:pt x="1" y="0"/>
                  </a:moveTo>
                  <a:cubicBezTo>
                    <a:pt x="1" y="767"/>
                    <a:pt x="68" y="1501"/>
                    <a:pt x="134" y="2235"/>
                  </a:cubicBezTo>
                  <a:cubicBezTo>
                    <a:pt x="201" y="2936"/>
                    <a:pt x="201" y="3669"/>
                    <a:pt x="434" y="4303"/>
                  </a:cubicBezTo>
                  <a:lnTo>
                    <a:pt x="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7"/>
            <p:cNvSpPr/>
            <p:nvPr/>
          </p:nvSpPr>
          <p:spPr>
            <a:xfrm>
              <a:off x="2691798" y="2368808"/>
              <a:ext cx="13987" cy="138395"/>
            </a:xfrm>
            <a:custGeom>
              <a:avLst/>
              <a:gdLst/>
              <a:ahLst/>
              <a:cxnLst/>
              <a:rect l="l" t="t" r="r" b="b"/>
              <a:pathLst>
                <a:path w="435" h="4304" fill="none" extrusionOk="0">
                  <a:moveTo>
                    <a:pt x="1" y="0"/>
                  </a:moveTo>
                  <a:cubicBezTo>
                    <a:pt x="1" y="767"/>
                    <a:pt x="68" y="1501"/>
                    <a:pt x="134" y="2235"/>
                  </a:cubicBezTo>
                  <a:cubicBezTo>
                    <a:pt x="201" y="2936"/>
                    <a:pt x="201" y="3669"/>
                    <a:pt x="434" y="4303"/>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p:nvPr/>
          </p:nvSpPr>
          <p:spPr>
            <a:xfrm>
              <a:off x="2656427" y="2364499"/>
              <a:ext cx="16110" cy="137334"/>
            </a:xfrm>
            <a:custGeom>
              <a:avLst/>
              <a:gdLst/>
              <a:ahLst/>
              <a:cxnLst/>
              <a:rect l="l" t="t" r="r" b="b"/>
              <a:pathLst>
                <a:path w="501" h="4271" extrusionOk="0">
                  <a:moveTo>
                    <a:pt x="67" y="1"/>
                  </a:moveTo>
                  <a:cubicBezTo>
                    <a:pt x="0" y="1202"/>
                    <a:pt x="267" y="3103"/>
                    <a:pt x="500" y="4270"/>
                  </a:cubicBezTo>
                  <a:lnTo>
                    <a:pt x="6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7"/>
            <p:cNvSpPr/>
            <p:nvPr/>
          </p:nvSpPr>
          <p:spPr>
            <a:xfrm>
              <a:off x="2656427" y="2364499"/>
              <a:ext cx="16110" cy="137334"/>
            </a:xfrm>
            <a:custGeom>
              <a:avLst/>
              <a:gdLst/>
              <a:ahLst/>
              <a:cxnLst/>
              <a:rect l="l" t="t" r="r" b="b"/>
              <a:pathLst>
                <a:path w="501" h="4271" fill="none" extrusionOk="0">
                  <a:moveTo>
                    <a:pt x="67" y="1"/>
                  </a:moveTo>
                  <a:cubicBezTo>
                    <a:pt x="0" y="1202"/>
                    <a:pt x="267" y="3103"/>
                    <a:pt x="500" y="427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7"/>
            <p:cNvSpPr/>
            <p:nvPr/>
          </p:nvSpPr>
          <p:spPr>
            <a:xfrm>
              <a:off x="2624240" y="2358068"/>
              <a:ext cx="13955" cy="136241"/>
            </a:xfrm>
            <a:custGeom>
              <a:avLst/>
              <a:gdLst/>
              <a:ahLst/>
              <a:cxnLst/>
              <a:rect l="l" t="t" r="r" b="b"/>
              <a:pathLst>
                <a:path w="434" h="4237" extrusionOk="0">
                  <a:moveTo>
                    <a:pt x="67" y="1"/>
                  </a:moveTo>
                  <a:lnTo>
                    <a:pt x="100" y="384"/>
                  </a:lnTo>
                  <a:lnTo>
                    <a:pt x="100" y="384"/>
                  </a:lnTo>
                  <a:cubicBezTo>
                    <a:pt x="99" y="254"/>
                    <a:pt x="95" y="139"/>
                    <a:pt x="67" y="1"/>
                  </a:cubicBezTo>
                  <a:close/>
                  <a:moveTo>
                    <a:pt x="100" y="384"/>
                  </a:moveTo>
                  <a:cubicBezTo>
                    <a:pt x="100" y="411"/>
                    <a:pt x="100" y="439"/>
                    <a:pt x="100" y="468"/>
                  </a:cubicBezTo>
                  <a:cubicBezTo>
                    <a:pt x="0" y="1602"/>
                    <a:pt x="134" y="3136"/>
                    <a:pt x="434" y="4237"/>
                  </a:cubicBezTo>
                  <a:lnTo>
                    <a:pt x="100" y="384"/>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7"/>
            <p:cNvSpPr/>
            <p:nvPr/>
          </p:nvSpPr>
          <p:spPr>
            <a:xfrm>
              <a:off x="2624240" y="2358068"/>
              <a:ext cx="13955" cy="136241"/>
            </a:xfrm>
            <a:custGeom>
              <a:avLst/>
              <a:gdLst/>
              <a:ahLst/>
              <a:cxnLst/>
              <a:rect l="l" t="t" r="r" b="b"/>
              <a:pathLst>
                <a:path w="434" h="4237" fill="none" extrusionOk="0">
                  <a:moveTo>
                    <a:pt x="67" y="1"/>
                  </a:moveTo>
                  <a:cubicBezTo>
                    <a:pt x="100" y="167"/>
                    <a:pt x="100" y="301"/>
                    <a:pt x="100" y="468"/>
                  </a:cubicBezTo>
                  <a:cubicBezTo>
                    <a:pt x="0" y="1602"/>
                    <a:pt x="134" y="3136"/>
                    <a:pt x="434" y="4237"/>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7"/>
            <p:cNvSpPr/>
            <p:nvPr/>
          </p:nvSpPr>
          <p:spPr>
            <a:xfrm>
              <a:off x="2307802" y="3113196"/>
              <a:ext cx="41866" cy="64374"/>
            </a:xfrm>
            <a:custGeom>
              <a:avLst/>
              <a:gdLst/>
              <a:ahLst/>
              <a:cxnLst/>
              <a:rect l="l" t="t" r="r" b="b"/>
              <a:pathLst>
                <a:path w="1302" h="2002" extrusionOk="0">
                  <a:moveTo>
                    <a:pt x="1" y="0"/>
                  </a:moveTo>
                  <a:lnTo>
                    <a:pt x="1" y="0"/>
                  </a:lnTo>
                  <a:cubicBezTo>
                    <a:pt x="301" y="734"/>
                    <a:pt x="735" y="1401"/>
                    <a:pt x="1302" y="2001"/>
                  </a:cubicBezTo>
                  <a:lnTo>
                    <a:pt x="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p:nvPr/>
          </p:nvSpPr>
          <p:spPr>
            <a:xfrm>
              <a:off x="2307802" y="3113196"/>
              <a:ext cx="41866" cy="64374"/>
            </a:xfrm>
            <a:custGeom>
              <a:avLst/>
              <a:gdLst/>
              <a:ahLst/>
              <a:cxnLst/>
              <a:rect l="l" t="t" r="r" b="b"/>
              <a:pathLst>
                <a:path w="1302" h="2002" fill="none" extrusionOk="0">
                  <a:moveTo>
                    <a:pt x="1302" y="2001"/>
                  </a:moveTo>
                  <a:cubicBezTo>
                    <a:pt x="735" y="1401"/>
                    <a:pt x="301" y="734"/>
                    <a:pt x="1"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7"/>
            <p:cNvSpPr/>
            <p:nvPr/>
          </p:nvSpPr>
          <p:spPr>
            <a:xfrm>
              <a:off x="2238090" y="4369201"/>
              <a:ext cx="1623956" cy="32"/>
            </a:xfrm>
            <a:custGeom>
              <a:avLst/>
              <a:gdLst/>
              <a:ahLst/>
              <a:cxnLst/>
              <a:rect l="l" t="t" r="r" b="b"/>
              <a:pathLst>
                <a:path w="50504" h="1" fill="none" extrusionOk="0">
                  <a:moveTo>
                    <a:pt x="1" y="0"/>
                  </a:moveTo>
                  <a:lnTo>
                    <a:pt x="50503" y="0"/>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396;p45">
            <a:extLst>
              <a:ext uri="{FF2B5EF4-FFF2-40B4-BE49-F238E27FC236}">
                <a16:creationId xmlns:a16="http://schemas.microsoft.com/office/drawing/2014/main" id="{5625E1D0-182A-42F4-8D7F-46D35B9348BF}"/>
              </a:ext>
            </a:extLst>
          </p:cNvPr>
          <p:cNvSpPr txBox="1">
            <a:spLocks/>
          </p:cNvSpPr>
          <p:nvPr/>
        </p:nvSpPr>
        <p:spPr>
          <a:xfrm flipH="1">
            <a:off x="6525175" y="947108"/>
            <a:ext cx="1905600" cy="1239900"/>
          </a:xfrm>
          <a:prstGeom prst="rect">
            <a:avLst/>
          </a:prstGeom>
        </p:spPr>
        <p:txBody>
          <a:bodyPr spcFirstLastPara="1" wrap="square" lIns="91425"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8400" b="1" dirty="0">
                <a:solidFill>
                  <a:schemeClr val="tx2"/>
                </a:solidFill>
                <a:latin typeface="El Messiri" panose="020B0604020202020204" charset="-78"/>
                <a:cs typeface="El Messiri" panose="020B0604020202020204" charset="-78"/>
              </a:rPr>
              <a:t>02</a:t>
            </a:r>
          </a:p>
        </p:txBody>
      </p:sp>
      <p:sp>
        <p:nvSpPr>
          <p:cNvPr id="3" name="Subtítulo 2">
            <a:extLst>
              <a:ext uri="{FF2B5EF4-FFF2-40B4-BE49-F238E27FC236}">
                <a16:creationId xmlns:a16="http://schemas.microsoft.com/office/drawing/2014/main" id="{4C85BFB1-8B65-41E7-BA17-4064D9F73751}"/>
              </a:ext>
            </a:extLst>
          </p:cNvPr>
          <p:cNvSpPr>
            <a:spLocks noGrp="1"/>
          </p:cNvSpPr>
          <p:nvPr>
            <p:ph type="subTitle" idx="1"/>
          </p:nvPr>
        </p:nvSpPr>
        <p:spPr/>
        <p:txBody>
          <a:bodyPr/>
          <a:lstStyle/>
          <a:p>
            <a:endParaRPr lang="es-MX"/>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8"/>
          <p:cNvSpPr/>
          <p:nvPr/>
        </p:nvSpPr>
        <p:spPr>
          <a:xfrm>
            <a:off x="6310025" y="12145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8"/>
          <p:cNvSpPr txBox="1">
            <a:spLocks noGrp="1"/>
          </p:cNvSpPr>
          <p:nvPr>
            <p:ph type="subTitle" idx="1"/>
          </p:nvPr>
        </p:nvSpPr>
        <p:spPr>
          <a:xfrm flipH="1">
            <a:off x="725111" y="1018838"/>
            <a:ext cx="3503100" cy="236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443440"/>
              </a:buClr>
              <a:buSzPts val="1100"/>
              <a:buFont typeface="Arial"/>
              <a:buNone/>
            </a:pPr>
            <a:r>
              <a:rPr lang="es-MX" sz="1400" dirty="0"/>
              <a:t>La socio-físico es una nueva rama interdisciplinaria de la física que aboga por el uso de los métodos y conceptos de la física de sistemas complejos para el estudio de interacciones colectivas en sociedades y de los fenómenos sociales como propiedades emergentes de un conjunto de individuos.</a:t>
            </a:r>
          </a:p>
        </p:txBody>
      </p:sp>
      <p:grpSp>
        <p:nvGrpSpPr>
          <p:cNvPr id="601" name="Google Shape;601;p48"/>
          <p:cNvGrpSpPr/>
          <p:nvPr/>
        </p:nvGrpSpPr>
        <p:grpSpPr>
          <a:xfrm>
            <a:off x="4767386" y="1340198"/>
            <a:ext cx="3054526" cy="3046271"/>
            <a:chOff x="5031649" y="1772374"/>
            <a:chExt cx="2774067" cy="2766571"/>
          </a:xfrm>
        </p:grpSpPr>
        <p:sp>
          <p:nvSpPr>
            <p:cNvPr id="602" name="Google Shape;602;p48"/>
            <p:cNvSpPr/>
            <p:nvPr/>
          </p:nvSpPr>
          <p:spPr>
            <a:xfrm>
              <a:off x="5031649" y="1772374"/>
              <a:ext cx="2233634" cy="1572151"/>
            </a:xfrm>
            <a:custGeom>
              <a:avLst/>
              <a:gdLst/>
              <a:ahLst/>
              <a:cxnLst/>
              <a:rect l="l" t="t" r="r" b="b"/>
              <a:pathLst>
                <a:path w="169955" h="100473" extrusionOk="0">
                  <a:moveTo>
                    <a:pt x="0" y="1"/>
                  </a:moveTo>
                  <a:lnTo>
                    <a:pt x="0" y="100472"/>
                  </a:lnTo>
                  <a:lnTo>
                    <a:pt x="169955" y="100472"/>
                  </a:lnTo>
                  <a:lnTo>
                    <a:pt x="169955" y="1"/>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8"/>
            <p:cNvSpPr/>
            <p:nvPr/>
          </p:nvSpPr>
          <p:spPr>
            <a:xfrm>
              <a:off x="6034927" y="3014720"/>
              <a:ext cx="43867" cy="43344"/>
            </a:xfrm>
            <a:custGeom>
              <a:avLst/>
              <a:gdLst/>
              <a:ahLst/>
              <a:cxnLst/>
              <a:rect l="l" t="t" r="r" b="b"/>
              <a:pathLst>
                <a:path w="2803" h="2770" fill="none" extrusionOk="0">
                  <a:moveTo>
                    <a:pt x="2802" y="1368"/>
                  </a:moveTo>
                  <a:cubicBezTo>
                    <a:pt x="2802" y="2169"/>
                    <a:pt x="2169" y="2769"/>
                    <a:pt x="1401" y="2769"/>
                  </a:cubicBezTo>
                  <a:cubicBezTo>
                    <a:pt x="634" y="2769"/>
                    <a:pt x="0" y="2169"/>
                    <a:pt x="0" y="1368"/>
                  </a:cubicBezTo>
                  <a:cubicBezTo>
                    <a:pt x="0" y="601"/>
                    <a:pt x="634" y="1"/>
                    <a:pt x="1401" y="1"/>
                  </a:cubicBezTo>
                  <a:cubicBezTo>
                    <a:pt x="2169" y="1"/>
                    <a:pt x="2802" y="601"/>
                    <a:pt x="2802" y="1368"/>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8"/>
            <p:cNvSpPr/>
            <p:nvPr/>
          </p:nvSpPr>
          <p:spPr>
            <a:xfrm>
              <a:off x="6034927" y="3178624"/>
              <a:ext cx="43867" cy="43344"/>
            </a:xfrm>
            <a:custGeom>
              <a:avLst/>
              <a:gdLst/>
              <a:ahLst/>
              <a:cxnLst/>
              <a:rect l="l" t="t" r="r" b="b"/>
              <a:pathLst>
                <a:path w="2803" h="2770" fill="none" extrusionOk="0">
                  <a:moveTo>
                    <a:pt x="2802" y="1368"/>
                  </a:moveTo>
                  <a:cubicBezTo>
                    <a:pt x="2802" y="2169"/>
                    <a:pt x="2169" y="2769"/>
                    <a:pt x="1401" y="2769"/>
                  </a:cubicBezTo>
                  <a:cubicBezTo>
                    <a:pt x="634" y="2769"/>
                    <a:pt x="0" y="2169"/>
                    <a:pt x="0" y="1368"/>
                  </a:cubicBezTo>
                  <a:cubicBezTo>
                    <a:pt x="0" y="601"/>
                    <a:pt x="634" y="1"/>
                    <a:pt x="1401" y="1"/>
                  </a:cubicBezTo>
                  <a:cubicBezTo>
                    <a:pt x="2169" y="1"/>
                    <a:pt x="2802" y="601"/>
                    <a:pt x="2802" y="1368"/>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8"/>
            <p:cNvSpPr/>
            <p:nvPr/>
          </p:nvSpPr>
          <p:spPr>
            <a:xfrm>
              <a:off x="5164760" y="2355439"/>
              <a:ext cx="646298" cy="491691"/>
            </a:xfrm>
            <a:custGeom>
              <a:avLst/>
              <a:gdLst/>
              <a:ahLst/>
              <a:cxnLst/>
              <a:rect l="l" t="t" r="r" b="b"/>
              <a:pathLst>
                <a:path w="41297" h="31423" extrusionOk="0">
                  <a:moveTo>
                    <a:pt x="0" y="1"/>
                  </a:moveTo>
                  <a:lnTo>
                    <a:pt x="0" y="31423"/>
                  </a:lnTo>
                  <a:lnTo>
                    <a:pt x="41296" y="31423"/>
                  </a:lnTo>
                  <a:lnTo>
                    <a:pt x="4129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8"/>
            <p:cNvSpPr/>
            <p:nvPr/>
          </p:nvSpPr>
          <p:spPr>
            <a:xfrm>
              <a:off x="5164760" y="2355439"/>
              <a:ext cx="646298" cy="491691"/>
            </a:xfrm>
            <a:custGeom>
              <a:avLst/>
              <a:gdLst/>
              <a:ahLst/>
              <a:cxnLst/>
              <a:rect l="l" t="t" r="r" b="b"/>
              <a:pathLst>
                <a:path w="41297" h="31423" fill="none" extrusionOk="0">
                  <a:moveTo>
                    <a:pt x="0" y="1"/>
                  </a:moveTo>
                  <a:lnTo>
                    <a:pt x="41296" y="1"/>
                  </a:lnTo>
                  <a:lnTo>
                    <a:pt x="41296" y="31423"/>
                  </a:lnTo>
                  <a:lnTo>
                    <a:pt x="0" y="31423"/>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a:off x="5104199" y="2309510"/>
              <a:ext cx="767413" cy="583558"/>
            </a:xfrm>
            <a:custGeom>
              <a:avLst/>
              <a:gdLst/>
              <a:ahLst/>
              <a:cxnLst/>
              <a:rect l="l" t="t" r="r" b="b"/>
              <a:pathLst>
                <a:path w="49036" h="37294" fill="none" extrusionOk="0">
                  <a:moveTo>
                    <a:pt x="1" y="0"/>
                  </a:moveTo>
                  <a:lnTo>
                    <a:pt x="49036" y="0"/>
                  </a:lnTo>
                  <a:lnTo>
                    <a:pt x="49036" y="37293"/>
                  </a:lnTo>
                  <a:lnTo>
                    <a:pt x="1" y="37293"/>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8"/>
            <p:cNvSpPr/>
            <p:nvPr/>
          </p:nvSpPr>
          <p:spPr>
            <a:xfrm>
              <a:off x="5120135" y="1853264"/>
              <a:ext cx="2056593" cy="331993"/>
            </a:xfrm>
            <a:custGeom>
              <a:avLst/>
              <a:gdLst/>
              <a:ahLst/>
              <a:cxnLst/>
              <a:rect l="l" t="t" r="r" b="b"/>
              <a:pathLst>
                <a:path w="160015" h="21217" extrusionOk="0">
                  <a:moveTo>
                    <a:pt x="1" y="1"/>
                  </a:moveTo>
                  <a:lnTo>
                    <a:pt x="1" y="21216"/>
                  </a:lnTo>
                  <a:lnTo>
                    <a:pt x="160015" y="21216"/>
                  </a:lnTo>
                  <a:lnTo>
                    <a:pt x="160015" y="1"/>
                  </a:ln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8"/>
            <p:cNvSpPr/>
            <p:nvPr/>
          </p:nvSpPr>
          <p:spPr>
            <a:xfrm>
              <a:off x="5146715" y="1879899"/>
              <a:ext cx="2003435" cy="278729"/>
            </a:xfrm>
            <a:custGeom>
              <a:avLst/>
              <a:gdLst/>
              <a:ahLst/>
              <a:cxnLst/>
              <a:rect l="l" t="t" r="r" b="b"/>
              <a:pathLst>
                <a:path w="155879" h="17813" extrusionOk="0">
                  <a:moveTo>
                    <a:pt x="1" y="0"/>
                  </a:moveTo>
                  <a:lnTo>
                    <a:pt x="1" y="17813"/>
                  </a:lnTo>
                  <a:lnTo>
                    <a:pt x="155879" y="17813"/>
                  </a:lnTo>
                  <a:lnTo>
                    <a:pt x="15587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8"/>
            <p:cNvSpPr/>
            <p:nvPr/>
          </p:nvSpPr>
          <p:spPr>
            <a:xfrm>
              <a:off x="5461774" y="3014720"/>
              <a:ext cx="43335" cy="43344"/>
            </a:xfrm>
            <a:custGeom>
              <a:avLst/>
              <a:gdLst/>
              <a:ahLst/>
              <a:cxnLst/>
              <a:rect l="l" t="t" r="r" b="b"/>
              <a:pathLst>
                <a:path w="2769" h="2770" fill="none" extrusionOk="0">
                  <a:moveTo>
                    <a:pt x="2769" y="1368"/>
                  </a:moveTo>
                  <a:cubicBezTo>
                    <a:pt x="2769" y="2169"/>
                    <a:pt x="2169" y="2769"/>
                    <a:pt x="1401" y="2769"/>
                  </a:cubicBezTo>
                  <a:cubicBezTo>
                    <a:pt x="601" y="2769"/>
                    <a:pt x="0" y="2169"/>
                    <a:pt x="0" y="1368"/>
                  </a:cubicBezTo>
                  <a:cubicBezTo>
                    <a:pt x="0" y="601"/>
                    <a:pt x="601" y="1"/>
                    <a:pt x="1401" y="1"/>
                  </a:cubicBezTo>
                  <a:cubicBezTo>
                    <a:pt x="2169" y="1"/>
                    <a:pt x="2769" y="601"/>
                    <a:pt x="2769" y="1368"/>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5564086" y="3008460"/>
              <a:ext cx="321060" cy="40198"/>
            </a:xfrm>
            <a:custGeom>
              <a:avLst/>
              <a:gdLst/>
              <a:ahLst/>
              <a:cxnLst/>
              <a:rect l="l" t="t" r="r" b="b"/>
              <a:pathLst>
                <a:path w="20515" h="2569" extrusionOk="0">
                  <a:moveTo>
                    <a:pt x="0" y="0"/>
                  </a:moveTo>
                  <a:lnTo>
                    <a:pt x="0" y="2569"/>
                  </a:lnTo>
                  <a:lnTo>
                    <a:pt x="20515" y="2569"/>
                  </a:lnTo>
                  <a:lnTo>
                    <a:pt x="2051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a:off x="5461774" y="3178624"/>
              <a:ext cx="43335" cy="43344"/>
            </a:xfrm>
            <a:custGeom>
              <a:avLst/>
              <a:gdLst/>
              <a:ahLst/>
              <a:cxnLst/>
              <a:rect l="l" t="t" r="r" b="b"/>
              <a:pathLst>
                <a:path w="2769" h="2770" fill="none" extrusionOk="0">
                  <a:moveTo>
                    <a:pt x="2769" y="1368"/>
                  </a:moveTo>
                  <a:cubicBezTo>
                    <a:pt x="2769" y="2169"/>
                    <a:pt x="2169" y="2769"/>
                    <a:pt x="1401" y="2769"/>
                  </a:cubicBezTo>
                  <a:cubicBezTo>
                    <a:pt x="601" y="2769"/>
                    <a:pt x="0" y="2169"/>
                    <a:pt x="0" y="1368"/>
                  </a:cubicBezTo>
                  <a:cubicBezTo>
                    <a:pt x="0" y="601"/>
                    <a:pt x="601" y="1"/>
                    <a:pt x="1401" y="1"/>
                  </a:cubicBezTo>
                  <a:cubicBezTo>
                    <a:pt x="2169" y="1"/>
                    <a:pt x="2769" y="601"/>
                    <a:pt x="2769" y="1368"/>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8"/>
            <p:cNvSpPr/>
            <p:nvPr/>
          </p:nvSpPr>
          <p:spPr>
            <a:xfrm>
              <a:off x="5564086" y="3180189"/>
              <a:ext cx="321060" cy="40214"/>
            </a:xfrm>
            <a:custGeom>
              <a:avLst/>
              <a:gdLst/>
              <a:ahLst/>
              <a:cxnLst/>
              <a:rect l="l" t="t" r="r" b="b"/>
              <a:pathLst>
                <a:path w="20515" h="2570" extrusionOk="0">
                  <a:moveTo>
                    <a:pt x="0" y="1"/>
                  </a:moveTo>
                  <a:lnTo>
                    <a:pt x="0" y="2569"/>
                  </a:lnTo>
                  <a:lnTo>
                    <a:pt x="20515" y="2569"/>
                  </a:lnTo>
                  <a:lnTo>
                    <a:pt x="2051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8"/>
            <p:cNvSpPr/>
            <p:nvPr/>
          </p:nvSpPr>
          <p:spPr>
            <a:xfrm>
              <a:off x="5897123" y="2309510"/>
              <a:ext cx="424944" cy="597124"/>
            </a:xfrm>
            <a:custGeom>
              <a:avLst/>
              <a:gdLst/>
              <a:ahLst/>
              <a:cxnLst/>
              <a:rect l="l" t="t" r="r" b="b"/>
              <a:pathLst>
                <a:path w="27153" h="38161" extrusionOk="0">
                  <a:moveTo>
                    <a:pt x="1268" y="0"/>
                  </a:moveTo>
                  <a:lnTo>
                    <a:pt x="0" y="37260"/>
                  </a:lnTo>
                  <a:lnTo>
                    <a:pt x="25852" y="38161"/>
                  </a:lnTo>
                  <a:lnTo>
                    <a:pt x="27153" y="867"/>
                  </a:lnTo>
                  <a:lnTo>
                    <a:pt x="1268" y="0"/>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8"/>
            <p:cNvSpPr/>
            <p:nvPr/>
          </p:nvSpPr>
          <p:spPr>
            <a:xfrm>
              <a:off x="5915918" y="2336128"/>
              <a:ext cx="386837" cy="543375"/>
            </a:xfrm>
            <a:custGeom>
              <a:avLst/>
              <a:gdLst/>
              <a:ahLst/>
              <a:cxnLst/>
              <a:rect l="l" t="t" r="r" b="b"/>
              <a:pathLst>
                <a:path w="24718" h="34726" extrusionOk="0">
                  <a:moveTo>
                    <a:pt x="1201" y="0"/>
                  </a:moveTo>
                  <a:lnTo>
                    <a:pt x="0" y="33925"/>
                  </a:lnTo>
                  <a:lnTo>
                    <a:pt x="23550" y="34725"/>
                  </a:lnTo>
                  <a:lnTo>
                    <a:pt x="24718" y="834"/>
                  </a:lnTo>
                  <a:lnTo>
                    <a:pt x="120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8"/>
            <p:cNvSpPr/>
            <p:nvPr/>
          </p:nvSpPr>
          <p:spPr>
            <a:xfrm>
              <a:off x="5897123" y="2323077"/>
              <a:ext cx="424944" cy="569475"/>
            </a:xfrm>
            <a:custGeom>
              <a:avLst/>
              <a:gdLst/>
              <a:ahLst/>
              <a:cxnLst/>
              <a:rect l="l" t="t" r="r" b="b"/>
              <a:pathLst>
                <a:path w="27153" h="36394" extrusionOk="0">
                  <a:moveTo>
                    <a:pt x="27153" y="0"/>
                  </a:moveTo>
                  <a:lnTo>
                    <a:pt x="0" y="36393"/>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8"/>
            <p:cNvSpPr/>
            <p:nvPr/>
          </p:nvSpPr>
          <p:spPr>
            <a:xfrm>
              <a:off x="5918515" y="2308461"/>
              <a:ext cx="382157" cy="599221"/>
            </a:xfrm>
            <a:custGeom>
              <a:avLst/>
              <a:gdLst/>
              <a:ahLst/>
              <a:cxnLst/>
              <a:rect l="l" t="t" r="r" b="b"/>
              <a:pathLst>
                <a:path w="24419" h="38295" extrusionOk="0">
                  <a:moveTo>
                    <a:pt x="1" y="0"/>
                  </a:moveTo>
                  <a:lnTo>
                    <a:pt x="24418" y="38294"/>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8"/>
            <p:cNvSpPr/>
            <p:nvPr/>
          </p:nvSpPr>
          <p:spPr>
            <a:xfrm>
              <a:off x="5266539" y="1975425"/>
              <a:ext cx="60049" cy="79348"/>
            </a:xfrm>
            <a:custGeom>
              <a:avLst/>
              <a:gdLst/>
              <a:ahLst/>
              <a:cxnLst/>
              <a:rect l="l" t="t" r="r" b="b"/>
              <a:pathLst>
                <a:path w="3837" h="5071" fill="none" extrusionOk="0">
                  <a:moveTo>
                    <a:pt x="3837" y="0"/>
                  </a:moveTo>
                  <a:lnTo>
                    <a:pt x="1" y="2736"/>
                  </a:lnTo>
                  <a:lnTo>
                    <a:pt x="3603" y="507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8"/>
            <p:cNvSpPr/>
            <p:nvPr/>
          </p:nvSpPr>
          <p:spPr>
            <a:xfrm>
              <a:off x="5817768" y="1975425"/>
              <a:ext cx="60049" cy="79348"/>
            </a:xfrm>
            <a:custGeom>
              <a:avLst/>
              <a:gdLst/>
              <a:ahLst/>
              <a:cxnLst/>
              <a:rect l="l" t="t" r="r" b="b"/>
              <a:pathLst>
                <a:path w="3837" h="5071" fill="none" extrusionOk="0">
                  <a:moveTo>
                    <a:pt x="3837" y="0"/>
                  </a:moveTo>
                  <a:lnTo>
                    <a:pt x="1" y="2736"/>
                  </a:lnTo>
                  <a:lnTo>
                    <a:pt x="3603" y="507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8"/>
            <p:cNvSpPr/>
            <p:nvPr/>
          </p:nvSpPr>
          <p:spPr>
            <a:xfrm>
              <a:off x="5366238" y="2000478"/>
              <a:ext cx="73101" cy="16"/>
            </a:xfrm>
            <a:custGeom>
              <a:avLst/>
              <a:gdLst/>
              <a:ahLst/>
              <a:cxnLst/>
              <a:rect l="l" t="t" r="r" b="b"/>
              <a:pathLst>
                <a:path w="4671" h="1" fill="none" extrusionOk="0">
                  <a:moveTo>
                    <a:pt x="1" y="1"/>
                  </a:moveTo>
                  <a:lnTo>
                    <a:pt x="4671"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a:off x="5366238" y="2029710"/>
              <a:ext cx="73101" cy="16"/>
            </a:xfrm>
            <a:custGeom>
              <a:avLst/>
              <a:gdLst/>
              <a:ahLst/>
              <a:cxnLst/>
              <a:rect l="l" t="t" r="r" b="b"/>
              <a:pathLst>
                <a:path w="4671" h="1" fill="none" extrusionOk="0">
                  <a:moveTo>
                    <a:pt x="1" y="1"/>
                  </a:moveTo>
                  <a:lnTo>
                    <a:pt x="4671"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p:nvPr/>
          </p:nvSpPr>
          <p:spPr>
            <a:xfrm>
              <a:off x="5479003" y="1978555"/>
              <a:ext cx="26636" cy="73089"/>
            </a:xfrm>
            <a:custGeom>
              <a:avLst/>
              <a:gdLst/>
              <a:ahLst/>
              <a:cxnLst/>
              <a:rect l="l" t="t" r="r" b="b"/>
              <a:pathLst>
                <a:path w="1702" h="4671" fill="none" extrusionOk="0">
                  <a:moveTo>
                    <a:pt x="1701" y="1"/>
                  </a:moveTo>
                  <a:lnTo>
                    <a:pt x="0" y="467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8"/>
            <p:cNvSpPr/>
            <p:nvPr/>
          </p:nvSpPr>
          <p:spPr>
            <a:xfrm>
              <a:off x="5518673" y="1978555"/>
              <a:ext cx="26636" cy="73089"/>
            </a:xfrm>
            <a:custGeom>
              <a:avLst/>
              <a:gdLst/>
              <a:ahLst/>
              <a:cxnLst/>
              <a:rect l="l" t="t" r="r" b="b"/>
              <a:pathLst>
                <a:path w="1702" h="4671" fill="none" extrusionOk="0">
                  <a:moveTo>
                    <a:pt x="1701" y="1"/>
                  </a:moveTo>
                  <a:lnTo>
                    <a:pt x="0" y="467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8"/>
            <p:cNvSpPr/>
            <p:nvPr/>
          </p:nvSpPr>
          <p:spPr>
            <a:xfrm>
              <a:off x="5924258" y="1978555"/>
              <a:ext cx="26636" cy="73089"/>
            </a:xfrm>
            <a:custGeom>
              <a:avLst/>
              <a:gdLst/>
              <a:ahLst/>
              <a:cxnLst/>
              <a:rect l="l" t="t" r="r" b="b"/>
              <a:pathLst>
                <a:path w="1702" h="4671" fill="none" extrusionOk="0">
                  <a:moveTo>
                    <a:pt x="1702" y="1"/>
                  </a:moveTo>
                  <a:lnTo>
                    <a:pt x="1" y="467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8"/>
            <p:cNvSpPr/>
            <p:nvPr/>
          </p:nvSpPr>
          <p:spPr>
            <a:xfrm>
              <a:off x="5963928" y="1978555"/>
              <a:ext cx="26652" cy="73089"/>
            </a:xfrm>
            <a:custGeom>
              <a:avLst/>
              <a:gdLst/>
              <a:ahLst/>
              <a:cxnLst/>
              <a:rect l="l" t="t" r="r" b="b"/>
              <a:pathLst>
                <a:path w="1703" h="4671" fill="none" extrusionOk="0">
                  <a:moveTo>
                    <a:pt x="1702" y="1"/>
                  </a:moveTo>
                  <a:lnTo>
                    <a:pt x="1" y="467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8"/>
            <p:cNvSpPr/>
            <p:nvPr/>
          </p:nvSpPr>
          <p:spPr>
            <a:xfrm>
              <a:off x="5581831" y="1991606"/>
              <a:ext cx="13584" cy="13582"/>
            </a:xfrm>
            <a:custGeom>
              <a:avLst/>
              <a:gdLst/>
              <a:ahLst/>
              <a:cxnLst/>
              <a:rect l="l" t="t" r="r" b="b"/>
              <a:pathLst>
                <a:path w="868" h="868" fill="none" extrusionOk="0">
                  <a:moveTo>
                    <a:pt x="868" y="434"/>
                  </a:moveTo>
                  <a:cubicBezTo>
                    <a:pt x="868" y="668"/>
                    <a:pt x="668" y="868"/>
                    <a:pt x="434" y="868"/>
                  </a:cubicBezTo>
                  <a:cubicBezTo>
                    <a:pt x="201" y="868"/>
                    <a:pt x="0" y="668"/>
                    <a:pt x="0" y="434"/>
                  </a:cubicBezTo>
                  <a:cubicBezTo>
                    <a:pt x="0" y="201"/>
                    <a:pt x="201" y="1"/>
                    <a:pt x="434" y="1"/>
                  </a:cubicBezTo>
                  <a:cubicBezTo>
                    <a:pt x="668" y="1"/>
                    <a:pt x="868" y="201"/>
                    <a:pt x="868" y="434"/>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8"/>
            <p:cNvSpPr/>
            <p:nvPr/>
          </p:nvSpPr>
          <p:spPr>
            <a:xfrm>
              <a:off x="5581831" y="2025016"/>
              <a:ext cx="13584" cy="13066"/>
            </a:xfrm>
            <a:custGeom>
              <a:avLst/>
              <a:gdLst/>
              <a:ahLst/>
              <a:cxnLst/>
              <a:rect l="l" t="t" r="r" b="b"/>
              <a:pathLst>
                <a:path w="868" h="835" fill="none" extrusionOk="0">
                  <a:moveTo>
                    <a:pt x="868" y="434"/>
                  </a:moveTo>
                  <a:cubicBezTo>
                    <a:pt x="868" y="668"/>
                    <a:pt x="668" y="834"/>
                    <a:pt x="434" y="834"/>
                  </a:cubicBezTo>
                  <a:cubicBezTo>
                    <a:pt x="201" y="834"/>
                    <a:pt x="0" y="668"/>
                    <a:pt x="0" y="434"/>
                  </a:cubicBezTo>
                  <a:cubicBezTo>
                    <a:pt x="0" y="201"/>
                    <a:pt x="201" y="0"/>
                    <a:pt x="434" y="0"/>
                  </a:cubicBezTo>
                  <a:cubicBezTo>
                    <a:pt x="668" y="0"/>
                    <a:pt x="868" y="201"/>
                    <a:pt x="868" y="434"/>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8"/>
            <p:cNvSpPr/>
            <p:nvPr/>
          </p:nvSpPr>
          <p:spPr>
            <a:xfrm>
              <a:off x="5638214" y="1971763"/>
              <a:ext cx="60049" cy="86672"/>
            </a:xfrm>
            <a:custGeom>
              <a:avLst/>
              <a:gdLst/>
              <a:ahLst/>
              <a:cxnLst/>
              <a:rect l="l" t="t" r="r" b="b"/>
              <a:pathLst>
                <a:path w="3837" h="5539" fill="none" extrusionOk="0">
                  <a:moveTo>
                    <a:pt x="3836" y="2770"/>
                  </a:moveTo>
                  <a:cubicBezTo>
                    <a:pt x="3836" y="4304"/>
                    <a:pt x="2969" y="5538"/>
                    <a:pt x="1935" y="5538"/>
                  </a:cubicBezTo>
                  <a:cubicBezTo>
                    <a:pt x="867" y="5538"/>
                    <a:pt x="0" y="4304"/>
                    <a:pt x="0" y="2770"/>
                  </a:cubicBezTo>
                  <a:cubicBezTo>
                    <a:pt x="0" y="1235"/>
                    <a:pt x="867" y="1"/>
                    <a:pt x="1935" y="1"/>
                  </a:cubicBezTo>
                  <a:cubicBezTo>
                    <a:pt x="2969" y="1"/>
                    <a:pt x="3836" y="1235"/>
                    <a:pt x="3836" y="277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8"/>
            <p:cNvSpPr/>
            <p:nvPr/>
          </p:nvSpPr>
          <p:spPr>
            <a:xfrm>
              <a:off x="5731637" y="1971763"/>
              <a:ext cx="59533" cy="86672"/>
            </a:xfrm>
            <a:custGeom>
              <a:avLst/>
              <a:gdLst/>
              <a:ahLst/>
              <a:cxnLst/>
              <a:rect l="l" t="t" r="r" b="b"/>
              <a:pathLst>
                <a:path w="3804" h="5539" fill="none" extrusionOk="0">
                  <a:moveTo>
                    <a:pt x="3804" y="2770"/>
                  </a:moveTo>
                  <a:cubicBezTo>
                    <a:pt x="3804" y="4304"/>
                    <a:pt x="2970" y="5538"/>
                    <a:pt x="1902" y="5538"/>
                  </a:cubicBezTo>
                  <a:cubicBezTo>
                    <a:pt x="835" y="5538"/>
                    <a:pt x="1" y="4304"/>
                    <a:pt x="1" y="2770"/>
                  </a:cubicBezTo>
                  <a:cubicBezTo>
                    <a:pt x="1" y="1235"/>
                    <a:pt x="835" y="1"/>
                    <a:pt x="1902" y="1"/>
                  </a:cubicBezTo>
                  <a:cubicBezTo>
                    <a:pt x="2970" y="1"/>
                    <a:pt x="3804" y="1235"/>
                    <a:pt x="3804" y="277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8"/>
            <p:cNvSpPr/>
            <p:nvPr/>
          </p:nvSpPr>
          <p:spPr>
            <a:xfrm>
              <a:off x="6338112" y="3427087"/>
              <a:ext cx="28362" cy="1077719"/>
            </a:xfrm>
            <a:custGeom>
              <a:avLst/>
              <a:gdLst/>
              <a:ahLst/>
              <a:cxnLst/>
              <a:rect l="l" t="t" r="r" b="b"/>
              <a:pathLst>
                <a:path w="1502" h="57075" fill="none" extrusionOk="0">
                  <a:moveTo>
                    <a:pt x="1501" y="1"/>
                  </a:moveTo>
                  <a:lnTo>
                    <a:pt x="0" y="57075"/>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p:nvPr/>
          </p:nvSpPr>
          <p:spPr>
            <a:xfrm>
              <a:off x="6137755" y="3008460"/>
              <a:ext cx="321075" cy="40198"/>
            </a:xfrm>
            <a:custGeom>
              <a:avLst/>
              <a:gdLst/>
              <a:ahLst/>
              <a:cxnLst/>
              <a:rect l="l" t="t" r="r" b="b"/>
              <a:pathLst>
                <a:path w="20516" h="2569" extrusionOk="0">
                  <a:moveTo>
                    <a:pt x="1" y="0"/>
                  </a:moveTo>
                  <a:lnTo>
                    <a:pt x="1" y="2569"/>
                  </a:lnTo>
                  <a:lnTo>
                    <a:pt x="20515" y="2569"/>
                  </a:lnTo>
                  <a:lnTo>
                    <a:pt x="2051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8"/>
            <p:cNvSpPr/>
            <p:nvPr/>
          </p:nvSpPr>
          <p:spPr>
            <a:xfrm>
              <a:off x="6137755" y="3180189"/>
              <a:ext cx="321075" cy="40214"/>
            </a:xfrm>
            <a:custGeom>
              <a:avLst/>
              <a:gdLst/>
              <a:ahLst/>
              <a:cxnLst/>
              <a:rect l="l" t="t" r="r" b="b"/>
              <a:pathLst>
                <a:path w="20516" h="2570" extrusionOk="0">
                  <a:moveTo>
                    <a:pt x="1" y="1"/>
                  </a:moveTo>
                  <a:lnTo>
                    <a:pt x="1" y="2569"/>
                  </a:lnTo>
                  <a:lnTo>
                    <a:pt x="20515" y="2569"/>
                  </a:lnTo>
                  <a:lnTo>
                    <a:pt x="2051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8"/>
            <p:cNvSpPr/>
            <p:nvPr/>
          </p:nvSpPr>
          <p:spPr>
            <a:xfrm>
              <a:off x="6522651" y="2894223"/>
              <a:ext cx="1244640" cy="88200"/>
            </a:xfrm>
            <a:custGeom>
              <a:avLst/>
              <a:gdLst/>
              <a:ahLst/>
              <a:cxnLst/>
              <a:rect l="l" t="t" r="r" b="b"/>
              <a:pathLst>
                <a:path w="65915" h="4671" extrusionOk="0">
                  <a:moveTo>
                    <a:pt x="1" y="0"/>
                  </a:moveTo>
                  <a:lnTo>
                    <a:pt x="1" y="4670"/>
                  </a:lnTo>
                  <a:lnTo>
                    <a:pt x="65914" y="4670"/>
                  </a:lnTo>
                  <a:lnTo>
                    <a:pt x="6591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8"/>
            <p:cNvSpPr/>
            <p:nvPr/>
          </p:nvSpPr>
          <p:spPr>
            <a:xfrm>
              <a:off x="7258974" y="3781077"/>
              <a:ext cx="19" cy="623576"/>
            </a:xfrm>
            <a:custGeom>
              <a:avLst/>
              <a:gdLst/>
              <a:ahLst/>
              <a:cxnLst/>
              <a:rect l="l" t="t" r="r" b="b"/>
              <a:pathLst>
                <a:path w="1" h="33024" fill="none" extrusionOk="0">
                  <a:moveTo>
                    <a:pt x="0" y="0"/>
                  </a:moveTo>
                  <a:lnTo>
                    <a:pt x="0" y="33024"/>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8"/>
            <p:cNvSpPr/>
            <p:nvPr/>
          </p:nvSpPr>
          <p:spPr>
            <a:xfrm>
              <a:off x="7006401" y="4398346"/>
              <a:ext cx="515247" cy="19"/>
            </a:xfrm>
            <a:custGeom>
              <a:avLst/>
              <a:gdLst/>
              <a:ahLst/>
              <a:cxnLst/>
              <a:rect l="l" t="t" r="r" b="b"/>
              <a:pathLst>
                <a:path w="27287" h="1" fill="none" extrusionOk="0">
                  <a:moveTo>
                    <a:pt x="27286" y="0"/>
                  </a:moveTo>
                  <a:lnTo>
                    <a:pt x="0" y="0"/>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8"/>
            <p:cNvSpPr/>
            <p:nvPr/>
          </p:nvSpPr>
          <p:spPr>
            <a:xfrm>
              <a:off x="6790348" y="2747789"/>
              <a:ext cx="1012215" cy="1066616"/>
            </a:xfrm>
            <a:custGeom>
              <a:avLst/>
              <a:gdLst/>
              <a:ahLst/>
              <a:cxnLst/>
              <a:rect l="l" t="t" r="r" b="b"/>
              <a:pathLst>
                <a:path w="53606" h="56487" extrusionOk="0">
                  <a:moveTo>
                    <a:pt x="42718" y="0"/>
                  </a:moveTo>
                  <a:cubicBezTo>
                    <a:pt x="40129" y="0"/>
                    <a:pt x="37479" y="1135"/>
                    <a:pt x="35359" y="3486"/>
                  </a:cubicBezTo>
                  <a:cubicBezTo>
                    <a:pt x="31456" y="7822"/>
                    <a:pt x="30556" y="13760"/>
                    <a:pt x="29155" y="19197"/>
                  </a:cubicBezTo>
                  <a:cubicBezTo>
                    <a:pt x="27220" y="26636"/>
                    <a:pt x="25285" y="35609"/>
                    <a:pt x="17880" y="39611"/>
                  </a:cubicBezTo>
                  <a:cubicBezTo>
                    <a:pt x="14377" y="41513"/>
                    <a:pt x="10408" y="42147"/>
                    <a:pt x="6672" y="43481"/>
                  </a:cubicBezTo>
                  <a:cubicBezTo>
                    <a:pt x="2803" y="44915"/>
                    <a:pt x="1" y="49719"/>
                    <a:pt x="2769" y="53622"/>
                  </a:cubicBezTo>
                  <a:cubicBezTo>
                    <a:pt x="4337" y="55856"/>
                    <a:pt x="7473" y="56223"/>
                    <a:pt x="10208" y="56357"/>
                  </a:cubicBezTo>
                  <a:cubicBezTo>
                    <a:pt x="12550" y="56445"/>
                    <a:pt x="14892" y="56486"/>
                    <a:pt x="17229" y="56486"/>
                  </a:cubicBezTo>
                  <a:cubicBezTo>
                    <a:pt x="19319" y="56486"/>
                    <a:pt x="21405" y="56453"/>
                    <a:pt x="23484" y="56390"/>
                  </a:cubicBezTo>
                  <a:cubicBezTo>
                    <a:pt x="26519" y="56290"/>
                    <a:pt x="29588" y="56090"/>
                    <a:pt x="32524" y="55289"/>
                  </a:cubicBezTo>
                  <a:cubicBezTo>
                    <a:pt x="34959" y="54656"/>
                    <a:pt x="36660" y="53788"/>
                    <a:pt x="38628" y="52154"/>
                  </a:cubicBezTo>
                  <a:cubicBezTo>
                    <a:pt x="43198" y="48351"/>
                    <a:pt x="46033" y="43247"/>
                    <a:pt x="47901" y="37677"/>
                  </a:cubicBezTo>
                  <a:cubicBezTo>
                    <a:pt x="49669" y="32340"/>
                    <a:pt x="50837" y="26702"/>
                    <a:pt x="51404" y="21132"/>
                  </a:cubicBezTo>
                  <a:cubicBezTo>
                    <a:pt x="51904" y="16195"/>
                    <a:pt x="53605" y="10391"/>
                    <a:pt x="51270" y="5687"/>
                  </a:cubicBezTo>
                  <a:cubicBezTo>
                    <a:pt x="49415" y="1957"/>
                    <a:pt x="46119" y="0"/>
                    <a:pt x="42718"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8"/>
            <p:cNvSpPr/>
            <p:nvPr/>
          </p:nvSpPr>
          <p:spPr>
            <a:xfrm>
              <a:off x="6295909" y="3584737"/>
              <a:ext cx="336354" cy="449668"/>
            </a:xfrm>
            <a:custGeom>
              <a:avLst/>
              <a:gdLst/>
              <a:ahLst/>
              <a:cxnLst/>
              <a:rect l="l" t="t" r="r" b="b"/>
              <a:pathLst>
                <a:path w="17813" h="23814" extrusionOk="0">
                  <a:moveTo>
                    <a:pt x="12477" y="0"/>
                  </a:moveTo>
                  <a:cubicBezTo>
                    <a:pt x="12343" y="0"/>
                    <a:pt x="12209" y="8"/>
                    <a:pt x="12075" y="24"/>
                  </a:cubicBezTo>
                  <a:cubicBezTo>
                    <a:pt x="10207" y="258"/>
                    <a:pt x="9374" y="1359"/>
                    <a:pt x="8540" y="2860"/>
                  </a:cubicBezTo>
                  <a:cubicBezTo>
                    <a:pt x="7572" y="4527"/>
                    <a:pt x="6772" y="6262"/>
                    <a:pt x="6004" y="8063"/>
                  </a:cubicBezTo>
                  <a:cubicBezTo>
                    <a:pt x="4437" y="11599"/>
                    <a:pt x="3136" y="15268"/>
                    <a:pt x="1501" y="18771"/>
                  </a:cubicBezTo>
                  <a:cubicBezTo>
                    <a:pt x="1034" y="19805"/>
                    <a:pt x="0" y="21573"/>
                    <a:pt x="867" y="22640"/>
                  </a:cubicBezTo>
                  <a:cubicBezTo>
                    <a:pt x="1428" y="23353"/>
                    <a:pt x="2882" y="23814"/>
                    <a:pt x="4162" y="23814"/>
                  </a:cubicBezTo>
                  <a:cubicBezTo>
                    <a:pt x="4559" y="23814"/>
                    <a:pt x="4939" y="23769"/>
                    <a:pt x="5271" y="23674"/>
                  </a:cubicBezTo>
                  <a:cubicBezTo>
                    <a:pt x="6238" y="23374"/>
                    <a:pt x="7039" y="22107"/>
                    <a:pt x="7739" y="21406"/>
                  </a:cubicBezTo>
                  <a:cubicBezTo>
                    <a:pt x="8573" y="20472"/>
                    <a:pt x="9407" y="19538"/>
                    <a:pt x="10174" y="18604"/>
                  </a:cubicBezTo>
                  <a:cubicBezTo>
                    <a:pt x="11809" y="16636"/>
                    <a:pt x="13343" y="14601"/>
                    <a:pt x="14777" y="12500"/>
                  </a:cubicBezTo>
                  <a:cubicBezTo>
                    <a:pt x="16345" y="10198"/>
                    <a:pt x="17813" y="7530"/>
                    <a:pt x="17379" y="4761"/>
                  </a:cubicBezTo>
                  <a:cubicBezTo>
                    <a:pt x="17146" y="3293"/>
                    <a:pt x="16345" y="1959"/>
                    <a:pt x="15178" y="1025"/>
                  </a:cubicBezTo>
                  <a:cubicBezTo>
                    <a:pt x="14387" y="410"/>
                    <a:pt x="13441" y="0"/>
                    <a:pt x="12477"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8"/>
            <p:cNvSpPr/>
            <p:nvPr/>
          </p:nvSpPr>
          <p:spPr>
            <a:xfrm>
              <a:off x="6089939" y="3928096"/>
              <a:ext cx="342661" cy="169980"/>
            </a:xfrm>
            <a:custGeom>
              <a:avLst/>
              <a:gdLst/>
              <a:ahLst/>
              <a:cxnLst/>
              <a:rect l="l" t="t" r="r" b="b"/>
              <a:pathLst>
                <a:path w="18147" h="9002" extrusionOk="0">
                  <a:moveTo>
                    <a:pt x="2978" y="0"/>
                  </a:moveTo>
                  <a:cubicBezTo>
                    <a:pt x="2064" y="0"/>
                    <a:pt x="1230" y="235"/>
                    <a:pt x="601" y="921"/>
                  </a:cubicBezTo>
                  <a:cubicBezTo>
                    <a:pt x="201" y="1321"/>
                    <a:pt x="0" y="1955"/>
                    <a:pt x="234" y="2455"/>
                  </a:cubicBezTo>
                  <a:cubicBezTo>
                    <a:pt x="467" y="2889"/>
                    <a:pt x="934" y="3155"/>
                    <a:pt x="1368" y="3356"/>
                  </a:cubicBezTo>
                  <a:cubicBezTo>
                    <a:pt x="5404" y="5290"/>
                    <a:pt x="9541" y="6992"/>
                    <a:pt x="13677" y="8693"/>
                  </a:cubicBezTo>
                  <a:cubicBezTo>
                    <a:pt x="14155" y="8879"/>
                    <a:pt x="14596" y="9001"/>
                    <a:pt x="14979" y="9001"/>
                  </a:cubicBezTo>
                  <a:cubicBezTo>
                    <a:pt x="15558" y="9001"/>
                    <a:pt x="16004" y="8722"/>
                    <a:pt x="16245" y="7959"/>
                  </a:cubicBezTo>
                  <a:cubicBezTo>
                    <a:pt x="16646" y="6558"/>
                    <a:pt x="17480" y="5224"/>
                    <a:pt x="18147" y="3923"/>
                  </a:cubicBezTo>
                  <a:cubicBezTo>
                    <a:pt x="16946" y="3823"/>
                    <a:pt x="15778" y="3589"/>
                    <a:pt x="14678" y="3122"/>
                  </a:cubicBezTo>
                  <a:cubicBezTo>
                    <a:pt x="13543" y="2588"/>
                    <a:pt x="12676" y="1821"/>
                    <a:pt x="12109" y="820"/>
                  </a:cubicBezTo>
                  <a:cubicBezTo>
                    <a:pt x="11642" y="954"/>
                    <a:pt x="11108" y="1187"/>
                    <a:pt x="10775" y="1221"/>
                  </a:cubicBezTo>
                  <a:cubicBezTo>
                    <a:pt x="10594" y="1236"/>
                    <a:pt x="10414" y="1242"/>
                    <a:pt x="10233" y="1242"/>
                  </a:cubicBezTo>
                  <a:cubicBezTo>
                    <a:pt x="9613" y="1242"/>
                    <a:pt x="8993" y="1165"/>
                    <a:pt x="8373" y="1087"/>
                  </a:cubicBezTo>
                  <a:cubicBezTo>
                    <a:pt x="6891" y="910"/>
                    <a:pt x="4778" y="0"/>
                    <a:pt x="29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8"/>
            <p:cNvSpPr/>
            <p:nvPr/>
          </p:nvSpPr>
          <p:spPr>
            <a:xfrm>
              <a:off x="6684530" y="4016315"/>
              <a:ext cx="220472" cy="417945"/>
            </a:xfrm>
            <a:custGeom>
              <a:avLst/>
              <a:gdLst/>
              <a:ahLst/>
              <a:cxnLst/>
              <a:rect l="l" t="t" r="r" b="b"/>
              <a:pathLst>
                <a:path w="11676" h="22134" extrusionOk="0">
                  <a:moveTo>
                    <a:pt x="8858" y="1"/>
                  </a:moveTo>
                  <a:cubicBezTo>
                    <a:pt x="8383" y="1"/>
                    <a:pt x="7885" y="162"/>
                    <a:pt x="7439" y="385"/>
                  </a:cubicBezTo>
                  <a:cubicBezTo>
                    <a:pt x="6639" y="785"/>
                    <a:pt x="5971" y="1452"/>
                    <a:pt x="5371" y="2153"/>
                  </a:cubicBezTo>
                  <a:cubicBezTo>
                    <a:pt x="3403" y="4588"/>
                    <a:pt x="2436" y="7723"/>
                    <a:pt x="1935" y="10826"/>
                  </a:cubicBezTo>
                  <a:cubicBezTo>
                    <a:pt x="1568" y="13027"/>
                    <a:pt x="1402" y="15195"/>
                    <a:pt x="1168" y="17397"/>
                  </a:cubicBezTo>
                  <a:cubicBezTo>
                    <a:pt x="1001" y="18931"/>
                    <a:pt x="1" y="21133"/>
                    <a:pt x="1869" y="21900"/>
                  </a:cubicBezTo>
                  <a:cubicBezTo>
                    <a:pt x="2248" y="22064"/>
                    <a:pt x="2644" y="22134"/>
                    <a:pt x="3043" y="22134"/>
                  </a:cubicBezTo>
                  <a:cubicBezTo>
                    <a:pt x="3940" y="22134"/>
                    <a:pt x="4853" y="21782"/>
                    <a:pt x="5638" y="21367"/>
                  </a:cubicBezTo>
                  <a:cubicBezTo>
                    <a:pt x="6172" y="21066"/>
                    <a:pt x="6705" y="20733"/>
                    <a:pt x="7106" y="20299"/>
                  </a:cubicBezTo>
                  <a:cubicBezTo>
                    <a:pt x="7139" y="20266"/>
                    <a:pt x="7139" y="20266"/>
                    <a:pt x="7139" y="20266"/>
                  </a:cubicBezTo>
                  <a:cubicBezTo>
                    <a:pt x="7806" y="19499"/>
                    <a:pt x="8140" y="18464"/>
                    <a:pt x="8440" y="17530"/>
                  </a:cubicBezTo>
                  <a:cubicBezTo>
                    <a:pt x="8807" y="16430"/>
                    <a:pt x="9240" y="15396"/>
                    <a:pt x="9607" y="14328"/>
                  </a:cubicBezTo>
                  <a:cubicBezTo>
                    <a:pt x="10408" y="12027"/>
                    <a:pt x="10975" y="9625"/>
                    <a:pt x="11375" y="7223"/>
                  </a:cubicBezTo>
                  <a:cubicBezTo>
                    <a:pt x="11542" y="6022"/>
                    <a:pt x="11676" y="4788"/>
                    <a:pt x="11475" y="3620"/>
                  </a:cubicBezTo>
                  <a:cubicBezTo>
                    <a:pt x="11275" y="2586"/>
                    <a:pt x="10775" y="1319"/>
                    <a:pt x="10074" y="518"/>
                  </a:cubicBezTo>
                  <a:cubicBezTo>
                    <a:pt x="9734" y="145"/>
                    <a:pt x="9306" y="1"/>
                    <a:pt x="8858"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8"/>
            <p:cNvSpPr/>
            <p:nvPr/>
          </p:nvSpPr>
          <p:spPr>
            <a:xfrm>
              <a:off x="6602656" y="3399367"/>
              <a:ext cx="568779" cy="867991"/>
            </a:xfrm>
            <a:custGeom>
              <a:avLst/>
              <a:gdLst/>
              <a:ahLst/>
              <a:cxnLst/>
              <a:rect l="l" t="t" r="r" b="b"/>
              <a:pathLst>
                <a:path w="30122" h="45968" fill="none" extrusionOk="0">
                  <a:moveTo>
                    <a:pt x="30122" y="15612"/>
                  </a:moveTo>
                  <a:cubicBezTo>
                    <a:pt x="28854" y="13978"/>
                    <a:pt x="27853" y="12110"/>
                    <a:pt x="26486" y="10642"/>
                  </a:cubicBezTo>
                  <a:cubicBezTo>
                    <a:pt x="25418" y="9508"/>
                    <a:pt x="24418" y="8340"/>
                    <a:pt x="23317" y="7273"/>
                  </a:cubicBezTo>
                  <a:cubicBezTo>
                    <a:pt x="21149" y="5104"/>
                    <a:pt x="18680" y="2769"/>
                    <a:pt x="15745" y="1769"/>
                  </a:cubicBezTo>
                  <a:cubicBezTo>
                    <a:pt x="10641" y="1"/>
                    <a:pt x="7639" y="4437"/>
                    <a:pt x="6738" y="8774"/>
                  </a:cubicBezTo>
                  <a:lnTo>
                    <a:pt x="2869" y="27420"/>
                  </a:lnTo>
                  <a:cubicBezTo>
                    <a:pt x="1768" y="32691"/>
                    <a:pt x="967" y="38061"/>
                    <a:pt x="33" y="43365"/>
                  </a:cubicBezTo>
                  <a:lnTo>
                    <a:pt x="0" y="43399"/>
                  </a:lnTo>
                  <a:cubicBezTo>
                    <a:pt x="534" y="43632"/>
                    <a:pt x="1068" y="43766"/>
                    <a:pt x="1635" y="43932"/>
                  </a:cubicBezTo>
                  <a:cubicBezTo>
                    <a:pt x="2902" y="44299"/>
                    <a:pt x="4236" y="44599"/>
                    <a:pt x="5537" y="44866"/>
                  </a:cubicBezTo>
                  <a:cubicBezTo>
                    <a:pt x="6471" y="45066"/>
                    <a:pt x="7405" y="45267"/>
                    <a:pt x="8339" y="45367"/>
                  </a:cubicBezTo>
                  <a:cubicBezTo>
                    <a:pt x="9574" y="45500"/>
                    <a:pt x="16712" y="45967"/>
                    <a:pt x="16946" y="44533"/>
                  </a:cubicBezTo>
                  <a:cubicBezTo>
                    <a:pt x="18246" y="36894"/>
                    <a:pt x="18680" y="29088"/>
                    <a:pt x="19714" y="21416"/>
                  </a:cubicBezTo>
                  <a:cubicBezTo>
                    <a:pt x="19881" y="20182"/>
                    <a:pt x="20048" y="18881"/>
                    <a:pt x="20748" y="17847"/>
                  </a:cubicBezTo>
                  <a:cubicBezTo>
                    <a:pt x="22349" y="15412"/>
                    <a:pt x="27320" y="15912"/>
                    <a:pt x="29755" y="16212"/>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8"/>
            <p:cNvSpPr/>
            <p:nvPr/>
          </p:nvSpPr>
          <p:spPr>
            <a:xfrm>
              <a:off x="6515721" y="4354879"/>
              <a:ext cx="331331" cy="184067"/>
            </a:xfrm>
            <a:custGeom>
              <a:avLst/>
              <a:gdLst/>
              <a:ahLst/>
              <a:cxnLst/>
              <a:rect l="l" t="t" r="r" b="b"/>
              <a:pathLst>
                <a:path w="17547" h="9748" extrusionOk="0">
                  <a:moveTo>
                    <a:pt x="17547" y="1"/>
                  </a:moveTo>
                  <a:lnTo>
                    <a:pt x="17547" y="1"/>
                  </a:lnTo>
                  <a:cubicBezTo>
                    <a:pt x="16373" y="757"/>
                    <a:pt x="14523" y="1216"/>
                    <a:pt x="12775" y="1216"/>
                  </a:cubicBezTo>
                  <a:cubicBezTo>
                    <a:pt x="11592" y="1216"/>
                    <a:pt x="10456" y="1006"/>
                    <a:pt x="9608" y="534"/>
                  </a:cubicBezTo>
                  <a:cubicBezTo>
                    <a:pt x="8640" y="2436"/>
                    <a:pt x="6505" y="3437"/>
                    <a:pt x="4504" y="4204"/>
                  </a:cubicBezTo>
                  <a:cubicBezTo>
                    <a:pt x="3437" y="4637"/>
                    <a:pt x="2336" y="5038"/>
                    <a:pt x="1435" y="5738"/>
                  </a:cubicBezTo>
                  <a:cubicBezTo>
                    <a:pt x="1102" y="6005"/>
                    <a:pt x="768" y="6305"/>
                    <a:pt x="535" y="6672"/>
                  </a:cubicBezTo>
                  <a:cubicBezTo>
                    <a:pt x="168" y="7306"/>
                    <a:pt x="1" y="8006"/>
                    <a:pt x="334" y="8640"/>
                  </a:cubicBezTo>
                  <a:cubicBezTo>
                    <a:pt x="701" y="9307"/>
                    <a:pt x="1469" y="9608"/>
                    <a:pt x="2236" y="9708"/>
                  </a:cubicBezTo>
                  <a:cubicBezTo>
                    <a:pt x="2491" y="9735"/>
                    <a:pt x="2747" y="9747"/>
                    <a:pt x="3003" y="9747"/>
                  </a:cubicBezTo>
                  <a:cubicBezTo>
                    <a:pt x="3980" y="9747"/>
                    <a:pt x="4953" y="9573"/>
                    <a:pt x="5905" y="9441"/>
                  </a:cubicBezTo>
                  <a:cubicBezTo>
                    <a:pt x="7740" y="9174"/>
                    <a:pt x="9374" y="8574"/>
                    <a:pt x="11109" y="8040"/>
                  </a:cubicBezTo>
                  <a:cubicBezTo>
                    <a:pt x="13010" y="7439"/>
                    <a:pt x="14945" y="6872"/>
                    <a:pt x="16880" y="6272"/>
                  </a:cubicBezTo>
                  <a:cubicBezTo>
                    <a:pt x="16980" y="6239"/>
                    <a:pt x="17080" y="6205"/>
                    <a:pt x="17146" y="6138"/>
                  </a:cubicBezTo>
                  <a:cubicBezTo>
                    <a:pt x="17180" y="6072"/>
                    <a:pt x="17213" y="5972"/>
                    <a:pt x="17213" y="5872"/>
                  </a:cubicBezTo>
                  <a:cubicBezTo>
                    <a:pt x="17347" y="3904"/>
                    <a:pt x="17313" y="1902"/>
                    <a:pt x="175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8"/>
            <p:cNvSpPr/>
            <p:nvPr/>
          </p:nvSpPr>
          <p:spPr>
            <a:xfrm>
              <a:off x="6221588" y="2468460"/>
              <a:ext cx="741988" cy="479540"/>
            </a:xfrm>
            <a:custGeom>
              <a:avLst/>
              <a:gdLst/>
              <a:ahLst/>
              <a:cxnLst/>
              <a:rect l="l" t="t" r="r" b="b"/>
              <a:pathLst>
                <a:path w="39295" h="25396" extrusionOk="0">
                  <a:moveTo>
                    <a:pt x="3123" y="1"/>
                  </a:moveTo>
                  <a:cubicBezTo>
                    <a:pt x="2418" y="1"/>
                    <a:pt x="1730" y="173"/>
                    <a:pt x="1134" y="566"/>
                  </a:cubicBezTo>
                  <a:cubicBezTo>
                    <a:pt x="667" y="866"/>
                    <a:pt x="267" y="1333"/>
                    <a:pt x="167" y="1867"/>
                  </a:cubicBezTo>
                  <a:cubicBezTo>
                    <a:pt x="0" y="2734"/>
                    <a:pt x="600" y="3601"/>
                    <a:pt x="1401" y="4002"/>
                  </a:cubicBezTo>
                  <a:cubicBezTo>
                    <a:pt x="1911" y="4257"/>
                    <a:pt x="2583" y="4480"/>
                    <a:pt x="3214" y="4480"/>
                  </a:cubicBezTo>
                  <a:cubicBezTo>
                    <a:pt x="3490" y="4480"/>
                    <a:pt x="3759" y="4437"/>
                    <a:pt x="4003" y="4335"/>
                  </a:cubicBezTo>
                  <a:cubicBezTo>
                    <a:pt x="4003" y="4369"/>
                    <a:pt x="4036" y="4402"/>
                    <a:pt x="4036" y="4435"/>
                  </a:cubicBezTo>
                  <a:cubicBezTo>
                    <a:pt x="5004" y="6504"/>
                    <a:pt x="5604" y="8839"/>
                    <a:pt x="6338" y="11007"/>
                  </a:cubicBezTo>
                  <a:cubicBezTo>
                    <a:pt x="7372" y="13909"/>
                    <a:pt x="8406" y="16878"/>
                    <a:pt x="10174" y="19413"/>
                  </a:cubicBezTo>
                  <a:cubicBezTo>
                    <a:pt x="12476" y="22782"/>
                    <a:pt x="15878" y="24750"/>
                    <a:pt x="19948" y="25017"/>
                  </a:cubicBezTo>
                  <a:cubicBezTo>
                    <a:pt x="22119" y="25167"/>
                    <a:pt x="24492" y="25396"/>
                    <a:pt x="26856" y="25396"/>
                  </a:cubicBezTo>
                  <a:cubicBezTo>
                    <a:pt x="30265" y="25396"/>
                    <a:pt x="33655" y="24920"/>
                    <a:pt x="36393" y="23049"/>
                  </a:cubicBezTo>
                  <a:cubicBezTo>
                    <a:pt x="37427" y="22348"/>
                    <a:pt x="38361" y="21448"/>
                    <a:pt x="38828" y="20313"/>
                  </a:cubicBezTo>
                  <a:cubicBezTo>
                    <a:pt x="39295" y="19146"/>
                    <a:pt x="39161" y="17712"/>
                    <a:pt x="38294" y="16811"/>
                  </a:cubicBezTo>
                  <a:cubicBezTo>
                    <a:pt x="37594" y="16110"/>
                    <a:pt x="36559" y="15844"/>
                    <a:pt x="35592" y="15677"/>
                  </a:cubicBezTo>
                  <a:cubicBezTo>
                    <a:pt x="30889" y="14910"/>
                    <a:pt x="26085" y="14876"/>
                    <a:pt x="21315" y="14676"/>
                  </a:cubicBezTo>
                  <a:cubicBezTo>
                    <a:pt x="19981" y="14609"/>
                    <a:pt x="18647" y="14576"/>
                    <a:pt x="17412" y="14109"/>
                  </a:cubicBezTo>
                  <a:cubicBezTo>
                    <a:pt x="14744" y="13142"/>
                    <a:pt x="13043" y="10606"/>
                    <a:pt x="11508" y="8205"/>
                  </a:cubicBezTo>
                  <a:cubicBezTo>
                    <a:pt x="10808" y="7137"/>
                    <a:pt x="10141" y="6070"/>
                    <a:pt x="9440" y="4969"/>
                  </a:cubicBezTo>
                  <a:cubicBezTo>
                    <a:pt x="8506" y="3501"/>
                    <a:pt x="7505" y="1967"/>
                    <a:pt x="6071" y="966"/>
                  </a:cubicBezTo>
                  <a:cubicBezTo>
                    <a:pt x="5219" y="372"/>
                    <a:pt x="4154" y="1"/>
                    <a:pt x="3123"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8"/>
            <p:cNvSpPr/>
            <p:nvPr/>
          </p:nvSpPr>
          <p:spPr>
            <a:xfrm>
              <a:off x="6925773" y="2364399"/>
              <a:ext cx="260144" cy="377008"/>
            </a:xfrm>
            <a:custGeom>
              <a:avLst/>
              <a:gdLst/>
              <a:ahLst/>
              <a:cxnLst/>
              <a:rect l="l" t="t" r="r" b="b"/>
              <a:pathLst>
                <a:path w="13777" h="19966" extrusionOk="0">
                  <a:moveTo>
                    <a:pt x="5876" y="0"/>
                  </a:moveTo>
                  <a:cubicBezTo>
                    <a:pt x="5538" y="0"/>
                    <a:pt x="5184" y="56"/>
                    <a:pt x="4770" y="173"/>
                  </a:cubicBezTo>
                  <a:cubicBezTo>
                    <a:pt x="3803" y="440"/>
                    <a:pt x="3069" y="273"/>
                    <a:pt x="2202" y="873"/>
                  </a:cubicBezTo>
                  <a:cubicBezTo>
                    <a:pt x="734" y="1907"/>
                    <a:pt x="200" y="3508"/>
                    <a:pt x="134" y="5210"/>
                  </a:cubicBezTo>
                  <a:cubicBezTo>
                    <a:pt x="34" y="7378"/>
                    <a:pt x="0" y="9913"/>
                    <a:pt x="934" y="11948"/>
                  </a:cubicBezTo>
                  <a:cubicBezTo>
                    <a:pt x="1235" y="12582"/>
                    <a:pt x="1702" y="13182"/>
                    <a:pt x="2302" y="13516"/>
                  </a:cubicBezTo>
                  <a:cubicBezTo>
                    <a:pt x="2836" y="13849"/>
                    <a:pt x="3603" y="14049"/>
                    <a:pt x="3970" y="14583"/>
                  </a:cubicBezTo>
                  <a:cubicBezTo>
                    <a:pt x="4437" y="15250"/>
                    <a:pt x="4270" y="16451"/>
                    <a:pt x="3936" y="17118"/>
                  </a:cubicBezTo>
                  <a:cubicBezTo>
                    <a:pt x="3836" y="17318"/>
                    <a:pt x="3670" y="17552"/>
                    <a:pt x="3469" y="17685"/>
                  </a:cubicBezTo>
                  <a:cubicBezTo>
                    <a:pt x="4103" y="18352"/>
                    <a:pt x="4837" y="18919"/>
                    <a:pt x="5671" y="19320"/>
                  </a:cubicBezTo>
                  <a:cubicBezTo>
                    <a:pt x="6577" y="19758"/>
                    <a:pt x="7611" y="19966"/>
                    <a:pt x="8638" y="19966"/>
                  </a:cubicBezTo>
                  <a:cubicBezTo>
                    <a:pt x="8783" y="19966"/>
                    <a:pt x="8929" y="19962"/>
                    <a:pt x="9073" y="19954"/>
                  </a:cubicBezTo>
                  <a:cubicBezTo>
                    <a:pt x="10741" y="19853"/>
                    <a:pt x="12409" y="19253"/>
                    <a:pt x="13710" y="18186"/>
                  </a:cubicBezTo>
                  <a:cubicBezTo>
                    <a:pt x="12943" y="18019"/>
                    <a:pt x="12276" y="17385"/>
                    <a:pt x="11942" y="16651"/>
                  </a:cubicBezTo>
                  <a:cubicBezTo>
                    <a:pt x="11575" y="15817"/>
                    <a:pt x="11542" y="14883"/>
                    <a:pt x="11642" y="13983"/>
                  </a:cubicBezTo>
                  <a:cubicBezTo>
                    <a:pt x="12009" y="10046"/>
                    <a:pt x="13777" y="5110"/>
                    <a:pt x="10141" y="2107"/>
                  </a:cubicBezTo>
                  <a:cubicBezTo>
                    <a:pt x="9340" y="1440"/>
                    <a:pt x="8473" y="840"/>
                    <a:pt x="7539" y="406"/>
                  </a:cubicBezTo>
                  <a:cubicBezTo>
                    <a:pt x="6906" y="141"/>
                    <a:pt x="6410" y="0"/>
                    <a:pt x="5876"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8"/>
            <p:cNvSpPr/>
            <p:nvPr/>
          </p:nvSpPr>
          <p:spPr>
            <a:xfrm>
              <a:off x="6867823" y="2294817"/>
              <a:ext cx="340772" cy="293585"/>
            </a:xfrm>
            <a:custGeom>
              <a:avLst/>
              <a:gdLst/>
              <a:ahLst/>
              <a:cxnLst/>
              <a:rect l="l" t="t" r="r" b="b"/>
              <a:pathLst>
                <a:path w="18047" h="15548" extrusionOk="0">
                  <a:moveTo>
                    <a:pt x="10012" y="0"/>
                  </a:moveTo>
                  <a:cubicBezTo>
                    <a:pt x="9825" y="0"/>
                    <a:pt x="9641" y="38"/>
                    <a:pt x="9474" y="122"/>
                  </a:cubicBezTo>
                  <a:cubicBezTo>
                    <a:pt x="9240" y="255"/>
                    <a:pt x="9007" y="455"/>
                    <a:pt x="8740" y="555"/>
                  </a:cubicBezTo>
                  <a:cubicBezTo>
                    <a:pt x="8597" y="614"/>
                    <a:pt x="8447" y="637"/>
                    <a:pt x="8293" y="637"/>
                  </a:cubicBezTo>
                  <a:cubicBezTo>
                    <a:pt x="7840" y="637"/>
                    <a:pt x="7354" y="438"/>
                    <a:pt x="6905" y="389"/>
                  </a:cubicBezTo>
                  <a:cubicBezTo>
                    <a:pt x="6834" y="382"/>
                    <a:pt x="6762" y="378"/>
                    <a:pt x="6691" y="378"/>
                  </a:cubicBezTo>
                  <a:cubicBezTo>
                    <a:pt x="6064" y="378"/>
                    <a:pt x="5453" y="636"/>
                    <a:pt x="5004" y="1056"/>
                  </a:cubicBezTo>
                  <a:cubicBezTo>
                    <a:pt x="4637" y="1456"/>
                    <a:pt x="4404" y="1956"/>
                    <a:pt x="3937" y="2223"/>
                  </a:cubicBezTo>
                  <a:cubicBezTo>
                    <a:pt x="3470" y="2523"/>
                    <a:pt x="2869" y="2490"/>
                    <a:pt x="2302" y="2624"/>
                  </a:cubicBezTo>
                  <a:cubicBezTo>
                    <a:pt x="901" y="2990"/>
                    <a:pt x="0" y="4725"/>
                    <a:pt x="534" y="6126"/>
                  </a:cubicBezTo>
                  <a:cubicBezTo>
                    <a:pt x="930" y="7208"/>
                    <a:pt x="2078" y="7914"/>
                    <a:pt x="3233" y="7914"/>
                  </a:cubicBezTo>
                  <a:cubicBezTo>
                    <a:pt x="3538" y="7914"/>
                    <a:pt x="3844" y="7865"/>
                    <a:pt x="4137" y="7761"/>
                  </a:cubicBezTo>
                  <a:cubicBezTo>
                    <a:pt x="4437" y="7660"/>
                    <a:pt x="4737" y="7494"/>
                    <a:pt x="5037" y="7327"/>
                  </a:cubicBezTo>
                  <a:cubicBezTo>
                    <a:pt x="5404" y="7093"/>
                    <a:pt x="5771" y="6860"/>
                    <a:pt x="6172" y="6760"/>
                  </a:cubicBezTo>
                  <a:cubicBezTo>
                    <a:pt x="6328" y="6703"/>
                    <a:pt x="6550" y="6664"/>
                    <a:pt x="6777" y="6664"/>
                  </a:cubicBezTo>
                  <a:cubicBezTo>
                    <a:pt x="7084" y="6664"/>
                    <a:pt x="7400" y="6735"/>
                    <a:pt x="7573" y="6927"/>
                  </a:cubicBezTo>
                  <a:cubicBezTo>
                    <a:pt x="7806" y="7193"/>
                    <a:pt x="7639" y="7427"/>
                    <a:pt x="7639" y="7727"/>
                  </a:cubicBezTo>
                  <a:cubicBezTo>
                    <a:pt x="7589" y="8433"/>
                    <a:pt x="7881" y="8872"/>
                    <a:pt x="8430" y="8872"/>
                  </a:cubicBezTo>
                  <a:cubicBezTo>
                    <a:pt x="8607" y="8872"/>
                    <a:pt x="8812" y="8826"/>
                    <a:pt x="9040" y="8728"/>
                  </a:cubicBezTo>
                  <a:cubicBezTo>
                    <a:pt x="9367" y="8588"/>
                    <a:pt x="9726" y="8415"/>
                    <a:pt x="10060" y="8415"/>
                  </a:cubicBezTo>
                  <a:cubicBezTo>
                    <a:pt x="10205" y="8415"/>
                    <a:pt x="10344" y="8447"/>
                    <a:pt x="10475" y="8528"/>
                  </a:cubicBezTo>
                  <a:cubicBezTo>
                    <a:pt x="11108" y="8895"/>
                    <a:pt x="10675" y="9562"/>
                    <a:pt x="10775" y="10096"/>
                  </a:cubicBezTo>
                  <a:cubicBezTo>
                    <a:pt x="10908" y="10863"/>
                    <a:pt x="11309" y="11763"/>
                    <a:pt x="11675" y="12431"/>
                  </a:cubicBezTo>
                  <a:cubicBezTo>
                    <a:pt x="12209" y="13331"/>
                    <a:pt x="12810" y="14365"/>
                    <a:pt x="13644" y="15032"/>
                  </a:cubicBezTo>
                  <a:cubicBezTo>
                    <a:pt x="14112" y="15394"/>
                    <a:pt x="14502" y="15547"/>
                    <a:pt x="14830" y="15547"/>
                  </a:cubicBezTo>
                  <a:cubicBezTo>
                    <a:pt x="16347" y="15547"/>
                    <a:pt x="16555" y="12278"/>
                    <a:pt x="17213" y="11263"/>
                  </a:cubicBezTo>
                  <a:cubicBezTo>
                    <a:pt x="17413" y="10896"/>
                    <a:pt x="17680" y="10563"/>
                    <a:pt x="17780" y="10162"/>
                  </a:cubicBezTo>
                  <a:cubicBezTo>
                    <a:pt x="18047" y="9228"/>
                    <a:pt x="17380" y="8394"/>
                    <a:pt x="16712" y="7660"/>
                  </a:cubicBezTo>
                  <a:cubicBezTo>
                    <a:pt x="16612" y="7527"/>
                    <a:pt x="16512" y="7427"/>
                    <a:pt x="16412" y="7294"/>
                  </a:cubicBezTo>
                  <a:cubicBezTo>
                    <a:pt x="16312" y="7193"/>
                    <a:pt x="16245" y="7093"/>
                    <a:pt x="16212" y="6960"/>
                  </a:cubicBezTo>
                  <a:cubicBezTo>
                    <a:pt x="16145" y="6593"/>
                    <a:pt x="16846" y="5926"/>
                    <a:pt x="16946" y="5459"/>
                  </a:cubicBezTo>
                  <a:cubicBezTo>
                    <a:pt x="17113" y="4658"/>
                    <a:pt x="16746" y="3691"/>
                    <a:pt x="16212" y="3091"/>
                  </a:cubicBezTo>
                  <a:cubicBezTo>
                    <a:pt x="15616" y="2381"/>
                    <a:pt x="14707" y="1986"/>
                    <a:pt x="13792" y="1986"/>
                  </a:cubicBezTo>
                  <a:cubicBezTo>
                    <a:pt x="13631" y="1986"/>
                    <a:pt x="13470" y="1998"/>
                    <a:pt x="13310" y="2023"/>
                  </a:cubicBezTo>
                  <a:cubicBezTo>
                    <a:pt x="13017" y="2086"/>
                    <a:pt x="12711" y="2175"/>
                    <a:pt x="12425" y="2175"/>
                  </a:cubicBezTo>
                  <a:cubicBezTo>
                    <a:pt x="12255" y="2175"/>
                    <a:pt x="12092" y="2143"/>
                    <a:pt x="11942" y="2056"/>
                  </a:cubicBezTo>
                  <a:cubicBezTo>
                    <a:pt x="11342" y="1690"/>
                    <a:pt x="11609" y="956"/>
                    <a:pt x="11142" y="455"/>
                  </a:cubicBezTo>
                  <a:cubicBezTo>
                    <a:pt x="10844" y="181"/>
                    <a:pt x="10421" y="0"/>
                    <a:pt x="1001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a:off x="7056780" y="2481168"/>
              <a:ext cx="77494" cy="80496"/>
            </a:xfrm>
            <a:custGeom>
              <a:avLst/>
              <a:gdLst/>
              <a:ahLst/>
              <a:cxnLst/>
              <a:rect l="l" t="t" r="r" b="b"/>
              <a:pathLst>
                <a:path w="4104" h="4263" extrusionOk="0">
                  <a:moveTo>
                    <a:pt x="1732" y="0"/>
                  </a:moveTo>
                  <a:cubicBezTo>
                    <a:pt x="1338" y="0"/>
                    <a:pt x="952" y="120"/>
                    <a:pt x="634" y="393"/>
                  </a:cubicBezTo>
                  <a:cubicBezTo>
                    <a:pt x="368" y="627"/>
                    <a:pt x="167" y="927"/>
                    <a:pt x="1" y="1261"/>
                  </a:cubicBezTo>
                  <a:lnTo>
                    <a:pt x="2703" y="4263"/>
                  </a:lnTo>
                  <a:cubicBezTo>
                    <a:pt x="3303" y="4063"/>
                    <a:pt x="3770" y="3496"/>
                    <a:pt x="3937" y="2895"/>
                  </a:cubicBezTo>
                  <a:cubicBezTo>
                    <a:pt x="4104" y="2295"/>
                    <a:pt x="4003" y="1694"/>
                    <a:pt x="3737" y="1194"/>
                  </a:cubicBezTo>
                  <a:cubicBezTo>
                    <a:pt x="3378" y="499"/>
                    <a:pt x="2538" y="0"/>
                    <a:pt x="173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8"/>
            <p:cNvSpPr/>
            <p:nvPr/>
          </p:nvSpPr>
          <p:spPr>
            <a:xfrm>
              <a:off x="7056780" y="2472841"/>
              <a:ext cx="77494" cy="88823"/>
            </a:xfrm>
            <a:custGeom>
              <a:avLst/>
              <a:gdLst/>
              <a:ahLst/>
              <a:cxnLst/>
              <a:rect l="l" t="t" r="r" b="b"/>
              <a:pathLst>
                <a:path w="4104" h="4704" fill="none" extrusionOk="0">
                  <a:moveTo>
                    <a:pt x="1" y="1702"/>
                  </a:moveTo>
                  <a:cubicBezTo>
                    <a:pt x="167" y="1368"/>
                    <a:pt x="368" y="1068"/>
                    <a:pt x="634" y="834"/>
                  </a:cubicBezTo>
                  <a:cubicBezTo>
                    <a:pt x="1602" y="0"/>
                    <a:pt x="3203" y="601"/>
                    <a:pt x="3737" y="1635"/>
                  </a:cubicBezTo>
                  <a:cubicBezTo>
                    <a:pt x="4003" y="2135"/>
                    <a:pt x="4104" y="2736"/>
                    <a:pt x="3937" y="3336"/>
                  </a:cubicBezTo>
                  <a:cubicBezTo>
                    <a:pt x="3770" y="3937"/>
                    <a:pt x="3303" y="4504"/>
                    <a:pt x="2703" y="4704"/>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8"/>
            <p:cNvSpPr/>
            <p:nvPr/>
          </p:nvSpPr>
          <p:spPr>
            <a:xfrm>
              <a:off x="7291716" y="3035313"/>
              <a:ext cx="51681" cy="97641"/>
            </a:xfrm>
            <a:custGeom>
              <a:avLst/>
              <a:gdLst/>
              <a:ahLst/>
              <a:cxnLst/>
              <a:rect l="l" t="t" r="r" b="b"/>
              <a:pathLst>
                <a:path w="2737" h="5171" fill="none" extrusionOk="0">
                  <a:moveTo>
                    <a:pt x="2736" y="5171"/>
                  </a:moveTo>
                  <a:cubicBezTo>
                    <a:pt x="1769" y="3236"/>
                    <a:pt x="901" y="2002"/>
                    <a:pt x="1"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p:nvPr/>
          </p:nvSpPr>
          <p:spPr>
            <a:xfrm>
              <a:off x="6965445" y="2561645"/>
              <a:ext cx="35933" cy="10725"/>
            </a:xfrm>
            <a:custGeom>
              <a:avLst/>
              <a:gdLst/>
              <a:ahLst/>
              <a:cxnLst/>
              <a:rect l="l" t="t" r="r" b="b"/>
              <a:pathLst>
                <a:path w="1903" h="568" fill="none" extrusionOk="0">
                  <a:moveTo>
                    <a:pt x="1" y="501"/>
                  </a:moveTo>
                  <a:cubicBezTo>
                    <a:pt x="668" y="568"/>
                    <a:pt x="1335" y="368"/>
                    <a:pt x="1902" y="1"/>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8"/>
            <p:cNvSpPr/>
            <p:nvPr/>
          </p:nvSpPr>
          <p:spPr>
            <a:xfrm>
              <a:off x="7068751" y="2497407"/>
              <a:ext cx="49774" cy="23943"/>
            </a:xfrm>
            <a:custGeom>
              <a:avLst/>
              <a:gdLst/>
              <a:ahLst/>
              <a:cxnLst/>
              <a:rect l="l" t="t" r="r" b="b"/>
              <a:pathLst>
                <a:path w="2636" h="1268" fill="none" extrusionOk="0">
                  <a:moveTo>
                    <a:pt x="2636" y="1268"/>
                  </a:moveTo>
                  <a:cubicBezTo>
                    <a:pt x="2369" y="501"/>
                    <a:pt x="1535" y="0"/>
                    <a:pt x="768" y="134"/>
                  </a:cubicBezTo>
                  <a:cubicBezTo>
                    <a:pt x="434" y="200"/>
                    <a:pt x="100" y="367"/>
                    <a:pt x="0" y="667"/>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p:nvPr/>
          </p:nvSpPr>
          <p:spPr>
            <a:xfrm>
              <a:off x="7090787" y="2500560"/>
              <a:ext cx="11990" cy="27720"/>
            </a:xfrm>
            <a:custGeom>
              <a:avLst/>
              <a:gdLst/>
              <a:ahLst/>
              <a:cxnLst/>
              <a:rect l="l" t="t" r="r" b="b"/>
              <a:pathLst>
                <a:path w="635" h="1468" fill="none" extrusionOk="0">
                  <a:moveTo>
                    <a:pt x="1" y="0"/>
                  </a:moveTo>
                  <a:cubicBezTo>
                    <a:pt x="468" y="300"/>
                    <a:pt x="635" y="1001"/>
                    <a:pt x="334" y="146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6928284" y="3118453"/>
              <a:ext cx="822635" cy="709246"/>
            </a:xfrm>
            <a:custGeom>
              <a:avLst/>
              <a:gdLst/>
              <a:ahLst/>
              <a:cxnLst/>
              <a:rect l="l" t="t" r="r" b="b"/>
              <a:pathLst>
                <a:path w="43566" h="37561" fill="none" extrusionOk="0">
                  <a:moveTo>
                    <a:pt x="43565" y="10808"/>
                  </a:moveTo>
                  <a:cubicBezTo>
                    <a:pt x="24885" y="1"/>
                    <a:pt x="1" y="19414"/>
                    <a:pt x="10008" y="37561"/>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7742082" y="3427087"/>
              <a:ext cx="28362" cy="1077719"/>
            </a:xfrm>
            <a:custGeom>
              <a:avLst/>
              <a:gdLst/>
              <a:ahLst/>
              <a:cxnLst/>
              <a:rect l="l" t="t" r="r" b="b"/>
              <a:pathLst>
                <a:path w="1502" h="57075" fill="none" extrusionOk="0">
                  <a:moveTo>
                    <a:pt x="0" y="1"/>
                  </a:moveTo>
                  <a:lnTo>
                    <a:pt x="1501" y="57075"/>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6501238" y="3359053"/>
              <a:ext cx="680280" cy="30892"/>
            </a:xfrm>
            <a:custGeom>
              <a:avLst/>
              <a:gdLst/>
              <a:ahLst/>
              <a:cxnLst/>
              <a:rect l="l" t="t" r="r" b="b"/>
              <a:pathLst>
                <a:path w="36027" h="1636" extrusionOk="0">
                  <a:moveTo>
                    <a:pt x="835" y="1"/>
                  </a:moveTo>
                  <a:cubicBezTo>
                    <a:pt x="368" y="1"/>
                    <a:pt x="1" y="368"/>
                    <a:pt x="1" y="802"/>
                  </a:cubicBezTo>
                  <a:cubicBezTo>
                    <a:pt x="1" y="1269"/>
                    <a:pt x="368" y="1635"/>
                    <a:pt x="835" y="1635"/>
                  </a:cubicBezTo>
                  <a:lnTo>
                    <a:pt x="35226" y="1635"/>
                  </a:lnTo>
                  <a:cubicBezTo>
                    <a:pt x="35659" y="1635"/>
                    <a:pt x="36026" y="1269"/>
                    <a:pt x="36026" y="802"/>
                  </a:cubicBezTo>
                  <a:cubicBezTo>
                    <a:pt x="36026" y="368"/>
                    <a:pt x="35659" y="1"/>
                    <a:pt x="3522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8"/>
            <p:cNvSpPr/>
            <p:nvPr/>
          </p:nvSpPr>
          <p:spPr>
            <a:xfrm>
              <a:off x="6214016" y="2516308"/>
              <a:ext cx="84424" cy="36783"/>
            </a:xfrm>
            <a:custGeom>
              <a:avLst/>
              <a:gdLst/>
              <a:ahLst/>
              <a:cxnLst/>
              <a:rect l="l" t="t" r="r" b="b"/>
              <a:pathLst>
                <a:path w="4471" h="1948" extrusionOk="0">
                  <a:moveTo>
                    <a:pt x="3803" y="0"/>
                  </a:moveTo>
                  <a:cubicBezTo>
                    <a:pt x="3023" y="510"/>
                    <a:pt x="2108" y="777"/>
                    <a:pt x="1204" y="777"/>
                  </a:cubicBezTo>
                  <a:cubicBezTo>
                    <a:pt x="1103" y="777"/>
                    <a:pt x="1002" y="774"/>
                    <a:pt x="901" y="767"/>
                  </a:cubicBezTo>
                  <a:cubicBezTo>
                    <a:pt x="842" y="767"/>
                    <a:pt x="780" y="766"/>
                    <a:pt x="717" y="766"/>
                  </a:cubicBezTo>
                  <a:cubicBezTo>
                    <a:pt x="496" y="766"/>
                    <a:pt x="271" y="786"/>
                    <a:pt x="168" y="967"/>
                  </a:cubicBezTo>
                  <a:cubicBezTo>
                    <a:pt x="1" y="1134"/>
                    <a:pt x="101" y="1434"/>
                    <a:pt x="268" y="1601"/>
                  </a:cubicBezTo>
                  <a:cubicBezTo>
                    <a:pt x="468" y="1768"/>
                    <a:pt x="701" y="1801"/>
                    <a:pt x="935" y="1835"/>
                  </a:cubicBezTo>
                  <a:cubicBezTo>
                    <a:pt x="1410" y="1916"/>
                    <a:pt x="1890" y="1948"/>
                    <a:pt x="2372" y="1948"/>
                  </a:cubicBezTo>
                  <a:cubicBezTo>
                    <a:pt x="3074" y="1948"/>
                    <a:pt x="3778" y="1880"/>
                    <a:pt x="4471" y="1801"/>
                  </a:cubicBezTo>
                  <a:lnTo>
                    <a:pt x="380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8"/>
            <p:cNvSpPr/>
            <p:nvPr/>
          </p:nvSpPr>
          <p:spPr>
            <a:xfrm>
              <a:off x="6214016" y="2516308"/>
              <a:ext cx="84424" cy="38426"/>
            </a:xfrm>
            <a:custGeom>
              <a:avLst/>
              <a:gdLst/>
              <a:ahLst/>
              <a:cxnLst/>
              <a:rect l="l" t="t" r="r" b="b"/>
              <a:pathLst>
                <a:path w="4471" h="2035" fill="none" extrusionOk="0">
                  <a:moveTo>
                    <a:pt x="4471" y="1801"/>
                  </a:moveTo>
                  <a:cubicBezTo>
                    <a:pt x="3303" y="1935"/>
                    <a:pt x="2102" y="2035"/>
                    <a:pt x="935" y="1835"/>
                  </a:cubicBezTo>
                  <a:cubicBezTo>
                    <a:pt x="701" y="1801"/>
                    <a:pt x="468" y="1768"/>
                    <a:pt x="268" y="1601"/>
                  </a:cubicBezTo>
                  <a:cubicBezTo>
                    <a:pt x="101" y="1434"/>
                    <a:pt x="1" y="1134"/>
                    <a:pt x="168" y="967"/>
                  </a:cubicBezTo>
                  <a:cubicBezTo>
                    <a:pt x="301" y="734"/>
                    <a:pt x="635" y="767"/>
                    <a:pt x="901" y="767"/>
                  </a:cubicBezTo>
                  <a:cubicBezTo>
                    <a:pt x="1902" y="834"/>
                    <a:pt x="2936" y="567"/>
                    <a:pt x="3803"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7090164" y="3088845"/>
              <a:ext cx="527841" cy="331954"/>
            </a:xfrm>
            <a:custGeom>
              <a:avLst/>
              <a:gdLst/>
              <a:ahLst/>
              <a:cxnLst/>
              <a:rect l="l" t="t" r="r" b="b"/>
              <a:pathLst>
                <a:path w="27954" h="17580" fill="none" extrusionOk="0">
                  <a:moveTo>
                    <a:pt x="18747" y="5671"/>
                  </a:moveTo>
                  <a:cubicBezTo>
                    <a:pt x="15979" y="4671"/>
                    <a:pt x="13243" y="3703"/>
                    <a:pt x="10475" y="2736"/>
                  </a:cubicBezTo>
                  <a:cubicBezTo>
                    <a:pt x="8940" y="2169"/>
                    <a:pt x="7406" y="1569"/>
                    <a:pt x="5871" y="1068"/>
                  </a:cubicBezTo>
                  <a:cubicBezTo>
                    <a:pt x="4370" y="568"/>
                    <a:pt x="2836" y="1"/>
                    <a:pt x="1268" y="468"/>
                  </a:cubicBezTo>
                  <a:cubicBezTo>
                    <a:pt x="1001" y="568"/>
                    <a:pt x="734" y="701"/>
                    <a:pt x="534" y="935"/>
                  </a:cubicBezTo>
                  <a:cubicBezTo>
                    <a:pt x="1" y="1635"/>
                    <a:pt x="901" y="1802"/>
                    <a:pt x="1402" y="1869"/>
                  </a:cubicBezTo>
                  <a:cubicBezTo>
                    <a:pt x="1001" y="1835"/>
                    <a:pt x="668" y="2269"/>
                    <a:pt x="768" y="2669"/>
                  </a:cubicBezTo>
                  <a:cubicBezTo>
                    <a:pt x="868" y="3036"/>
                    <a:pt x="1301" y="3270"/>
                    <a:pt x="1702" y="3170"/>
                  </a:cubicBezTo>
                  <a:cubicBezTo>
                    <a:pt x="1468" y="3303"/>
                    <a:pt x="1201" y="3503"/>
                    <a:pt x="1235" y="3770"/>
                  </a:cubicBezTo>
                  <a:cubicBezTo>
                    <a:pt x="1268" y="4137"/>
                    <a:pt x="1702" y="4270"/>
                    <a:pt x="2069" y="4304"/>
                  </a:cubicBezTo>
                  <a:cubicBezTo>
                    <a:pt x="1668" y="4371"/>
                    <a:pt x="1535" y="4838"/>
                    <a:pt x="1735" y="5138"/>
                  </a:cubicBezTo>
                  <a:cubicBezTo>
                    <a:pt x="1969" y="5438"/>
                    <a:pt x="2402" y="5505"/>
                    <a:pt x="2736" y="5538"/>
                  </a:cubicBezTo>
                  <a:cubicBezTo>
                    <a:pt x="3903" y="5671"/>
                    <a:pt x="5104" y="5738"/>
                    <a:pt x="6305" y="5671"/>
                  </a:cubicBezTo>
                  <a:cubicBezTo>
                    <a:pt x="6372" y="5671"/>
                    <a:pt x="6438" y="5671"/>
                    <a:pt x="6505" y="5705"/>
                  </a:cubicBezTo>
                  <a:cubicBezTo>
                    <a:pt x="6539" y="5705"/>
                    <a:pt x="6605" y="5738"/>
                    <a:pt x="6639" y="5805"/>
                  </a:cubicBezTo>
                  <a:cubicBezTo>
                    <a:pt x="7573" y="6572"/>
                    <a:pt x="8540" y="7339"/>
                    <a:pt x="9541" y="8073"/>
                  </a:cubicBezTo>
                  <a:cubicBezTo>
                    <a:pt x="10441" y="8740"/>
                    <a:pt x="11242" y="9708"/>
                    <a:pt x="12076" y="10508"/>
                  </a:cubicBezTo>
                  <a:cubicBezTo>
                    <a:pt x="13477" y="11843"/>
                    <a:pt x="14844" y="13277"/>
                    <a:pt x="16346" y="14444"/>
                  </a:cubicBezTo>
                  <a:cubicBezTo>
                    <a:pt x="16546" y="14611"/>
                    <a:pt x="16746" y="14778"/>
                    <a:pt x="16946" y="14945"/>
                  </a:cubicBezTo>
                  <a:cubicBezTo>
                    <a:pt x="18647" y="16212"/>
                    <a:pt x="20749" y="17213"/>
                    <a:pt x="22884" y="17413"/>
                  </a:cubicBezTo>
                  <a:cubicBezTo>
                    <a:pt x="24952" y="17580"/>
                    <a:pt x="27487" y="16513"/>
                    <a:pt x="27854" y="14211"/>
                  </a:cubicBezTo>
                  <a:cubicBezTo>
                    <a:pt x="27954" y="13544"/>
                    <a:pt x="27854" y="12877"/>
                    <a:pt x="27754" y="12209"/>
                  </a:cubicBezTo>
                  <a:cubicBezTo>
                    <a:pt x="27587" y="11376"/>
                    <a:pt x="27353" y="10542"/>
                    <a:pt x="27087" y="9708"/>
                  </a:cubicBezTo>
                  <a:cubicBezTo>
                    <a:pt x="26986" y="9441"/>
                    <a:pt x="26886" y="9174"/>
                    <a:pt x="26720" y="8940"/>
                  </a:cubicBezTo>
                  <a:cubicBezTo>
                    <a:pt x="26419" y="8540"/>
                    <a:pt x="25919" y="8340"/>
                    <a:pt x="25452" y="8173"/>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6360148" y="3242265"/>
              <a:ext cx="1142448" cy="694404"/>
            </a:xfrm>
            <a:custGeom>
              <a:avLst/>
              <a:gdLst/>
              <a:ahLst/>
              <a:cxnLst/>
              <a:rect l="l" t="t" r="r" b="b"/>
              <a:pathLst>
                <a:path w="60503" h="36775" extrusionOk="0">
                  <a:moveTo>
                    <a:pt x="22986" y="1"/>
                  </a:moveTo>
                  <a:cubicBezTo>
                    <a:pt x="18737" y="1"/>
                    <a:pt x="14905" y="1327"/>
                    <a:pt x="12276" y="5485"/>
                  </a:cubicBezTo>
                  <a:cubicBezTo>
                    <a:pt x="8673" y="11156"/>
                    <a:pt x="5104" y="16827"/>
                    <a:pt x="2602" y="23065"/>
                  </a:cubicBezTo>
                  <a:cubicBezTo>
                    <a:pt x="1802" y="25133"/>
                    <a:pt x="1068" y="27301"/>
                    <a:pt x="1" y="29269"/>
                  </a:cubicBezTo>
                  <a:cubicBezTo>
                    <a:pt x="267" y="29436"/>
                    <a:pt x="534" y="29603"/>
                    <a:pt x="801" y="29770"/>
                  </a:cubicBezTo>
                  <a:cubicBezTo>
                    <a:pt x="3670" y="31571"/>
                    <a:pt x="6272" y="33806"/>
                    <a:pt x="9407" y="35173"/>
                  </a:cubicBezTo>
                  <a:cubicBezTo>
                    <a:pt x="10975" y="35874"/>
                    <a:pt x="12576" y="36374"/>
                    <a:pt x="14211" y="36775"/>
                  </a:cubicBezTo>
                  <a:cubicBezTo>
                    <a:pt x="14744" y="35907"/>
                    <a:pt x="15245" y="35040"/>
                    <a:pt x="15745" y="34173"/>
                  </a:cubicBezTo>
                  <a:cubicBezTo>
                    <a:pt x="18847" y="28402"/>
                    <a:pt x="20882" y="21931"/>
                    <a:pt x="23818" y="16060"/>
                  </a:cubicBezTo>
                  <a:cubicBezTo>
                    <a:pt x="24706" y="14274"/>
                    <a:pt x="25841" y="13572"/>
                    <a:pt x="27078" y="13572"/>
                  </a:cubicBezTo>
                  <a:cubicBezTo>
                    <a:pt x="30853" y="13572"/>
                    <a:pt x="35577" y="20111"/>
                    <a:pt x="37160" y="22298"/>
                  </a:cubicBezTo>
                  <a:cubicBezTo>
                    <a:pt x="38551" y="23507"/>
                    <a:pt x="42961" y="25090"/>
                    <a:pt x="47236" y="25090"/>
                  </a:cubicBezTo>
                  <a:cubicBezTo>
                    <a:pt x="54040" y="25090"/>
                    <a:pt x="60502" y="21082"/>
                    <a:pt x="53906" y="5185"/>
                  </a:cubicBezTo>
                  <a:lnTo>
                    <a:pt x="53906" y="5185"/>
                  </a:lnTo>
                  <a:cubicBezTo>
                    <a:pt x="52941" y="5981"/>
                    <a:pt x="51909" y="6278"/>
                    <a:pt x="50832" y="6278"/>
                  </a:cubicBezTo>
                  <a:cubicBezTo>
                    <a:pt x="48075" y="6278"/>
                    <a:pt x="45034" y="4331"/>
                    <a:pt x="42131" y="3851"/>
                  </a:cubicBezTo>
                  <a:cubicBezTo>
                    <a:pt x="36546" y="2934"/>
                    <a:pt x="29305" y="1"/>
                    <a:pt x="22986"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6602656" y="3425236"/>
              <a:ext cx="568779" cy="834172"/>
            </a:xfrm>
            <a:custGeom>
              <a:avLst/>
              <a:gdLst/>
              <a:ahLst/>
              <a:cxnLst/>
              <a:rect l="l" t="t" r="r" b="b"/>
              <a:pathLst>
                <a:path w="30122" h="44177" extrusionOk="0">
                  <a:moveTo>
                    <a:pt x="13528" y="0"/>
                  </a:moveTo>
                  <a:cubicBezTo>
                    <a:pt x="9763" y="0"/>
                    <a:pt x="7500" y="3738"/>
                    <a:pt x="6738" y="7404"/>
                  </a:cubicBezTo>
                  <a:lnTo>
                    <a:pt x="2869" y="26050"/>
                  </a:lnTo>
                  <a:cubicBezTo>
                    <a:pt x="1768" y="31321"/>
                    <a:pt x="967" y="36691"/>
                    <a:pt x="33" y="41995"/>
                  </a:cubicBezTo>
                  <a:lnTo>
                    <a:pt x="0" y="42029"/>
                  </a:lnTo>
                  <a:cubicBezTo>
                    <a:pt x="534" y="42262"/>
                    <a:pt x="1068" y="42396"/>
                    <a:pt x="1635" y="42562"/>
                  </a:cubicBezTo>
                  <a:cubicBezTo>
                    <a:pt x="2902" y="42929"/>
                    <a:pt x="4236" y="43229"/>
                    <a:pt x="5537" y="43496"/>
                  </a:cubicBezTo>
                  <a:cubicBezTo>
                    <a:pt x="6471" y="43696"/>
                    <a:pt x="7405" y="43897"/>
                    <a:pt x="8339" y="43997"/>
                  </a:cubicBezTo>
                  <a:cubicBezTo>
                    <a:pt x="8877" y="44055"/>
                    <a:pt x="10535" y="44176"/>
                    <a:pt x="12254" y="44176"/>
                  </a:cubicBezTo>
                  <a:cubicBezTo>
                    <a:pt x="14482" y="44176"/>
                    <a:pt x="16814" y="43972"/>
                    <a:pt x="16946" y="43163"/>
                  </a:cubicBezTo>
                  <a:cubicBezTo>
                    <a:pt x="18246" y="35524"/>
                    <a:pt x="18680" y="27718"/>
                    <a:pt x="19714" y="20046"/>
                  </a:cubicBezTo>
                  <a:cubicBezTo>
                    <a:pt x="19881" y="18812"/>
                    <a:pt x="20048" y="17511"/>
                    <a:pt x="20748" y="16477"/>
                  </a:cubicBezTo>
                  <a:cubicBezTo>
                    <a:pt x="21741" y="14967"/>
                    <a:pt x="24030" y="14586"/>
                    <a:pt x="26207" y="14586"/>
                  </a:cubicBezTo>
                  <a:cubicBezTo>
                    <a:pt x="27540" y="14586"/>
                    <a:pt x="28830" y="14728"/>
                    <a:pt x="29755" y="14842"/>
                  </a:cubicBezTo>
                  <a:lnTo>
                    <a:pt x="30122" y="14242"/>
                  </a:lnTo>
                  <a:cubicBezTo>
                    <a:pt x="28854" y="12608"/>
                    <a:pt x="27853" y="10740"/>
                    <a:pt x="26486" y="9272"/>
                  </a:cubicBezTo>
                  <a:cubicBezTo>
                    <a:pt x="25418" y="8138"/>
                    <a:pt x="24418" y="6970"/>
                    <a:pt x="23317" y="5903"/>
                  </a:cubicBezTo>
                  <a:cubicBezTo>
                    <a:pt x="21149" y="3734"/>
                    <a:pt x="18680" y="1399"/>
                    <a:pt x="15745" y="399"/>
                  </a:cubicBezTo>
                  <a:cubicBezTo>
                    <a:pt x="14956" y="125"/>
                    <a:pt x="14217" y="0"/>
                    <a:pt x="1352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7241621" y="2887557"/>
              <a:ext cx="381068" cy="507920"/>
            </a:xfrm>
            <a:custGeom>
              <a:avLst/>
              <a:gdLst/>
              <a:ahLst/>
              <a:cxnLst/>
              <a:rect l="l" t="t" r="r" b="b"/>
              <a:pathLst>
                <a:path w="20181" h="26899" extrusionOk="0">
                  <a:moveTo>
                    <a:pt x="7075" y="1"/>
                  </a:moveTo>
                  <a:cubicBezTo>
                    <a:pt x="0" y="1"/>
                    <a:pt x="4503" y="23785"/>
                    <a:pt x="11927" y="26472"/>
                  </a:cubicBezTo>
                  <a:cubicBezTo>
                    <a:pt x="12806" y="26763"/>
                    <a:pt x="13635" y="26899"/>
                    <a:pt x="14396" y="26899"/>
                  </a:cubicBezTo>
                  <a:cubicBezTo>
                    <a:pt x="18084" y="26899"/>
                    <a:pt x="20180" y="23709"/>
                    <a:pt x="18632" y="19534"/>
                  </a:cubicBezTo>
                  <a:cubicBezTo>
                    <a:pt x="16897" y="14130"/>
                    <a:pt x="15330" y="8326"/>
                    <a:pt x="12928" y="3356"/>
                  </a:cubicBezTo>
                  <a:cubicBezTo>
                    <a:pt x="10445" y="992"/>
                    <a:pt x="8519" y="1"/>
                    <a:pt x="7075"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6705943" y="2698411"/>
              <a:ext cx="826411" cy="732868"/>
            </a:xfrm>
            <a:custGeom>
              <a:avLst/>
              <a:gdLst/>
              <a:ahLst/>
              <a:cxnLst/>
              <a:rect l="l" t="t" r="r" b="b"/>
              <a:pathLst>
                <a:path w="43766" h="38812" extrusionOk="0">
                  <a:moveTo>
                    <a:pt x="16612" y="1"/>
                  </a:moveTo>
                  <a:cubicBezTo>
                    <a:pt x="11063" y="1"/>
                    <a:pt x="5532" y="803"/>
                    <a:pt x="1" y="1497"/>
                  </a:cubicBezTo>
                  <a:cubicBezTo>
                    <a:pt x="1" y="6034"/>
                    <a:pt x="34" y="10570"/>
                    <a:pt x="34" y="15107"/>
                  </a:cubicBezTo>
                  <a:cubicBezTo>
                    <a:pt x="34" y="14907"/>
                    <a:pt x="5371" y="14707"/>
                    <a:pt x="5938" y="14607"/>
                  </a:cubicBezTo>
                  <a:cubicBezTo>
                    <a:pt x="6138" y="16808"/>
                    <a:pt x="6472" y="18910"/>
                    <a:pt x="6472" y="21078"/>
                  </a:cubicBezTo>
                  <a:cubicBezTo>
                    <a:pt x="6472" y="23446"/>
                    <a:pt x="6739" y="25848"/>
                    <a:pt x="7172" y="28183"/>
                  </a:cubicBezTo>
                  <a:cubicBezTo>
                    <a:pt x="7606" y="30551"/>
                    <a:pt x="7873" y="33220"/>
                    <a:pt x="9074" y="35388"/>
                  </a:cubicBezTo>
                  <a:cubicBezTo>
                    <a:pt x="10636" y="38179"/>
                    <a:pt x="13797" y="38811"/>
                    <a:pt x="16983" y="38811"/>
                  </a:cubicBezTo>
                  <a:cubicBezTo>
                    <a:pt x="18900" y="38811"/>
                    <a:pt x="20825" y="38582"/>
                    <a:pt x="22417" y="38457"/>
                  </a:cubicBezTo>
                  <a:cubicBezTo>
                    <a:pt x="24885" y="38257"/>
                    <a:pt x="27320" y="37990"/>
                    <a:pt x="29789" y="37923"/>
                  </a:cubicBezTo>
                  <a:cubicBezTo>
                    <a:pt x="31423" y="37857"/>
                    <a:pt x="33124" y="37923"/>
                    <a:pt x="34759" y="37657"/>
                  </a:cubicBezTo>
                  <a:cubicBezTo>
                    <a:pt x="35559" y="37523"/>
                    <a:pt x="36360" y="37256"/>
                    <a:pt x="36593" y="36389"/>
                  </a:cubicBezTo>
                  <a:cubicBezTo>
                    <a:pt x="36960" y="35188"/>
                    <a:pt x="36493" y="33687"/>
                    <a:pt x="36260" y="32520"/>
                  </a:cubicBezTo>
                  <a:cubicBezTo>
                    <a:pt x="35693" y="29918"/>
                    <a:pt x="35326" y="26782"/>
                    <a:pt x="34292" y="24214"/>
                  </a:cubicBezTo>
                  <a:cubicBezTo>
                    <a:pt x="34158" y="23880"/>
                    <a:pt x="33992" y="23513"/>
                    <a:pt x="33825" y="23180"/>
                  </a:cubicBezTo>
                  <a:cubicBezTo>
                    <a:pt x="35593" y="22246"/>
                    <a:pt x="37227" y="21145"/>
                    <a:pt x="38895" y="20044"/>
                  </a:cubicBezTo>
                  <a:cubicBezTo>
                    <a:pt x="39796" y="19477"/>
                    <a:pt x="40663" y="18876"/>
                    <a:pt x="41497" y="18243"/>
                  </a:cubicBezTo>
                  <a:cubicBezTo>
                    <a:pt x="41931" y="17909"/>
                    <a:pt x="42364" y="17642"/>
                    <a:pt x="42798" y="17309"/>
                  </a:cubicBezTo>
                  <a:cubicBezTo>
                    <a:pt x="43465" y="16775"/>
                    <a:pt x="43765" y="16642"/>
                    <a:pt x="43432" y="15774"/>
                  </a:cubicBezTo>
                  <a:cubicBezTo>
                    <a:pt x="42731" y="14140"/>
                    <a:pt x="41897" y="12539"/>
                    <a:pt x="40930" y="11037"/>
                  </a:cubicBezTo>
                  <a:cubicBezTo>
                    <a:pt x="38995" y="8035"/>
                    <a:pt x="36560" y="5367"/>
                    <a:pt x="33725" y="3165"/>
                  </a:cubicBezTo>
                  <a:cubicBezTo>
                    <a:pt x="31957" y="1798"/>
                    <a:pt x="29789" y="1297"/>
                    <a:pt x="27620" y="997"/>
                  </a:cubicBezTo>
                  <a:cubicBezTo>
                    <a:pt x="25319" y="663"/>
                    <a:pt x="23050" y="330"/>
                    <a:pt x="20749" y="163"/>
                  </a:cubicBezTo>
                  <a:cubicBezTo>
                    <a:pt x="19369" y="50"/>
                    <a:pt x="17990" y="1"/>
                    <a:pt x="16612"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6447706" y="3035313"/>
              <a:ext cx="633036" cy="354632"/>
            </a:xfrm>
            <a:custGeom>
              <a:avLst/>
              <a:gdLst/>
              <a:ahLst/>
              <a:cxnLst/>
              <a:rect l="l" t="t" r="r" b="b"/>
              <a:pathLst>
                <a:path w="33525" h="18781" extrusionOk="0">
                  <a:moveTo>
                    <a:pt x="1268" y="0"/>
                  </a:moveTo>
                  <a:cubicBezTo>
                    <a:pt x="534" y="0"/>
                    <a:pt x="0" y="668"/>
                    <a:pt x="100" y="1401"/>
                  </a:cubicBezTo>
                  <a:lnTo>
                    <a:pt x="2736" y="18780"/>
                  </a:lnTo>
                  <a:lnTo>
                    <a:pt x="33524" y="18780"/>
                  </a:lnTo>
                  <a:lnTo>
                    <a:pt x="30856" y="1068"/>
                  </a:lnTo>
                  <a:cubicBezTo>
                    <a:pt x="30756" y="467"/>
                    <a:pt x="30222" y="0"/>
                    <a:pt x="2962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7090164" y="3094377"/>
              <a:ext cx="527841" cy="323608"/>
            </a:xfrm>
            <a:custGeom>
              <a:avLst/>
              <a:gdLst/>
              <a:ahLst/>
              <a:cxnLst/>
              <a:rect l="l" t="t" r="r" b="b"/>
              <a:pathLst>
                <a:path w="27954" h="17138" extrusionOk="0">
                  <a:moveTo>
                    <a:pt x="2496" y="1"/>
                  </a:moveTo>
                  <a:cubicBezTo>
                    <a:pt x="2089" y="1"/>
                    <a:pt x="1680" y="52"/>
                    <a:pt x="1268" y="175"/>
                  </a:cubicBezTo>
                  <a:cubicBezTo>
                    <a:pt x="1001" y="275"/>
                    <a:pt x="734" y="408"/>
                    <a:pt x="534" y="642"/>
                  </a:cubicBezTo>
                  <a:cubicBezTo>
                    <a:pt x="1" y="1342"/>
                    <a:pt x="901" y="1509"/>
                    <a:pt x="1402" y="1576"/>
                  </a:cubicBezTo>
                  <a:cubicBezTo>
                    <a:pt x="1387" y="1575"/>
                    <a:pt x="1372" y="1574"/>
                    <a:pt x="1358" y="1574"/>
                  </a:cubicBezTo>
                  <a:cubicBezTo>
                    <a:pt x="978" y="1574"/>
                    <a:pt x="671" y="1991"/>
                    <a:pt x="768" y="2376"/>
                  </a:cubicBezTo>
                  <a:cubicBezTo>
                    <a:pt x="852" y="2685"/>
                    <a:pt x="1173" y="2900"/>
                    <a:pt x="1512" y="2900"/>
                  </a:cubicBezTo>
                  <a:cubicBezTo>
                    <a:pt x="1575" y="2900"/>
                    <a:pt x="1639" y="2892"/>
                    <a:pt x="1702" y="2877"/>
                  </a:cubicBezTo>
                  <a:lnTo>
                    <a:pt x="1702" y="2877"/>
                  </a:lnTo>
                  <a:cubicBezTo>
                    <a:pt x="1468" y="3010"/>
                    <a:pt x="1201" y="3210"/>
                    <a:pt x="1235" y="3477"/>
                  </a:cubicBezTo>
                  <a:cubicBezTo>
                    <a:pt x="1268" y="3844"/>
                    <a:pt x="1702" y="3977"/>
                    <a:pt x="2069" y="4011"/>
                  </a:cubicBezTo>
                  <a:cubicBezTo>
                    <a:pt x="1668" y="4078"/>
                    <a:pt x="1535" y="4545"/>
                    <a:pt x="1735" y="4845"/>
                  </a:cubicBezTo>
                  <a:cubicBezTo>
                    <a:pt x="1969" y="5145"/>
                    <a:pt x="2402" y="5212"/>
                    <a:pt x="2736" y="5245"/>
                  </a:cubicBezTo>
                  <a:cubicBezTo>
                    <a:pt x="3591" y="5343"/>
                    <a:pt x="4463" y="5405"/>
                    <a:pt x="5340" y="5405"/>
                  </a:cubicBezTo>
                  <a:cubicBezTo>
                    <a:pt x="5662" y="5405"/>
                    <a:pt x="5983" y="5396"/>
                    <a:pt x="6305" y="5378"/>
                  </a:cubicBezTo>
                  <a:cubicBezTo>
                    <a:pt x="6372" y="5378"/>
                    <a:pt x="6438" y="5378"/>
                    <a:pt x="6505" y="5412"/>
                  </a:cubicBezTo>
                  <a:cubicBezTo>
                    <a:pt x="6539" y="5412"/>
                    <a:pt x="6605" y="5445"/>
                    <a:pt x="6639" y="5512"/>
                  </a:cubicBezTo>
                  <a:cubicBezTo>
                    <a:pt x="7573" y="6279"/>
                    <a:pt x="8540" y="7046"/>
                    <a:pt x="9541" y="7780"/>
                  </a:cubicBezTo>
                  <a:cubicBezTo>
                    <a:pt x="10441" y="8447"/>
                    <a:pt x="11242" y="9415"/>
                    <a:pt x="12076" y="10215"/>
                  </a:cubicBezTo>
                  <a:cubicBezTo>
                    <a:pt x="13477" y="11550"/>
                    <a:pt x="14844" y="12984"/>
                    <a:pt x="16346" y="14151"/>
                  </a:cubicBezTo>
                  <a:cubicBezTo>
                    <a:pt x="16546" y="14318"/>
                    <a:pt x="16746" y="14485"/>
                    <a:pt x="16946" y="14652"/>
                  </a:cubicBezTo>
                  <a:cubicBezTo>
                    <a:pt x="18647" y="15919"/>
                    <a:pt x="20749" y="16920"/>
                    <a:pt x="22884" y="17120"/>
                  </a:cubicBezTo>
                  <a:cubicBezTo>
                    <a:pt x="23023" y="17131"/>
                    <a:pt x="23165" y="17137"/>
                    <a:pt x="23308" y="17137"/>
                  </a:cubicBezTo>
                  <a:cubicBezTo>
                    <a:pt x="25284" y="17137"/>
                    <a:pt x="27512" y="16064"/>
                    <a:pt x="27854" y="13918"/>
                  </a:cubicBezTo>
                  <a:cubicBezTo>
                    <a:pt x="27954" y="13251"/>
                    <a:pt x="27854" y="12584"/>
                    <a:pt x="27754" y="11916"/>
                  </a:cubicBezTo>
                  <a:cubicBezTo>
                    <a:pt x="27587" y="11083"/>
                    <a:pt x="27353" y="10249"/>
                    <a:pt x="27087" y="9415"/>
                  </a:cubicBezTo>
                  <a:cubicBezTo>
                    <a:pt x="26986" y="9148"/>
                    <a:pt x="26886" y="8881"/>
                    <a:pt x="26720" y="8647"/>
                  </a:cubicBezTo>
                  <a:cubicBezTo>
                    <a:pt x="26419" y="8247"/>
                    <a:pt x="25919" y="8047"/>
                    <a:pt x="25452" y="7880"/>
                  </a:cubicBezTo>
                  <a:lnTo>
                    <a:pt x="18747" y="5378"/>
                  </a:lnTo>
                  <a:cubicBezTo>
                    <a:pt x="15979" y="4378"/>
                    <a:pt x="13243" y="3410"/>
                    <a:pt x="10475" y="2443"/>
                  </a:cubicBezTo>
                  <a:cubicBezTo>
                    <a:pt x="8940" y="1876"/>
                    <a:pt x="7406" y="1276"/>
                    <a:pt x="5871" y="775"/>
                  </a:cubicBezTo>
                  <a:cubicBezTo>
                    <a:pt x="4764" y="406"/>
                    <a:pt x="3639" y="1"/>
                    <a:pt x="24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6279519" y="3388661"/>
              <a:ext cx="1526197" cy="50416"/>
            </a:xfrm>
            <a:custGeom>
              <a:avLst/>
              <a:gdLst/>
              <a:ahLst/>
              <a:cxnLst/>
              <a:rect l="l" t="t" r="r" b="b"/>
              <a:pathLst>
                <a:path w="80826" h="2670" extrusionOk="0">
                  <a:moveTo>
                    <a:pt x="1" y="1"/>
                  </a:moveTo>
                  <a:lnTo>
                    <a:pt x="1" y="2669"/>
                  </a:lnTo>
                  <a:lnTo>
                    <a:pt x="80825" y="2669"/>
                  </a:lnTo>
                  <a:lnTo>
                    <a:pt x="80825" y="1"/>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48"/>
          <p:cNvGrpSpPr/>
          <p:nvPr/>
        </p:nvGrpSpPr>
        <p:grpSpPr>
          <a:xfrm>
            <a:off x="7442550" y="2724493"/>
            <a:ext cx="1671184" cy="2440924"/>
            <a:chOff x="6795049" y="1179275"/>
            <a:chExt cx="1268451" cy="1852694"/>
          </a:xfrm>
        </p:grpSpPr>
        <p:sp>
          <p:nvSpPr>
            <p:cNvPr id="665" name="Google Shape;665;p4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8"/>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Programming Language Master's Degree by Slidesgo">
  <a:themeElements>
    <a:clrScheme name="Simple Light">
      <a:dk1>
        <a:srgbClr val="000000"/>
      </a:dk1>
      <a:lt1>
        <a:srgbClr val="FFFFFF"/>
      </a:lt1>
      <a:dk2>
        <a:srgbClr val="E5E1EE"/>
      </a:dk2>
      <a:lt2>
        <a:srgbClr val="8E7CC3"/>
      </a:lt2>
      <a:accent1>
        <a:srgbClr val="FF5946"/>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1893</Words>
  <Application>Microsoft Office PowerPoint</Application>
  <PresentationFormat>Presentación en pantalla (16:9)</PresentationFormat>
  <Paragraphs>370</Paragraphs>
  <Slides>63</Slides>
  <Notes>62</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63</vt:i4>
      </vt:variant>
    </vt:vector>
  </HeadingPairs>
  <TitlesOfParts>
    <vt:vector size="76" baseType="lpstr">
      <vt:lpstr>Proxima Nova</vt:lpstr>
      <vt:lpstr>Fjalla One</vt:lpstr>
      <vt:lpstr>Proxima Nova Semibold</vt:lpstr>
      <vt:lpstr>Amatic SC</vt:lpstr>
      <vt:lpstr>Actor</vt:lpstr>
      <vt:lpstr>Baloo 2</vt:lpstr>
      <vt:lpstr>Nunito</vt:lpstr>
      <vt:lpstr>Roboto Medium</vt:lpstr>
      <vt:lpstr>Arial</vt:lpstr>
      <vt:lpstr>Calibri</vt:lpstr>
      <vt:lpstr>El Messiri</vt:lpstr>
      <vt:lpstr>Programming Language Master's Degree by Slidesgo</vt:lpstr>
      <vt:lpstr>Slidesgo Final Pages</vt:lpstr>
      <vt:lpstr>Instituto Politécnico Nacional Escuela Superior de Cómputo</vt:lpstr>
      <vt:lpstr>Instituto Politécnico Nacional Escuela Superior de Cómputo</vt:lpstr>
      <vt:lpstr>Tabla de contenidos</vt:lpstr>
      <vt:lpstr>Tabla de contenidos</vt:lpstr>
      <vt:lpstr>Tabla de contenidos</vt:lpstr>
      <vt:lpstr>Objetivo General</vt:lpstr>
      <vt:lpstr>Objetivo General</vt:lpstr>
      <vt:lpstr>Introducción</vt:lpstr>
      <vt:lpstr>Presentación de PowerPoint</vt:lpstr>
      <vt:lpstr>Problemática</vt:lpstr>
      <vt:lpstr>Problemática</vt:lpstr>
      <vt:lpstr>Solución propuesta</vt:lpstr>
      <vt:lpstr>Solución propuesta</vt:lpstr>
      <vt:lpstr>05</vt:lpstr>
      <vt:lpstr>Justificación</vt:lpstr>
      <vt:lpstr>06</vt:lpstr>
      <vt:lpstr>Marco teórico</vt:lpstr>
      <vt:lpstr>Subjects </vt:lpstr>
      <vt:lpstr>Operating systems</vt:lpstr>
      <vt:lpstr>A picture  always reinforces  the concept</vt:lpstr>
      <vt:lpstr>Our data</vt:lpstr>
      <vt:lpstr>Common programming language </vt:lpstr>
      <vt:lpstr>A picture is worth a thousand words</vt:lpstr>
      <vt:lpstr>Conclusion</vt:lpstr>
      <vt:lpstr>Computer programmers</vt:lpstr>
      <vt:lpstr>Programming languages</vt:lpstr>
      <vt:lpstr>Universities</vt:lpstr>
      <vt:lpstr>Timeline</vt:lpstr>
      <vt:lpstr>1952</vt:lpstr>
      <vt:lpstr>Other</vt:lpstr>
      <vt:lpstr>333,000.00</vt:lpstr>
      <vt:lpstr>This is another table</vt:lpstr>
      <vt:lpstr>Diagram</vt:lpstr>
      <vt:lpstr>Need more text columns?</vt:lpstr>
      <vt:lpstr>Our team</vt:lpstr>
      <vt:lpstr>Calendar</vt:lpstr>
      <vt:lpstr>Programming language data</vt:lpstr>
      <vt:lpstr>Our conclusions</vt:lpstr>
      <vt:lpstr>Desktop software</vt:lpstr>
      <vt:lpstr>Tablet app</vt:lpstr>
      <vt:lpstr>Smartphone</vt:lpstr>
      <vt:lpstr>Thanks!</vt:lpstr>
      <vt:lpstr>Alternative resources</vt:lpstr>
      <vt:lpstr>Alternative resources</vt:lpstr>
      <vt:lpstr>Resources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Instituto Politécnico Nacional Escuela Superior de Cómputo</dc:title>
  <dc:creator>Josue Hernandez</dc:creator>
  <cp:lastModifiedBy>Josue Hernandez</cp:lastModifiedBy>
  <cp:revision>3</cp:revision>
  <dcterms:modified xsi:type="dcterms:W3CDTF">2021-11-04T21:30:58Z</dcterms:modified>
</cp:coreProperties>
</file>